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14.01.2018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14.01.2018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14.01.2018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14.01.2018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14.01.2018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14.01.2018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14.01.2018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14.01.2018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14.01.2018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14.01.2018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14.01.2018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14.01.2018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Learning </a:t>
            </a:r>
            <a:r>
              <a:rPr lang="pl-PL" dirty="0" err="1" smtClean="0"/>
              <a:t>GitHub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gentle</a:t>
            </a:r>
            <a:r>
              <a:rPr lang="pl-PL" dirty="0" smtClean="0"/>
              <a:t> </a:t>
            </a:r>
            <a:r>
              <a:rPr lang="pl-PL" dirty="0" err="1" smtClean="0"/>
              <a:t>walk-in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PresentationFormat>Pokaz na ekranie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Learning GitHub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GitHub</dc:title>
  <cp:lastModifiedBy>Dominik</cp:lastModifiedBy>
  <cp:revision>1</cp:revision>
  <dcterms:modified xsi:type="dcterms:W3CDTF">2018-01-14T15:12:39Z</dcterms:modified>
</cp:coreProperties>
</file>