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Nesta aula, você começará a entender as fases do ciclo de vida de uma aplicação Electron, e aprenderá sobre a estrutura de programação baseada em evento que utilizaremos bastante neste curso.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eb13229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eb13229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Olhando novamente este diagrama, a propriedade app é representada por este “Processo Principal da Aplicação”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Ela é criada automaticamente ao carregarmos a biblioteca do Electron, e precisaremos acessá-la para criar a janela principal e outras janelas que desejarmos em nossa aplicação.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Mais do que isso, este objeto app é usado para gerenciamento de todo o ciclo de vida da aplicação Electron.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a4b44a31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a4b44a31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Veja neste diagrama o que acontece em cada fase do ciclo de vida de uma aplicação Electron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Quando executamos a aplicação, o Electron é inicializado.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Depois de um tempo, o processo principal representado pelo objeto app  é criado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leva um tempo para esse processo ser criado, não podemos começar a interagir com o Electron até que este objeto esteja disponível. Nós temos que esperar até que este evento aconteça.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Não fique preocupado, estas idéias serão lembradas muitas vezes e você acabará se acostumando e aprendendo estes conceitos durante o curso.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eb132297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eb132297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esta é uma contrução que voce verá com frequência, é importante que aprenda como funciona e se acostume com seus elementos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temos um objeto app que será observado.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Depois, temos o nome do evento pelo qual estaremos aguardando: ‘ready’,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 uma função de seta, que será executada quando o evento ocorrer.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Repare que a string ‘ready’, que representa o nome do evento que ocorrerá no objeto app, pertence a uma lista pré-existente de nomes de eventos.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Você deverá tomar o cuidado de assegurar que esta string seja um nome válido de evento para este objeto.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Esta lista de nomes de eventos do objeto app é encontrada na documentação do Electron, mas talvez o conteúdo deste curso cubra o suficiente e você não precisará consultá-la.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4" name="Google Shape;24;p4"/>
          <p:cNvPicPr preferRelativeResize="0"/>
          <p:nvPr/>
        </p:nvPicPr>
        <p:blipFill rotWithShape="1">
          <a:blip r:embed="rId2">
            <a:alphaModFix/>
          </a:blip>
          <a:srcRect b="0" l="0" r="82173" t="0"/>
          <a:stretch/>
        </p:blipFill>
        <p:spPr>
          <a:xfrm>
            <a:off x="8486224" y="76600"/>
            <a:ext cx="593473" cy="55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2128800" y="2828150"/>
            <a:ext cx="48864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Ciclo de vida da aplicação</a:t>
            </a:r>
            <a:endParaRPr sz="2400"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288" y="1241276"/>
            <a:ext cx="6815424" cy="11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5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Ciclo de vida da aplicação Electron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7353000" y="1773425"/>
            <a:ext cx="11556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tempo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81" name="Google Shape;81;p15"/>
          <p:cNvCxnSpPr/>
          <p:nvPr/>
        </p:nvCxnSpPr>
        <p:spPr>
          <a:xfrm flipH="1" rot="10800000">
            <a:off x="471900" y="2307150"/>
            <a:ext cx="8345400" cy="59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5"/>
          <p:cNvCxnSpPr/>
          <p:nvPr/>
        </p:nvCxnSpPr>
        <p:spPr>
          <a:xfrm>
            <a:off x="817750" y="2351050"/>
            <a:ext cx="0" cy="699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471900" y="3099125"/>
            <a:ext cx="17868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Electron é inicializado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84" name="Google Shape;84;p15"/>
          <p:cNvCxnSpPr/>
          <p:nvPr/>
        </p:nvCxnSpPr>
        <p:spPr>
          <a:xfrm>
            <a:off x="2795275" y="2366550"/>
            <a:ext cx="0" cy="699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49425" y="3114625"/>
            <a:ext cx="17868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processo principal é criado (app)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15"/>
          <p:cNvCxnSpPr/>
          <p:nvPr/>
        </p:nvCxnSpPr>
        <p:spPr>
          <a:xfrm>
            <a:off x="4582075" y="2343150"/>
            <a:ext cx="0" cy="699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4236225" y="3091225"/>
            <a:ext cx="17868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app está pronta para interação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15"/>
          <p:cNvCxnSpPr/>
          <p:nvPr/>
        </p:nvCxnSpPr>
        <p:spPr>
          <a:xfrm>
            <a:off x="7321525" y="2343150"/>
            <a:ext cx="0" cy="699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7037400" y="3042450"/>
            <a:ext cx="17868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app é encerrada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90" name="Google Shape;90;p15"/>
          <p:cNvGrpSpPr/>
          <p:nvPr/>
        </p:nvGrpSpPr>
        <p:grpSpPr>
          <a:xfrm>
            <a:off x="6123375" y="3540750"/>
            <a:ext cx="684000" cy="177600"/>
            <a:chOff x="5949400" y="2864850"/>
            <a:chExt cx="684000" cy="177600"/>
          </a:xfrm>
        </p:grpSpPr>
        <p:sp>
          <p:nvSpPr>
            <p:cNvPr id="91" name="Google Shape;91;p15"/>
            <p:cNvSpPr/>
            <p:nvPr/>
          </p:nvSpPr>
          <p:spPr>
            <a:xfrm>
              <a:off x="5949400" y="2864850"/>
              <a:ext cx="189600" cy="1776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6196600" y="2864850"/>
              <a:ext cx="189600" cy="1776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6443800" y="2864850"/>
              <a:ext cx="189600" cy="1776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Programação baseada em evento</a:t>
            </a:r>
            <a:endParaRPr/>
          </a:p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1312650" y="3022500"/>
            <a:ext cx="6518700" cy="20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app.on(‘ready’, ( ) =&gt; {</a:t>
            </a:r>
            <a:endParaRPr sz="4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4800"/>
              <a:t>});</a:t>
            </a:r>
            <a:endParaRPr sz="4800"/>
          </a:p>
        </p:txBody>
      </p:sp>
      <p:sp>
        <p:nvSpPr>
          <p:cNvPr id="100" name="Google Shape;100;p16"/>
          <p:cNvSpPr/>
          <p:nvPr/>
        </p:nvSpPr>
        <p:spPr>
          <a:xfrm>
            <a:off x="835675" y="1956800"/>
            <a:ext cx="1047600" cy="767700"/>
          </a:xfrm>
          <a:prstGeom prst="wedgeRectCallout">
            <a:avLst>
              <a:gd fmla="val 52456" name="adj1"/>
              <a:gd fmla="val 105181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</a:rPr>
              <a:t>objeto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2709926" y="1956825"/>
            <a:ext cx="1615800" cy="767700"/>
          </a:xfrm>
          <a:prstGeom prst="wedgeRectCallout">
            <a:avLst>
              <a:gd fmla="val 23086" name="adj1"/>
              <a:gd fmla="val 10386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</a:rPr>
              <a:t>evento esperado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5143500" y="1945550"/>
            <a:ext cx="3550500" cy="826200"/>
          </a:xfrm>
          <a:prstGeom prst="wedgeRectCallout">
            <a:avLst>
              <a:gd fmla="val -21653" name="adj1"/>
              <a:gd fmla="val 8721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</a:rPr>
              <a:t>função executada quando o evento ocorrer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