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E7C62-17EC-470C-B7E1-1C96E0E9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D7BA28-1F1B-4EA8-8A22-25D125B5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82F3B-3DF6-4306-A5DF-F6C83FD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DE429-B269-4723-89CB-BBF0D383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1E76B-3603-435F-8903-C44A78D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CCB8B-18FF-48B5-A441-D582598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97204F-C4D6-440B-B52A-2CF12CAB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2D559-A2B1-4EE0-BC90-F1DC760C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52647-9C6C-4A81-B050-BB0ED143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CC9B7-4C75-4734-9E30-E7F2CB55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47E910-8B27-4824-9BD0-46858692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CDD2-C345-45F2-B615-4020B062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0BAAF-6E1C-4813-A15C-112B9D10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0C382-FE66-404C-989C-029A034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46DED-6ACA-4BCD-8B04-91A3F49C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8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1884-6599-467F-BE90-3EFB3C21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3F835-D9BA-4B9A-ACAE-CFB61B0D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DD9CD-07D5-4E7F-95EC-CFE287D5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9C2EB-0525-4E0E-9876-D95EDCBB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D940B-B079-4870-9BCB-67A94168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6DB9-0371-42F0-B745-9CB7515D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DD4D1-6A45-4573-BEDB-FFF351FF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C5D56-4D72-4A4A-A335-54235B91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34F01-AB54-48FE-8996-1609661A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20C37-790E-4F2F-88F5-33646612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579FB-9796-42FF-AF8B-E6CDA29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82453-313D-4029-AA04-D64E6F703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A3AFC9-C66F-4621-BDD1-38D01C578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FA7D7-DE1F-478A-9051-484EEC53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F625B8-C9A4-4CCF-8F38-0973C0EB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F93FB-5C9B-4AB9-B824-C1F6237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20F3-1DE3-4B42-8772-C21BA8FD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6FB88C-9F0B-4435-848E-C201108F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69BB48-551F-4009-97AF-C608210D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756D77-8D1F-44CB-93CB-CB276A41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2B4216-E4AA-4C40-ABD3-3E8EC0D3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5F69B4-183B-47CA-B8F7-8B4D175F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78C843-0AB8-4BFE-B97A-576680F4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7DF28C-C621-42E4-96CE-C162513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44FB1-E486-42AD-8A41-960C30BD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B2980D-6134-483C-B9E2-BF14689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8CA4-2A4A-4304-B25F-32716C71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71DCAC-B55F-4AD5-8E80-AE1D1C1E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6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2E2675-07AC-4330-B1D9-0DF37BDA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9894E3-E544-4720-A518-11255CBC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A5DBB-8C3B-4D00-93F1-EB8C8EE2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7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03EC-F993-4354-A475-0E02E741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D76A6-83CB-4DDE-81BB-93608FC7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9CC4BE-F5CA-437B-9E4C-43861E4B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8BDDEA-34E1-4D4F-BD2E-91AE7E8C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12A51A-F08F-4626-8B46-47197D70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4C1A4-2FB7-4728-BC81-00CD6F8E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9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911EE-7DC6-481D-A15B-E6993B65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06BE07-9A7A-4E17-AA18-095B20D6D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5888F2-5B53-46F8-BB65-DD0CD9AB9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A37B58-F1A6-4207-BFA7-4486F000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030352-A78C-495F-8812-2AF8A7A8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4946C9-8A4F-46E7-9032-D32FC85C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3E7BE3-D77D-4040-9FED-38F4E4EC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589A2-AC95-48D9-BC9C-BE7E0D381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C7266-FD10-4256-8D93-ADE4C917F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DBA3-ACCA-4BB0-B99F-D0421B6C07E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EB0D43-A2AB-44AE-8C0A-6BCB0661A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31E72-42A4-43BD-A5C5-C91CF1A7F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5537-7331-41BF-B2CF-26D5E860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1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2F40BDF-EC19-45F1-96A7-8511CCC51AE4}"/>
              </a:ext>
            </a:extLst>
          </p:cNvPr>
          <p:cNvSpPr txBox="1"/>
          <p:nvPr/>
        </p:nvSpPr>
        <p:spPr>
          <a:xfrm>
            <a:off x="8527047" y="1437507"/>
            <a:ext cx="1825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16320;344;200</a:t>
            </a:r>
          </a:p>
          <a:p>
            <a:r>
              <a:rPr lang="pt-BR" dirty="0"/>
              <a:t>23400;1435;500</a:t>
            </a:r>
          </a:p>
          <a:p>
            <a:r>
              <a:rPr lang="pt-BR" dirty="0"/>
              <a:t>26440;2899;800</a:t>
            </a:r>
          </a:p>
          <a:p>
            <a:r>
              <a:rPr lang="pt-BR" dirty="0"/>
              <a:t>28790;310;150</a:t>
            </a:r>
          </a:p>
          <a:p>
            <a:r>
              <a:rPr lang="pt-BR" dirty="0">
                <a:highlight>
                  <a:srgbClr val="FFFF00"/>
                </a:highlight>
              </a:rPr>
              <a:t>36540;431;100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5048A3-4930-49B4-A3B7-A46BADAD0767}"/>
              </a:ext>
            </a:extLst>
          </p:cNvPr>
          <p:cNvSpPr txBox="1"/>
          <p:nvPr/>
        </p:nvSpPr>
        <p:spPr>
          <a:xfrm>
            <a:off x="1066800" y="498991"/>
            <a:ext cx="19453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36540;16;100;1</a:t>
            </a:r>
          </a:p>
          <a:p>
            <a:r>
              <a:rPr lang="pt-BR" dirty="0"/>
              <a:t>26440;2;100;3</a:t>
            </a:r>
          </a:p>
          <a:p>
            <a:r>
              <a:rPr lang="pt-BR" dirty="0"/>
              <a:t>16320;1;100;2</a:t>
            </a:r>
          </a:p>
          <a:p>
            <a:r>
              <a:rPr lang="pt-BR" dirty="0"/>
              <a:t>26440;5;190;3</a:t>
            </a:r>
          </a:p>
          <a:p>
            <a:r>
              <a:rPr lang="pt-BR" dirty="0"/>
              <a:t>23400;236;102;1</a:t>
            </a:r>
          </a:p>
          <a:p>
            <a:r>
              <a:rPr lang="pt-BR" dirty="0"/>
              <a:t>16320;53;100;3</a:t>
            </a:r>
          </a:p>
          <a:p>
            <a:r>
              <a:rPr lang="pt-BR" dirty="0"/>
              <a:t>16320;25;190;1</a:t>
            </a:r>
          </a:p>
          <a:p>
            <a:r>
              <a:rPr lang="pt-BR" dirty="0">
                <a:highlight>
                  <a:srgbClr val="FFFF00"/>
                </a:highlight>
              </a:rPr>
              <a:t>36540;174;100;3</a:t>
            </a:r>
          </a:p>
          <a:p>
            <a:r>
              <a:rPr lang="pt-BR" dirty="0">
                <a:highlight>
                  <a:srgbClr val="FFFF00"/>
                </a:highlight>
              </a:rPr>
              <a:t>36540;16;135;2</a:t>
            </a:r>
          </a:p>
          <a:p>
            <a:r>
              <a:rPr lang="pt-BR" dirty="0"/>
              <a:t>26440;6;999;4</a:t>
            </a:r>
          </a:p>
          <a:p>
            <a:r>
              <a:rPr lang="pt-BR" dirty="0"/>
              <a:t>26440;120;100;2</a:t>
            </a:r>
          </a:p>
          <a:p>
            <a:r>
              <a:rPr lang="pt-BR" dirty="0"/>
              <a:t>23400;50;100;2</a:t>
            </a:r>
          </a:p>
          <a:p>
            <a:r>
              <a:rPr lang="pt-BR" dirty="0">
                <a:highlight>
                  <a:srgbClr val="FFFF00"/>
                </a:highlight>
              </a:rPr>
              <a:t>36540;336;102;2</a:t>
            </a:r>
          </a:p>
          <a:p>
            <a:r>
              <a:rPr lang="pt-BR" dirty="0"/>
              <a:t>27440;12;999;2</a:t>
            </a:r>
          </a:p>
          <a:p>
            <a:r>
              <a:rPr lang="pt-BR" dirty="0">
                <a:highlight>
                  <a:srgbClr val="FFFF00"/>
                </a:highlight>
              </a:rPr>
              <a:t>36540;62;100;3</a:t>
            </a:r>
          </a:p>
          <a:p>
            <a:r>
              <a:rPr lang="pt-BR" dirty="0"/>
              <a:t>28790;36;100;2</a:t>
            </a:r>
          </a:p>
          <a:p>
            <a:r>
              <a:rPr lang="pt-BR" dirty="0"/>
              <a:t>26440;76;102;3</a:t>
            </a:r>
          </a:p>
          <a:p>
            <a:r>
              <a:rPr lang="pt-BR" dirty="0">
                <a:highlight>
                  <a:srgbClr val="FFFF00"/>
                </a:highlight>
              </a:rPr>
              <a:t>36540;29;100;4</a:t>
            </a:r>
          </a:p>
          <a:p>
            <a:r>
              <a:rPr lang="pt-BR" dirty="0"/>
              <a:t>16320;18;100;4</a:t>
            </a:r>
          </a:p>
          <a:p>
            <a:r>
              <a:rPr lang="pt-BR" dirty="0"/>
              <a:t>31288;1;100;3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559BA0-1D39-42E5-8281-FFF390E5AEDD}"/>
              </a:ext>
            </a:extLst>
          </p:cNvPr>
          <p:cNvSpPr txBox="1"/>
          <p:nvPr/>
        </p:nvSpPr>
        <p:spPr>
          <a:xfrm>
            <a:off x="3611165" y="1467978"/>
            <a:ext cx="19453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36540;16;100;1</a:t>
            </a:r>
          </a:p>
          <a:p>
            <a:r>
              <a:rPr lang="pt-BR" dirty="0">
                <a:highlight>
                  <a:srgbClr val="FFFF00"/>
                </a:highlight>
              </a:rPr>
              <a:t>36540;174;100;3</a:t>
            </a:r>
          </a:p>
          <a:p>
            <a:r>
              <a:rPr lang="pt-BR" dirty="0">
                <a:highlight>
                  <a:srgbClr val="FFFF00"/>
                </a:highlight>
              </a:rPr>
              <a:t>36540;16;135;2</a:t>
            </a:r>
          </a:p>
          <a:p>
            <a:r>
              <a:rPr lang="pt-BR" dirty="0">
                <a:highlight>
                  <a:srgbClr val="FFFF00"/>
                </a:highlight>
              </a:rPr>
              <a:t>36540;336;102;2</a:t>
            </a:r>
          </a:p>
          <a:p>
            <a:r>
              <a:rPr lang="pt-BR" dirty="0">
                <a:highlight>
                  <a:srgbClr val="FFFF00"/>
                </a:highlight>
              </a:rPr>
              <a:t>36540;62;100;3</a:t>
            </a:r>
          </a:p>
          <a:p>
            <a:r>
              <a:rPr lang="pt-BR" dirty="0">
                <a:highlight>
                  <a:srgbClr val="FFFF00"/>
                </a:highlight>
              </a:rPr>
              <a:t>36540;29;100;4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671002-70DB-47E7-A13D-C98C5B8F7244}"/>
              </a:ext>
            </a:extLst>
          </p:cNvPr>
          <p:cNvSpPr txBox="1"/>
          <p:nvPr/>
        </p:nvSpPr>
        <p:spPr>
          <a:xfrm>
            <a:off x="6022671" y="1467978"/>
            <a:ext cx="19453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36540;16;100;1</a:t>
            </a:r>
          </a:p>
          <a:p>
            <a:r>
              <a:rPr lang="pt-BR" dirty="0">
                <a:highlight>
                  <a:srgbClr val="FFFF00"/>
                </a:highlight>
              </a:rPr>
              <a:t>36540;174;100;3</a:t>
            </a:r>
          </a:p>
          <a:p>
            <a:r>
              <a:rPr lang="pt-BR" dirty="0">
                <a:highlight>
                  <a:srgbClr val="FFFF00"/>
                </a:highlight>
              </a:rPr>
              <a:t>36540;336;102;2</a:t>
            </a:r>
          </a:p>
          <a:p>
            <a:r>
              <a:rPr lang="pt-BR" dirty="0">
                <a:highlight>
                  <a:srgbClr val="FFFF00"/>
                </a:highlight>
              </a:rPr>
              <a:t>36540;62;100;3</a:t>
            </a:r>
          </a:p>
          <a:p>
            <a:r>
              <a:rPr lang="pt-BR" dirty="0">
                <a:highlight>
                  <a:srgbClr val="FFFF00"/>
                </a:highlight>
              </a:rPr>
              <a:t>36540;29;100;4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CAE6E9E-D73B-4601-8F26-EF5A6310482F}"/>
              </a:ext>
            </a:extLst>
          </p:cNvPr>
          <p:cNvSpPr/>
          <p:nvPr/>
        </p:nvSpPr>
        <p:spPr>
          <a:xfrm>
            <a:off x="510987" y="1436864"/>
            <a:ext cx="555812" cy="155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20298E-DAF6-46E6-AF34-A86E41CBB583}"/>
              </a:ext>
            </a:extLst>
          </p:cNvPr>
          <p:cNvSpPr txBox="1"/>
          <p:nvPr/>
        </p:nvSpPr>
        <p:spPr>
          <a:xfrm>
            <a:off x="363136" y="4469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L[2] [0]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E18EF9E-7C2D-45E7-AA87-C3174D3B1DB6}"/>
              </a:ext>
            </a:extLst>
          </p:cNvPr>
          <p:cNvSpPr/>
          <p:nvPr/>
        </p:nvSpPr>
        <p:spPr>
          <a:xfrm>
            <a:off x="555809" y="5567811"/>
            <a:ext cx="555812" cy="155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5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ANTONIO PREGNOLATO</dc:creator>
  <cp:lastModifiedBy>LEONARDO ANTONIO PREGNOLATO</cp:lastModifiedBy>
  <cp:revision>1</cp:revision>
  <dcterms:created xsi:type="dcterms:W3CDTF">2021-12-05T18:49:23Z</dcterms:created>
  <dcterms:modified xsi:type="dcterms:W3CDTF">2021-12-05T19:05:53Z</dcterms:modified>
</cp:coreProperties>
</file>