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D2AB-94E1-4DD6-BFAA-7D074E7EB867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10800000">
            <a:off x="3473152" y="2492896"/>
            <a:ext cx="2448272" cy="3592014"/>
          </a:xfrm>
          <a:prstGeom prst="round2Same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 rot="10800000">
            <a:off x="6442448" y="2492896"/>
            <a:ext cx="2320552" cy="3592014"/>
          </a:xfrm>
          <a:prstGeom prst="round2Same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453006" y="2492896"/>
            <a:ext cx="2518793" cy="3592014"/>
          </a:xfrm>
          <a:prstGeom prst="round2Same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275" y="2636912"/>
            <a:ext cx="230425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92387" y="2636912"/>
            <a:ext cx="22098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Annotaion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75051" y="2636912"/>
            <a:ext cx="205534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Homogenization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4291" y="4408510"/>
            <a:ext cx="201622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 </a:t>
            </a:r>
          </a:p>
          <a:p>
            <a:pPr algn="ctr"/>
            <a:r>
              <a:rPr lang="en-US" dirty="0" smtClean="0"/>
              <a:t>parse and import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4291" y="5322910"/>
            <a:ext cx="201622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arse and import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33800" y="4408510"/>
            <a:ext cx="1905000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Contrast specification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733800" y="3501008"/>
            <a:ext cx="1905000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annotation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02624" y="5322910"/>
            <a:ext cx="1800200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cxnSp>
        <p:nvCxnSpPr>
          <p:cNvPr id="16" name="Elbow Connector 15"/>
          <p:cNvCxnSpPr>
            <a:stCxn id="11" idx="2"/>
            <a:endCxn id="12" idx="0"/>
          </p:cNvCxnSpPr>
          <p:nvPr/>
        </p:nvCxnSpPr>
        <p:spPr>
          <a:xfrm rot="5400000">
            <a:off x="1579239" y="5189746"/>
            <a:ext cx="2663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3"/>
            <a:endCxn id="13" idx="1"/>
          </p:cNvCxnSpPr>
          <p:nvPr/>
        </p:nvCxnSpPr>
        <p:spPr>
          <a:xfrm flipV="1">
            <a:off x="2720515" y="4732546"/>
            <a:ext cx="1013285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0"/>
            <a:endCxn id="14" idx="2"/>
          </p:cNvCxnSpPr>
          <p:nvPr/>
        </p:nvCxnSpPr>
        <p:spPr>
          <a:xfrm rot="5400000" flipH="1" flipV="1">
            <a:off x="4556585" y="4278795"/>
            <a:ext cx="25943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3"/>
            <a:endCxn id="15" idx="1"/>
          </p:cNvCxnSpPr>
          <p:nvPr/>
        </p:nvCxnSpPr>
        <p:spPr>
          <a:xfrm>
            <a:off x="5638800" y="4732546"/>
            <a:ext cx="1063824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15" idx="1"/>
          </p:cNvCxnSpPr>
          <p:nvPr/>
        </p:nvCxnSpPr>
        <p:spPr>
          <a:xfrm>
            <a:off x="2720515" y="5646946"/>
            <a:ext cx="398210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816" y="836712"/>
            <a:ext cx="1944216" cy="1153177"/>
          </a:xfrm>
          <a:prstGeom prst="rect">
            <a:avLst/>
          </a:prstGeom>
          <a:noFill/>
          <a:ln w="317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848" y="980728"/>
            <a:ext cx="1952898" cy="1152128"/>
          </a:xfrm>
          <a:prstGeom prst="rect">
            <a:avLst/>
          </a:prstGeom>
          <a:noFill/>
          <a:ln w="317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4880" y="1124744"/>
            <a:ext cx="1944217" cy="1224136"/>
          </a:xfrm>
          <a:prstGeom prst="rect">
            <a:avLst/>
          </a:prstGeom>
          <a:noFill/>
          <a:ln w="317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836712"/>
            <a:ext cx="2237392" cy="1440160"/>
          </a:xfrm>
          <a:prstGeom prst="rect">
            <a:avLst/>
          </a:prstGeom>
          <a:noFill/>
          <a:ln w="317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42392" y="1067783"/>
            <a:ext cx="1970757" cy="1281097"/>
          </a:xfrm>
          <a:prstGeom prst="rect">
            <a:avLst/>
          </a:prstGeom>
          <a:noFill/>
          <a:ln w="317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1537" y="836712"/>
            <a:ext cx="1946663" cy="1296144"/>
          </a:xfrm>
          <a:prstGeom prst="rect">
            <a:avLst/>
          </a:prstGeom>
          <a:noFill/>
          <a:ln w="317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9975" y="1093116"/>
            <a:ext cx="1872208" cy="1255764"/>
          </a:xfrm>
          <a:prstGeom prst="rect">
            <a:avLst/>
          </a:prstGeom>
          <a:noFill/>
          <a:ln w="3175" cmpd="sng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</p:pic>
      <p:cxnSp>
        <p:nvCxnSpPr>
          <p:cNvPr id="28" name="Elbow Connector 27"/>
          <p:cNvCxnSpPr>
            <a:stCxn id="11" idx="3"/>
            <a:endCxn id="13" idx="1"/>
          </p:cNvCxnSpPr>
          <p:nvPr/>
        </p:nvCxnSpPr>
        <p:spPr>
          <a:xfrm>
            <a:off x="2720515" y="4732546"/>
            <a:ext cx="101328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10800000">
            <a:off x="3287303" y="476672"/>
            <a:ext cx="2664000" cy="4176464"/>
          </a:xfrm>
          <a:prstGeom prst="round2SameRect">
            <a:avLst>
              <a:gd name="adj1" fmla="val 0"/>
              <a:gd name="adj2" fmla="val 8654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 rot="10800000">
            <a:off x="6117728" y="476672"/>
            <a:ext cx="2664000" cy="4176464"/>
          </a:xfrm>
          <a:prstGeom prst="round2SameRect">
            <a:avLst>
              <a:gd name="adj1" fmla="val 0"/>
              <a:gd name="adj2" fmla="val 9131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467545" y="476672"/>
            <a:ext cx="2664000" cy="4176464"/>
          </a:xfrm>
          <a:prstGeom prst="round2SameRect">
            <a:avLst>
              <a:gd name="adj1" fmla="val 0"/>
              <a:gd name="adj2" fmla="val 7526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7706" y="681545"/>
            <a:ext cx="247527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1.Data Collection</a:t>
            </a:r>
            <a:endParaRPr lang="en-US" sz="2400" b="1" cap="smal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0166" y="681545"/>
            <a:ext cx="23738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2.Annotation</a:t>
            </a:r>
            <a:endParaRPr lang="en-US" sz="2400" b="1" cap="smal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89629" y="681545"/>
            <a:ext cx="252028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3.Homogenization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9544" y="2658616"/>
            <a:ext cx="2160000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experiment</a:t>
            </a:r>
          </a:p>
          <a:p>
            <a:pPr algn="ctr"/>
            <a:r>
              <a:rPr lang="en-US" dirty="0">
                <a:latin typeface="Corbel" pitchFamily="34" charset="0"/>
              </a:rPr>
              <a:t>d</a:t>
            </a:r>
            <a:r>
              <a:rPr lang="en-US" dirty="0" smtClean="0">
                <a:latin typeface="Corbel" pitchFamily="34" charset="0"/>
              </a:rPr>
              <a:t>ata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9544" y="3717032"/>
            <a:ext cx="2160000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itchFamily="34" charset="0"/>
              </a:rPr>
              <a:t>p</a:t>
            </a:r>
            <a:r>
              <a:rPr lang="en-US" dirty="0" smtClean="0">
                <a:latin typeface="Corbel" pitchFamily="34" charset="0"/>
              </a:rPr>
              <a:t>latform</a:t>
            </a:r>
          </a:p>
          <a:p>
            <a:pPr algn="ctr"/>
            <a:r>
              <a:rPr lang="en-US" dirty="0" smtClean="0">
                <a:latin typeface="Corbel" pitchFamily="34" charset="0"/>
              </a:rPr>
              <a:t>layout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39302" y="2658616"/>
            <a:ext cx="2160000" cy="64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contrast specifications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41826" y="1628800"/>
            <a:ext cx="2160000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sample</a:t>
            </a:r>
          </a:p>
          <a:p>
            <a:pPr algn="ctr"/>
            <a:r>
              <a:rPr lang="en-US" dirty="0" smtClean="0">
                <a:latin typeface="Corbel" pitchFamily="34" charset="0"/>
              </a:rPr>
              <a:t>annotations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9728" y="2658616"/>
            <a:ext cx="2160000" cy="64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rbel" pitchFamily="34" charset="0"/>
              </a:rPr>
              <a:t>data</a:t>
            </a:r>
          </a:p>
          <a:p>
            <a:pPr algn="ctr"/>
            <a:r>
              <a:rPr lang="en-US" dirty="0" smtClean="0">
                <a:latin typeface="Corbel" pitchFamily="34" charset="0"/>
              </a:rPr>
              <a:t>normalization</a:t>
            </a:r>
            <a:endParaRPr lang="en-US" dirty="0">
              <a:latin typeface="Corbel" pitchFamily="34" charset="0"/>
            </a:endParaRPr>
          </a:p>
        </p:txBody>
      </p:sp>
      <p:cxnSp>
        <p:nvCxnSpPr>
          <p:cNvPr id="18" name="Elbow Connector 17"/>
          <p:cNvCxnSpPr>
            <a:stCxn id="14" idx="2"/>
            <a:endCxn id="13" idx="0"/>
          </p:cNvCxnSpPr>
          <p:nvPr/>
        </p:nvCxnSpPr>
        <p:spPr>
          <a:xfrm rot="5400000">
            <a:off x="4429692" y="2466482"/>
            <a:ext cx="381744" cy="25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39552" y="4869160"/>
            <a:ext cx="8125302" cy="1512168"/>
            <a:chOff x="395536" y="4422065"/>
            <a:chExt cx="8125302" cy="1512168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4422065"/>
              <a:ext cx="1944216" cy="1153177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4566081"/>
              <a:ext cx="1952898" cy="1152128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1600" y="4710097"/>
              <a:ext cx="1944217" cy="1224136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19872" y="4422065"/>
              <a:ext cx="2237392" cy="1440160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57064" y="4653136"/>
              <a:ext cx="1970757" cy="1281097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6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00192" y="4422065"/>
              <a:ext cx="1946663" cy="1296144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48630" y="4678469"/>
              <a:ext cx="1872208" cy="1255764"/>
            </a:xfrm>
            <a:prstGeom prst="rect">
              <a:avLst/>
            </a:prstGeom>
            <a:noFill/>
            <a:ln w="3175" cmpd="sng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49" name="Right Arrow 48"/>
            <p:cNvSpPr/>
            <p:nvPr/>
          </p:nvSpPr>
          <p:spPr>
            <a:xfrm>
              <a:off x="2771800" y="5085184"/>
              <a:ext cx="792088" cy="36004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5724128" y="5085184"/>
              <a:ext cx="792088" cy="36004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>
            <a:stCxn id="13" idx="3"/>
            <a:endCxn id="15" idx="1"/>
          </p:cNvCxnSpPr>
          <p:nvPr/>
        </p:nvCxnSpPr>
        <p:spPr>
          <a:xfrm>
            <a:off x="5699302" y="2982616"/>
            <a:ext cx="67042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3"/>
            <a:endCxn id="13" idx="1"/>
          </p:cNvCxnSpPr>
          <p:nvPr/>
        </p:nvCxnSpPr>
        <p:spPr>
          <a:xfrm flipV="1">
            <a:off x="2879544" y="2982616"/>
            <a:ext cx="659758" cy="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043608" y="3284985"/>
            <a:ext cx="1" cy="4320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55776" y="3328465"/>
            <a:ext cx="0" cy="4320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10800000">
            <a:off x="3287303" y="476672"/>
            <a:ext cx="2664000" cy="4176464"/>
          </a:xfrm>
          <a:prstGeom prst="round2SameRect">
            <a:avLst>
              <a:gd name="adj1" fmla="val 0"/>
              <a:gd name="adj2" fmla="val 8654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 rot="10800000">
            <a:off x="6117728" y="476672"/>
            <a:ext cx="2664000" cy="4176464"/>
          </a:xfrm>
          <a:prstGeom prst="round2SameRect">
            <a:avLst>
              <a:gd name="adj1" fmla="val 0"/>
              <a:gd name="adj2" fmla="val 9131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467545" y="476672"/>
            <a:ext cx="2664000" cy="4176464"/>
          </a:xfrm>
          <a:prstGeom prst="round2SameRect">
            <a:avLst>
              <a:gd name="adj1" fmla="val 0"/>
              <a:gd name="adj2" fmla="val 7526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7706" y="681545"/>
            <a:ext cx="247527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1.Data Collection</a:t>
            </a:r>
            <a:endParaRPr lang="en-US" sz="2400" b="1" cap="smal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0166" y="681545"/>
            <a:ext cx="23738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2.Annotation</a:t>
            </a:r>
            <a:endParaRPr lang="en-US" sz="2400" b="1" cap="smal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89629" y="681545"/>
            <a:ext cx="252028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3.Homogenization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9544" y="2658616"/>
            <a:ext cx="2160000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experiment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d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ata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9544" y="3717032"/>
            <a:ext cx="2160000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latform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layout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39302" y="2658616"/>
            <a:ext cx="2160000" cy="648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contrast specifications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41826" y="1628800"/>
            <a:ext cx="2160000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sample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annotations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9728" y="2658616"/>
            <a:ext cx="2160000" cy="648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data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normalization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8" name="Elbow Connector 17"/>
          <p:cNvCxnSpPr>
            <a:stCxn id="14" idx="2"/>
            <a:endCxn id="13" idx="0"/>
          </p:cNvCxnSpPr>
          <p:nvPr/>
        </p:nvCxnSpPr>
        <p:spPr>
          <a:xfrm rot="5400000">
            <a:off x="4429692" y="2466482"/>
            <a:ext cx="381744" cy="25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1"/>
          <p:cNvGrpSpPr/>
          <p:nvPr/>
        </p:nvGrpSpPr>
        <p:grpSpPr>
          <a:xfrm>
            <a:off x="539552" y="4869160"/>
            <a:ext cx="8125302" cy="1512168"/>
            <a:chOff x="395536" y="4422065"/>
            <a:chExt cx="8125302" cy="1512168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4422065"/>
              <a:ext cx="1944216" cy="1153177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4566081"/>
              <a:ext cx="1952898" cy="1152128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1600" y="4710097"/>
              <a:ext cx="1944217" cy="1224136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19872" y="4422065"/>
              <a:ext cx="2237392" cy="1440160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57064" y="4653136"/>
              <a:ext cx="1970757" cy="1281097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6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00192" y="4422065"/>
              <a:ext cx="1946663" cy="1296144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48630" y="4678469"/>
              <a:ext cx="1872208" cy="1255764"/>
            </a:xfrm>
            <a:prstGeom prst="rect">
              <a:avLst/>
            </a:prstGeom>
            <a:noFill/>
            <a:ln w="3175" cmpd="sng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49" name="Right Arrow 48"/>
            <p:cNvSpPr/>
            <p:nvPr/>
          </p:nvSpPr>
          <p:spPr>
            <a:xfrm>
              <a:off x="2771800" y="5085184"/>
              <a:ext cx="792088" cy="36004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5724128" y="5085184"/>
              <a:ext cx="792088" cy="36004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>
            <a:stCxn id="13" idx="3"/>
            <a:endCxn id="15" idx="1"/>
          </p:cNvCxnSpPr>
          <p:nvPr/>
        </p:nvCxnSpPr>
        <p:spPr>
          <a:xfrm>
            <a:off x="5699302" y="2982616"/>
            <a:ext cx="67042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3"/>
            <a:endCxn id="13" idx="1"/>
          </p:cNvCxnSpPr>
          <p:nvPr/>
        </p:nvCxnSpPr>
        <p:spPr>
          <a:xfrm flipV="1">
            <a:off x="2879544" y="2982616"/>
            <a:ext cx="659758" cy="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043608" y="3284985"/>
            <a:ext cx="1" cy="4320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55776" y="3328465"/>
            <a:ext cx="0" cy="4320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10800000">
            <a:off x="3287303" y="476672"/>
            <a:ext cx="2664000" cy="4176464"/>
          </a:xfrm>
          <a:prstGeom prst="round2SameRect">
            <a:avLst>
              <a:gd name="adj1" fmla="val 0"/>
              <a:gd name="adj2" fmla="val 8654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 rot="10800000">
            <a:off x="6117728" y="476672"/>
            <a:ext cx="2664000" cy="4176464"/>
          </a:xfrm>
          <a:prstGeom prst="round2SameRect">
            <a:avLst>
              <a:gd name="adj1" fmla="val 0"/>
              <a:gd name="adj2" fmla="val 9131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467545" y="476672"/>
            <a:ext cx="2664000" cy="4176464"/>
          </a:xfrm>
          <a:prstGeom prst="round2SameRect">
            <a:avLst>
              <a:gd name="adj1" fmla="val 0"/>
              <a:gd name="adj2" fmla="val 752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7706" y="681545"/>
            <a:ext cx="247527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1.Data Collection</a:t>
            </a:r>
            <a:endParaRPr lang="en-US" sz="2400" b="1" cap="smal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0166" y="681545"/>
            <a:ext cx="23738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2.Annotation</a:t>
            </a:r>
            <a:endParaRPr lang="en-US" sz="2400" b="1" cap="smal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89629" y="681545"/>
            <a:ext cx="252028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3.Homogenization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9544" y="2658616"/>
            <a:ext cx="2160000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experiment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d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ata extraction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9544" y="3717032"/>
            <a:ext cx="2160000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latform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pecs extraction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39302" y="2658616"/>
            <a:ext cx="2160000" cy="648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contrast designation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41826" y="1628800"/>
            <a:ext cx="2160000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sample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annotation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9728" y="2658616"/>
            <a:ext cx="2160000" cy="648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data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normalization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8" name="Elbow Connector 17"/>
          <p:cNvCxnSpPr>
            <a:stCxn id="14" idx="2"/>
            <a:endCxn id="13" idx="0"/>
          </p:cNvCxnSpPr>
          <p:nvPr/>
        </p:nvCxnSpPr>
        <p:spPr>
          <a:xfrm rot="5400000">
            <a:off x="4429692" y="2466482"/>
            <a:ext cx="381744" cy="2524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1"/>
          <p:cNvGrpSpPr/>
          <p:nvPr/>
        </p:nvGrpSpPr>
        <p:grpSpPr>
          <a:xfrm>
            <a:off x="539552" y="4869160"/>
            <a:ext cx="8064896" cy="1512168"/>
            <a:chOff x="395536" y="4422065"/>
            <a:chExt cx="8064896" cy="1512168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4422065"/>
              <a:ext cx="1944216" cy="1153177"/>
            </a:xfrm>
            <a:prstGeom prst="rect">
              <a:avLst/>
            </a:prstGeom>
            <a:noFill/>
            <a:ln w="31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4566081"/>
              <a:ext cx="1952898" cy="1152128"/>
            </a:xfrm>
            <a:prstGeom prst="rect">
              <a:avLst/>
            </a:prstGeom>
            <a:noFill/>
            <a:ln w="31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1600" y="4710097"/>
              <a:ext cx="1944217" cy="1224136"/>
            </a:xfrm>
            <a:prstGeom prst="rect">
              <a:avLst/>
            </a:prstGeom>
            <a:noFill/>
            <a:ln w="31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87007" y="4422065"/>
              <a:ext cx="2237392" cy="1440160"/>
            </a:xfrm>
            <a:prstGeom prst="rect">
              <a:avLst/>
            </a:prstGeom>
            <a:noFill/>
            <a:ln w="31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24199" y="4653136"/>
              <a:ext cx="1970757" cy="1281097"/>
            </a:xfrm>
            <a:prstGeom prst="rect">
              <a:avLst/>
            </a:prstGeom>
            <a:noFill/>
            <a:ln w="31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6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239786" y="4422065"/>
              <a:ext cx="1946663" cy="1296144"/>
            </a:xfrm>
            <a:prstGeom prst="rect">
              <a:avLst/>
            </a:prstGeom>
            <a:noFill/>
            <a:ln w="317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88224" y="4678469"/>
              <a:ext cx="1872208" cy="1255764"/>
            </a:xfrm>
            <a:prstGeom prst="rect">
              <a:avLst/>
            </a:prstGeom>
            <a:noFill/>
            <a:ln w="3175" cmpd="sng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49" name="Right Arrow 48"/>
            <p:cNvSpPr/>
            <p:nvPr/>
          </p:nvSpPr>
          <p:spPr>
            <a:xfrm>
              <a:off x="2771800" y="5085184"/>
              <a:ext cx="792088" cy="36004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5580112" y="5085184"/>
              <a:ext cx="792088" cy="36004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>
            <a:stCxn id="13" idx="3"/>
            <a:endCxn id="15" idx="1"/>
          </p:cNvCxnSpPr>
          <p:nvPr/>
        </p:nvCxnSpPr>
        <p:spPr>
          <a:xfrm>
            <a:off x="5699302" y="2982616"/>
            <a:ext cx="67042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3"/>
            <a:endCxn id="13" idx="1"/>
          </p:cNvCxnSpPr>
          <p:nvPr/>
        </p:nvCxnSpPr>
        <p:spPr>
          <a:xfrm flipV="1">
            <a:off x="2879544" y="2982616"/>
            <a:ext cx="659758" cy="3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043608" y="3284985"/>
            <a:ext cx="1" cy="43200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55776" y="3328465"/>
            <a:ext cx="0" cy="43200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qfu</dc:creator>
  <cp:lastModifiedBy>qfu</cp:lastModifiedBy>
  <cp:revision>19</cp:revision>
  <dcterms:created xsi:type="dcterms:W3CDTF">2014-03-28T09:42:36Z</dcterms:created>
  <dcterms:modified xsi:type="dcterms:W3CDTF">2014-03-28T16:17:48Z</dcterms:modified>
</cp:coreProperties>
</file>