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4338663"/>
            <a:ext cx="1575576" cy="49569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LOWESS</a:t>
            </a:r>
            <a:endParaRPr lang="en-US" sz="1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52176" y="4338718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summary</a:t>
            </a:r>
            <a:endParaRPr lang="en-US" sz="1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11764" y="4338718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LOWESS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(optional)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rbel" pitchFamily="34" charset="0"/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6112176" y="4586536"/>
            <a:ext cx="29958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405053" y="5752709"/>
            <a:ext cx="1575576" cy="49569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quantile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normalization</a:t>
            </a:r>
            <a:endParaRPr lang="en-US" sz="1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87564" y="5752736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summary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11764" y="5752736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LOWESS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(optional)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rbel" pitchFamily="34" charset="0"/>
            </a:endParaRPr>
          </a:p>
        </p:txBody>
      </p:sp>
      <p:cxnSp>
        <p:nvCxnSpPr>
          <p:cNvPr id="11" name="Straight Arrow Connector 10"/>
          <p:cNvCxnSpPr>
            <a:stCxn id="9" idx="3"/>
            <a:endCxn id="40" idx="1"/>
          </p:cNvCxnSpPr>
          <p:nvPr/>
        </p:nvCxnSpPr>
        <p:spPr>
          <a:xfrm>
            <a:off x="4547564" y="6000554"/>
            <a:ext cx="308881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547376" y="4586509"/>
            <a:ext cx="304800" cy="2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V="1">
            <a:off x="2980629" y="6000554"/>
            <a:ext cx="306935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 rot="16200000">
            <a:off x="-943340" y="4840692"/>
            <a:ext cx="2861856" cy="64807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raw probe intensities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56445" y="5752736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M calculation</a:t>
            </a:r>
          </a:p>
        </p:txBody>
      </p:sp>
      <p:cxnSp>
        <p:nvCxnSpPr>
          <p:cNvPr id="54" name="Straight Arrow Connector 53"/>
          <p:cNvCxnSpPr>
            <a:stCxn id="40" idx="3"/>
            <a:endCxn id="10" idx="1"/>
          </p:cNvCxnSpPr>
          <p:nvPr/>
        </p:nvCxnSpPr>
        <p:spPr>
          <a:xfrm>
            <a:off x="6116445" y="6000554"/>
            <a:ext cx="29531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75319" y="5337955"/>
            <a:ext cx="189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single-channel array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75319" y="3923909"/>
            <a:ext cx="1776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dual-channel array</a:t>
            </a:r>
            <a:endParaRPr lang="en-US" sz="1600" b="1" dirty="0"/>
          </a:p>
        </p:txBody>
      </p:sp>
      <p:sp>
        <p:nvSpPr>
          <p:cNvPr id="59" name="Rounded Rectangle 58"/>
          <p:cNvSpPr/>
          <p:nvPr/>
        </p:nvSpPr>
        <p:spPr>
          <a:xfrm rot="16200000">
            <a:off x="7160436" y="4840692"/>
            <a:ext cx="2861856" cy="64807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 normalized log-ratios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7718502" y="4472208"/>
            <a:ext cx="533400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718502" y="5886254"/>
            <a:ext cx="533400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860502" y="4472208"/>
            <a:ext cx="533400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860502" y="5886254"/>
            <a:ext cx="533400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405053" y="4338718"/>
            <a:ext cx="1260000" cy="4956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rbel" pitchFamily="34" charset="0"/>
              </a:rPr>
              <a:t>M calculation</a:t>
            </a:r>
          </a:p>
        </p:txBody>
      </p:sp>
      <p:cxnSp>
        <p:nvCxnSpPr>
          <p:cNvPr id="66" name="Straight Arrow Connector 65"/>
          <p:cNvCxnSpPr>
            <a:stCxn id="65" idx="3"/>
            <a:endCxn id="4" idx="1"/>
          </p:cNvCxnSpPr>
          <p:nvPr/>
        </p:nvCxnSpPr>
        <p:spPr>
          <a:xfrm flipV="1">
            <a:off x="2665053" y="4586509"/>
            <a:ext cx="306747" cy="2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qfu</cp:lastModifiedBy>
  <cp:revision>11</cp:revision>
  <dcterms:created xsi:type="dcterms:W3CDTF">2006-08-16T00:00:00Z</dcterms:created>
  <dcterms:modified xsi:type="dcterms:W3CDTF">2014-06-03T20:35:24Z</dcterms:modified>
</cp:coreProperties>
</file>