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3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47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2AB-94E1-4DD6-BFAA-7D074E7EB86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2AB-94E1-4DD6-BFAA-7D074E7EB86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2AB-94E1-4DD6-BFAA-7D074E7EB86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2AB-94E1-4DD6-BFAA-7D074E7EB86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2AB-94E1-4DD6-BFAA-7D074E7EB86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2AB-94E1-4DD6-BFAA-7D074E7EB86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2AB-94E1-4DD6-BFAA-7D074E7EB86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2AB-94E1-4DD6-BFAA-7D074E7EB86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2AB-94E1-4DD6-BFAA-7D074E7EB86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2AB-94E1-4DD6-BFAA-7D074E7EB86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2AB-94E1-4DD6-BFAA-7D074E7EB86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6D2AB-94E1-4DD6-BFAA-7D074E7EB867}" type="datetimeFigureOut">
              <a:rPr lang="en-US" smtClean="0"/>
              <a:pPr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399E-EFBD-43FF-BE91-788828DF2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10800000">
            <a:off x="3287303" y="476672"/>
            <a:ext cx="2664000" cy="4176464"/>
          </a:xfrm>
          <a:prstGeom prst="round2SameRect">
            <a:avLst>
              <a:gd name="adj1" fmla="val 0"/>
              <a:gd name="adj2" fmla="val 8654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 Same Side Corner Rectangle 4"/>
          <p:cNvSpPr/>
          <p:nvPr/>
        </p:nvSpPr>
        <p:spPr>
          <a:xfrm rot="10800000">
            <a:off x="6117728" y="476672"/>
            <a:ext cx="2664000" cy="4176464"/>
          </a:xfrm>
          <a:prstGeom prst="round2SameRect">
            <a:avLst>
              <a:gd name="adj1" fmla="val 0"/>
              <a:gd name="adj2" fmla="val 9131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>
          <a:xfrm rot="10800000">
            <a:off x="467545" y="476672"/>
            <a:ext cx="2664000" cy="4176464"/>
          </a:xfrm>
          <a:prstGeom prst="round2SameRect">
            <a:avLst>
              <a:gd name="adj1" fmla="val 0"/>
              <a:gd name="adj2" fmla="val 7526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7706" y="681545"/>
            <a:ext cx="247527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cap="small" dirty="0" smtClean="0">
                <a:solidFill>
                  <a:schemeClr val="bg2">
                    <a:lumMod val="25000"/>
                  </a:schemeClr>
                </a:solidFill>
              </a:rPr>
              <a:t>1.Data Collection</a:t>
            </a:r>
            <a:endParaRPr lang="en-US" sz="2400" b="1" cap="smal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70166" y="681545"/>
            <a:ext cx="237380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cap="small" dirty="0" smtClean="0">
                <a:solidFill>
                  <a:schemeClr val="bg2">
                    <a:lumMod val="25000"/>
                  </a:schemeClr>
                </a:solidFill>
              </a:rPr>
              <a:t>2.Annotation</a:t>
            </a:r>
            <a:endParaRPr lang="en-US" sz="2400" b="1" cap="smal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89629" y="681545"/>
            <a:ext cx="252028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cap="small" dirty="0" smtClean="0">
                <a:solidFill>
                  <a:schemeClr val="bg2">
                    <a:lumMod val="25000"/>
                  </a:schemeClr>
                </a:solidFill>
              </a:rPr>
              <a:t>3.Homogenization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9544" y="2658616"/>
            <a:ext cx="2160000" cy="64807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experiment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d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ata</a:t>
            </a: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9544" y="3717032"/>
            <a:ext cx="2160000" cy="64807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latform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layout</a:t>
            </a: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39302" y="2658616"/>
            <a:ext cx="2160000" cy="648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contrast specifications</a:t>
            </a: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41826" y="1628800"/>
            <a:ext cx="2160000" cy="64807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sample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annotations</a:t>
            </a: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69728" y="2658616"/>
            <a:ext cx="2160000" cy="648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data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normalization</a:t>
            </a: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</p:txBody>
      </p:sp>
      <p:cxnSp>
        <p:nvCxnSpPr>
          <p:cNvPr id="18" name="Elbow Connector 17"/>
          <p:cNvCxnSpPr>
            <a:stCxn id="14" idx="2"/>
            <a:endCxn id="13" idx="0"/>
          </p:cNvCxnSpPr>
          <p:nvPr/>
        </p:nvCxnSpPr>
        <p:spPr>
          <a:xfrm rot="5400000">
            <a:off x="4429692" y="2466482"/>
            <a:ext cx="381744" cy="25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1"/>
          <p:cNvGrpSpPr/>
          <p:nvPr/>
        </p:nvGrpSpPr>
        <p:grpSpPr>
          <a:xfrm>
            <a:off x="539552" y="4869160"/>
            <a:ext cx="8125302" cy="1512168"/>
            <a:chOff x="395536" y="4422065"/>
            <a:chExt cx="8125302" cy="1512168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536" y="4422065"/>
              <a:ext cx="1944216" cy="1153177"/>
            </a:xfrm>
            <a:prstGeom prst="rect">
              <a:avLst/>
            </a:prstGeom>
            <a:noFill/>
            <a:ln w="3175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4566081"/>
              <a:ext cx="1952898" cy="1152128"/>
            </a:xfrm>
            <a:prstGeom prst="rect">
              <a:avLst/>
            </a:prstGeom>
            <a:noFill/>
            <a:ln w="3175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71600" y="4710097"/>
              <a:ext cx="1944217" cy="1224136"/>
            </a:xfrm>
            <a:prstGeom prst="rect">
              <a:avLst/>
            </a:prstGeom>
            <a:noFill/>
            <a:ln w="3175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19872" y="4422065"/>
              <a:ext cx="2237392" cy="1440160"/>
            </a:xfrm>
            <a:prstGeom prst="rect">
              <a:avLst/>
            </a:prstGeom>
            <a:noFill/>
            <a:ln w="3175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5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57064" y="4653136"/>
              <a:ext cx="1970757" cy="1281097"/>
            </a:xfrm>
            <a:prstGeom prst="rect">
              <a:avLst/>
            </a:prstGeom>
            <a:noFill/>
            <a:ln w="3175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6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300192" y="4422065"/>
              <a:ext cx="1946663" cy="1296144"/>
            </a:xfrm>
            <a:prstGeom prst="rect">
              <a:avLst/>
            </a:prstGeom>
            <a:noFill/>
            <a:ln w="3175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648630" y="4678469"/>
              <a:ext cx="1872208" cy="1255764"/>
            </a:xfrm>
            <a:prstGeom prst="rect">
              <a:avLst/>
            </a:prstGeom>
            <a:noFill/>
            <a:ln w="3175" cmpd="sng">
              <a:solidFill>
                <a:schemeClr val="accent2">
                  <a:lumMod val="50000"/>
                </a:schemeClr>
              </a:solidFill>
              <a:miter lim="800000"/>
              <a:headEnd/>
              <a:tailEnd/>
            </a:ln>
          </p:spPr>
        </p:pic>
        <p:sp>
          <p:nvSpPr>
            <p:cNvPr id="49" name="Right Arrow 48"/>
            <p:cNvSpPr/>
            <p:nvPr/>
          </p:nvSpPr>
          <p:spPr>
            <a:xfrm>
              <a:off x="2771800" y="5085184"/>
              <a:ext cx="792088" cy="36004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5724128" y="5085184"/>
              <a:ext cx="792088" cy="36004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/>
          <p:cNvCxnSpPr>
            <a:stCxn id="13" idx="3"/>
            <a:endCxn id="15" idx="1"/>
          </p:cNvCxnSpPr>
          <p:nvPr/>
        </p:nvCxnSpPr>
        <p:spPr>
          <a:xfrm>
            <a:off x="5699302" y="2982616"/>
            <a:ext cx="67042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" idx="3"/>
            <a:endCxn id="13" idx="1"/>
          </p:cNvCxnSpPr>
          <p:nvPr/>
        </p:nvCxnSpPr>
        <p:spPr>
          <a:xfrm flipV="1">
            <a:off x="2879544" y="2982616"/>
            <a:ext cx="659758" cy="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043608" y="3284985"/>
            <a:ext cx="1" cy="4320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55776" y="3328465"/>
            <a:ext cx="0" cy="4320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 rot="10800000">
            <a:off x="179508" y="188640"/>
            <a:ext cx="8784977" cy="6480720"/>
          </a:xfrm>
          <a:prstGeom prst="round2SameRect">
            <a:avLst>
              <a:gd name="adj1" fmla="val 7116"/>
              <a:gd name="adj2" fmla="val 7526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ound Same Side Corner Rectangle 177"/>
          <p:cNvSpPr/>
          <p:nvPr/>
        </p:nvSpPr>
        <p:spPr>
          <a:xfrm rot="10800000">
            <a:off x="103393" y="404664"/>
            <a:ext cx="8928000" cy="6264696"/>
          </a:xfrm>
          <a:prstGeom prst="round2SameRect">
            <a:avLst>
              <a:gd name="adj1" fmla="val 1609"/>
              <a:gd name="adj2" fmla="val 1748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47511" y="4618429"/>
            <a:ext cx="1296000" cy="396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array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27784" y="4618429"/>
            <a:ext cx="1584176" cy="396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hybridization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71872" y="1916832"/>
            <a:ext cx="1296000" cy="396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sample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968116" y="1916832"/>
            <a:ext cx="1296000" cy="396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contrast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16116" y="1052736"/>
            <a:ext cx="1800000" cy="612024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contrast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annotation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16116" y="4618429"/>
            <a:ext cx="1800000" cy="396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raw data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16116" y="2564904"/>
            <a:ext cx="1800000" cy="396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norm data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03393" y="3800191"/>
            <a:ext cx="8928000" cy="0"/>
          </a:xfrm>
          <a:prstGeom prst="line">
            <a:avLst/>
          </a:prstGeom>
          <a:ln w="34925">
            <a:solidFill>
              <a:srgbClr val="AEA47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707021" y="3597913"/>
            <a:ext cx="1583976" cy="396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experiment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32192" y="5445224"/>
            <a:ext cx="1368000" cy="396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platform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60007" y="3597913"/>
            <a:ext cx="1296000" cy="396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gene</a:t>
            </a:r>
          </a:p>
        </p:txBody>
      </p:sp>
      <p:cxnSp>
        <p:nvCxnSpPr>
          <p:cNvPr id="26" name="Elbow Connector 25"/>
          <p:cNvCxnSpPr>
            <a:endCxn id="9" idx="1"/>
          </p:cNvCxnSpPr>
          <p:nvPr/>
        </p:nvCxnSpPr>
        <p:spPr>
          <a:xfrm rot="5400000" flipH="1" flipV="1">
            <a:off x="1445219" y="2289285"/>
            <a:ext cx="1501106" cy="1152200"/>
          </a:xfrm>
          <a:prstGeom prst="bentConnector2">
            <a:avLst/>
          </a:prstGeom>
          <a:ln w="28575"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23528" y="2839278"/>
            <a:ext cx="1080120" cy="396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articles</a:t>
            </a:r>
          </a:p>
        </p:txBody>
      </p:sp>
      <p:cxnSp>
        <p:nvCxnSpPr>
          <p:cNvPr id="33" name="Straight Arrow Connector 32"/>
          <p:cNvCxnSpPr>
            <a:stCxn id="11" idx="2"/>
            <a:endCxn id="10" idx="0"/>
          </p:cNvCxnSpPr>
          <p:nvPr/>
        </p:nvCxnSpPr>
        <p:spPr>
          <a:xfrm>
            <a:off x="5616116" y="1664760"/>
            <a:ext cx="0" cy="25207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2"/>
            <a:endCxn id="7" idx="0"/>
          </p:cNvCxnSpPr>
          <p:nvPr/>
        </p:nvCxnSpPr>
        <p:spPr>
          <a:xfrm flipH="1">
            <a:off x="1495511" y="3993913"/>
            <a:ext cx="3498" cy="62451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1"/>
            <a:endCxn id="7" idx="2"/>
          </p:cNvCxnSpPr>
          <p:nvPr/>
        </p:nvCxnSpPr>
        <p:spPr>
          <a:xfrm rot="10800000">
            <a:off x="1495512" y="5014430"/>
            <a:ext cx="3436681" cy="628795"/>
          </a:xfrm>
          <a:prstGeom prst="bentConnector2">
            <a:avLst/>
          </a:prstGeom>
          <a:ln w="28575"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3"/>
            <a:endCxn id="10" idx="1"/>
          </p:cNvCxnSpPr>
          <p:nvPr/>
        </p:nvCxnSpPr>
        <p:spPr>
          <a:xfrm>
            <a:off x="4067872" y="2114832"/>
            <a:ext cx="900244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own Arrow 60"/>
          <p:cNvSpPr/>
          <p:nvPr/>
        </p:nvSpPr>
        <p:spPr>
          <a:xfrm flipV="1">
            <a:off x="5400092" y="3068960"/>
            <a:ext cx="432048" cy="144016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8" idx="3"/>
            <a:endCxn id="13" idx="1"/>
          </p:cNvCxnSpPr>
          <p:nvPr/>
        </p:nvCxnSpPr>
        <p:spPr>
          <a:xfrm>
            <a:off x="4211960" y="4816429"/>
            <a:ext cx="504156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" idx="3"/>
            <a:endCxn id="8" idx="1"/>
          </p:cNvCxnSpPr>
          <p:nvPr/>
        </p:nvCxnSpPr>
        <p:spPr>
          <a:xfrm>
            <a:off x="2143511" y="4816429"/>
            <a:ext cx="484273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" idx="3"/>
            <a:endCxn id="15" idx="2"/>
          </p:cNvCxnSpPr>
          <p:nvPr/>
        </p:nvCxnSpPr>
        <p:spPr>
          <a:xfrm flipV="1">
            <a:off x="6300192" y="3993913"/>
            <a:ext cx="1207815" cy="1649311"/>
          </a:xfrm>
          <a:prstGeom prst="bentConnector2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0" idx="2"/>
            <a:endCxn id="14" idx="0"/>
          </p:cNvCxnSpPr>
          <p:nvPr/>
        </p:nvCxnSpPr>
        <p:spPr>
          <a:xfrm>
            <a:off x="5616116" y="2312832"/>
            <a:ext cx="0" cy="25207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" idx="0"/>
            <a:endCxn id="13" idx="2"/>
          </p:cNvCxnSpPr>
          <p:nvPr/>
        </p:nvCxnSpPr>
        <p:spPr>
          <a:xfrm flipH="1" flipV="1">
            <a:off x="5616116" y="5014429"/>
            <a:ext cx="76" cy="43079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84"/>
          <p:cNvCxnSpPr>
            <a:endCxn id="14" idx="3"/>
          </p:cNvCxnSpPr>
          <p:nvPr/>
        </p:nvCxnSpPr>
        <p:spPr>
          <a:xfrm rot="16200000" flipV="1">
            <a:off x="6415870" y="2863150"/>
            <a:ext cx="810112" cy="609620"/>
          </a:xfrm>
          <a:prstGeom prst="bentConnector2">
            <a:avLst/>
          </a:prstGeom>
          <a:ln w="28575"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12103" y="476672"/>
            <a:ext cx="3395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Publically accessible data</a:t>
            </a:r>
            <a:endParaRPr lang="en-US" sz="2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12103" y="6102588"/>
            <a:ext cx="2449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Internal only data</a:t>
            </a:r>
            <a:endParaRPr lang="en-US" sz="2400" b="1" dirty="0"/>
          </a:p>
        </p:txBody>
      </p:sp>
      <p:cxnSp>
        <p:nvCxnSpPr>
          <p:cNvPr id="129" name="Straight Arrow Connector 128"/>
          <p:cNvCxnSpPr>
            <a:stCxn id="8" idx="0"/>
            <a:endCxn id="9" idx="2"/>
          </p:cNvCxnSpPr>
          <p:nvPr/>
        </p:nvCxnSpPr>
        <p:spPr>
          <a:xfrm flipV="1">
            <a:off x="3419872" y="2312832"/>
            <a:ext cx="0" cy="230559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220047" y="2636912"/>
            <a:ext cx="1656184" cy="612024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gene annotation</a:t>
            </a:r>
          </a:p>
        </p:txBody>
      </p:sp>
      <p:cxnSp>
        <p:nvCxnSpPr>
          <p:cNvPr id="156" name="Elbow Connector 25"/>
          <p:cNvCxnSpPr>
            <a:stCxn id="16" idx="2"/>
            <a:endCxn id="15" idx="0"/>
          </p:cNvCxnSpPr>
          <p:nvPr/>
        </p:nvCxnSpPr>
        <p:spPr>
          <a:xfrm rot="5400000">
            <a:off x="7603585" y="3153358"/>
            <a:ext cx="348977" cy="540132"/>
          </a:xfrm>
          <a:prstGeom prst="bentConnector3">
            <a:avLst>
              <a:gd name="adj1" fmla="val 27632"/>
            </a:avLst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25"/>
          <p:cNvCxnSpPr/>
          <p:nvPr/>
        </p:nvCxnSpPr>
        <p:spPr>
          <a:xfrm rot="16200000" flipH="1">
            <a:off x="959093" y="3150852"/>
            <a:ext cx="348977" cy="540132"/>
          </a:xfrm>
          <a:prstGeom prst="bentConnector3">
            <a:avLst>
              <a:gd name="adj1" fmla="val 27632"/>
            </a:avLst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ound Same Side Corner Rectangle 177"/>
          <p:cNvSpPr/>
          <p:nvPr/>
        </p:nvSpPr>
        <p:spPr>
          <a:xfrm rot="10800000">
            <a:off x="103393" y="404664"/>
            <a:ext cx="8928000" cy="6264696"/>
          </a:xfrm>
          <a:prstGeom prst="round2SameRect">
            <a:avLst>
              <a:gd name="adj1" fmla="val 1609"/>
              <a:gd name="adj2" fmla="val 1748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47511" y="4618429"/>
            <a:ext cx="1296000" cy="396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array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27784" y="4618429"/>
            <a:ext cx="1584176" cy="396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hybridization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71872" y="1916832"/>
            <a:ext cx="1296000" cy="396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sample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968116" y="1916832"/>
            <a:ext cx="1296000" cy="396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contrast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16116" y="1052736"/>
            <a:ext cx="1800000" cy="612024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contrast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annotation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16116" y="4618429"/>
            <a:ext cx="1800000" cy="396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raw data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16116" y="2564904"/>
            <a:ext cx="1800000" cy="396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norm data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03393" y="3800191"/>
            <a:ext cx="8928000" cy="0"/>
          </a:xfrm>
          <a:prstGeom prst="line">
            <a:avLst/>
          </a:prstGeom>
          <a:ln w="34925">
            <a:solidFill>
              <a:srgbClr val="AEA47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707021" y="3597913"/>
            <a:ext cx="1583976" cy="396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experiment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32192" y="5445224"/>
            <a:ext cx="1368000" cy="396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platform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60007" y="3597913"/>
            <a:ext cx="1296000" cy="396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gene</a:t>
            </a:r>
          </a:p>
        </p:txBody>
      </p:sp>
      <p:cxnSp>
        <p:nvCxnSpPr>
          <p:cNvPr id="26" name="Elbow Connector 25"/>
          <p:cNvCxnSpPr>
            <a:endCxn id="9" idx="1"/>
          </p:cNvCxnSpPr>
          <p:nvPr/>
        </p:nvCxnSpPr>
        <p:spPr>
          <a:xfrm rot="5400000" flipH="1" flipV="1">
            <a:off x="1445219" y="2289285"/>
            <a:ext cx="1501106" cy="1152200"/>
          </a:xfrm>
          <a:prstGeom prst="bentConnector2">
            <a:avLst/>
          </a:prstGeom>
          <a:ln w="28575"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23528" y="2839278"/>
            <a:ext cx="1080120" cy="396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articles</a:t>
            </a:r>
          </a:p>
        </p:txBody>
      </p:sp>
      <p:cxnSp>
        <p:nvCxnSpPr>
          <p:cNvPr id="33" name="Straight Arrow Connector 32"/>
          <p:cNvCxnSpPr>
            <a:stCxn id="11" idx="2"/>
            <a:endCxn id="10" idx="0"/>
          </p:cNvCxnSpPr>
          <p:nvPr/>
        </p:nvCxnSpPr>
        <p:spPr>
          <a:xfrm>
            <a:off x="5616116" y="1664760"/>
            <a:ext cx="0" cy="25207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2"/>
            <a:endCxn id="7" idx="0"/>
          </p:cNvCxnSpPr>
          <p:nvPr/>
        </p:nvCxnSpPr>
        <p:spPr>
          <a:xfrm flipH="1">
            <a:off x="1495511" y="3993913"/>
            <a:ext cx="3498" cy="62451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1"/>
            <a:endCxn id="7" idx="2"/>
          </p:cNvCxnSpPr>
          <p:nvPr/>
        </p:nvCxnSpPr>
        <p:spPr>
          <a:xfrm rot="10800000">
            <a:off x="1495512" y="5014430"/>
            <a:ext cx="3436681" cy="628795"/>
          </a:xfrm>
          <a:prstGeom prst="bentConnector2">
            <a:avLst/>
          </a:prstGeom>
          <a:ln w="28575"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3"/>
            <a:endCxn id="10" idx="1"/>
          </p:cNvCxnSpPr>
          <p:nvPr/>
        </p:nvCxnSpPr>
        <p:spPr>
          <a:xfrm>
            <a:off x="4067872" y="2114832"/>
            <a:ext cx="900244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own Arrow 60"/>
          <p:cNvSpPr/>
          <p:nvPr/>
        </p:nvSpPr>
        <p:spPr>
          <a:xfrm flipV="1">
            <a:off x="5400092" y="3068960"/>
            <a:ext cx="432048" cy="144016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8" idx="3"/>
            <a:endCxn id="13" idx="1"/>
          </p:cNvCxnSpPr>
          <p:nvPr/>
        </p:nvCxnSpPr>
        <p:spPr>
          <a:xfrm>
            <a:off x="4211960" y="4816429"/>
            <a:ext cx="504156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" idx="3"/>
            <a:endCxn id="8" idx="1"/>
          </p:cNvCxnSpPr>
          <p:nvPr/>
        </p:nvCxnSpPr>
        <p:spPr>
          <a:xfrm>
            <a:off x="2143511" y="4816429"/>
            <a:ext cx="484273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" idx="3"/>
            <a:endCxn id="15" idx="2"/>
          </p:cNvCxnSpPr>
          <p:nvPr/>
        </p:nvCxnSpPr>
        <p:spPr>
          <a:xfrm flipV="1">
            <a:off x="6300192" y="3993913"/>
            <a:ext cx="1207815" cy="1649311"/>
          </a:xfrm>
          <a:prstGeom prst="bentConnector2">
            <a:avLst/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0" idx="2"/>
            <a:endCxn id="14" idx="0"/>
          </p:cNvCxnSpPr>
          <p:nvPr/>
        </p:nvCxnSpPr>
        <p:spPr>
          <a:xfrm>
            <a:off x="5616116" y="2312832"/>
            <a:ext cx="0" cy="25207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" idx="0"/>
            <a:endCxn id="13" idx="2"/>
          </p:cNvCxnSpPr>
          <p:nvPr/>
        </p:nvCxnSpPr>
        <p:spPr>
          <a:xfrm flipH="1" flipV="1">
            <a:off x="5616116" y="5014429"/>
            <a:ext cx="76" cy="43079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84"/>
          <p:cNvCxnSpPr>
            <a:endCxn id="14" idx="3"/>
          </p:cNvCxnSpPr>
          <p:nvPr/>
        </p:nvCxnSpPr>
        <p:spPr>
          <a:xfrm rot="16200000" flipV="1">
            <a:off x="6415870" y="2863150"/>
            <a:ext cx="810112" cy="609620"/>
          </a:xfrm>
          <a:prstGeom prst="bentConnector2">
            <a:avLst/>
          </a:prstGeom>
          <a:ln w="28575">
            <a:solidFill>
              <a:schemeClr val="bg2">
                <a:lumMod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12103" y="476672"/>
            <a:ext cx="3395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Publically accessible data</a:t>
            </a:r>
            <a:endParaRPr lang="en-US" sz="2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12103" y="6102588"/>
            <a:ext cx="2449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Internal only data</a:t>
            </a:r>
            <a:endParaRPr lang="en-US" sz="2400" b="1" dirty="0"/>
          </a:p>
        </p:txBody>
      </p:sp>
      <p:cxnSp>
        <p:nvCxnSpPr>
          <p:cNvPr id="129" name="Straight Arrow Connector 128"/>
          <p:cNvCxnSpPr>
            <a:stCxn id="8" idx="0"/>
            <a:endCxn id="9" idx="2"/>
          </p:cNvCxnSpPr>
          <p:nvPr/>
        </p:nvCxnSpPr>
        <p:spPr>
          <a:xfrm flipV="1">
            <a:off x="3419872" y="2312832"/>
            <a:ext cx="0" cy="230559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220047" y="2636912"/>
            <a:ext cx="1656184" cy="612024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gene annotation</a:t>
            </a:r>
          </a:p>
        </p:txBody>
      </p:sp>
      <p:cxnSp>
        <p:nvCxnSpPr>
          <p:cNvPr id="156" name="Elbow Connector 25"/>
          <p:cNvCxnSpPr>
            <a:stCxn id="16" idx="2"/>
            <a:endCxn id="15" idx="0"/>
          </p:cNvCxnSpPr>
          <p:nvPr/>
        </p:nvCxnSpPr>
        <p:spPr>
          <a:xfrm rot="5400000">
            <a:off x="7603585" y="3153358"/>
            <a:ext cx="348977" cy="540132"/>
          </a:xfrm>
          <a:prstGeom prst="bentConnector3">
            <a:avLst>
              <a:gd name="adj1" fmla="val 27632"/>
            </a:avLst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25"/>
          <p:cNvCxnSpPr/>
          <p:nvPr/>
        </p:nvCxnSpPr>
        <p:spPr>
          <a:xfrm rot="16200000" flipH="1">
            <a:off x="959093" y="3150852"/>
            <a:ext cx="348977" cy="540132"/>
          </a:xfrm>
          <a:prstGeom prst="bentConnector3">
            <a:avLst>
              <a:gd name="adj1" fmla="val 27632"/>
            </a:avLst>
          </a:prstGeom>
          <a:ln w="285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58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qfu</dc:creator>
  <cp:lastModifiedBy>qfu</cp:lastModifiedBy>
  <cp:revision>58</cp:revision>
  <dcterms:created xsi:type="dcterms:W3CDTF">2014-03-28T09:42:36Z</dcterms:created>
  <dcterms:modified xsi:type="dcterms:W3CDTF">2014-04-23T12:50:20Z</dcterms:modified>
</cp:coreProperties>
</file>