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09F6-9D2B-4FEE-B7CA-CDEA1D9DEBC7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A737-0BE6-4867-A6DA-730DABF82B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09F6-9D2B-4FEE-B7CA-CDEA1D9DEBC7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A737-0BE6-4867-A6DA-730DABF82B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09F6-9D2B-4FEE-B7CA-CDEA1D9DEBC7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A737-0BE6-4867-A6DA-730DABF82B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09F6-9D2B-4FEE-B7CA-CDEA1D9DEBC7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A737-0BE6-4867-A6DA-730DABF82B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09F6-9D2B-4FEE-B7CA-CDEA1D9DEBC7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A737-0BE6-4867-A6DA-730DABF82B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09F6-9D2B-4FEE-B7CA-CDEA1D9DEBC7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A737-0BE6-4867-A6DA-730DABF82B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09F6-9D2B-4FEE-B7CA-CDEA1D9DEBC7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A737-0BE6-4867-A6DA-730DABF82B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09F6-9D2B-4FEE-B7CA-CDEA1D9DEBC7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A737-0BE6-4867-A6DA-730DABF82B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09F6-9D2B-4FEE-B7CA-CDEA1D9DEBC7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A737-0BE6-4867-A6DA-730DABF82B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09F6-9D2B-4FEE-B7CA-CDEA1D9DEBC7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A737-0BE6-4867-A6DA-730DABF82B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09F6-9D2B-4FEE-B7CA-CDEA1D9DEBC7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A737-0BE6-4867-A6DA-730DABF82B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E09F6-9D2B-4FEE-B7CA-CDEA1D9DEBC7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BA737-0BE6-4867-A6DA-730DABF82BC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52108" y="3533429"/>
            <a:ext cx="2160000" cy="1268456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750" y="3789040"/>
            <a:ext cx="2160000" cy="1268024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2188" y="4077073"/>
            <a:ext cx="2160000" cy="1296144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88212" y="188640"/>
            <a:ext cx="7062312" cy="2952328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ight Arrow 8"/>
          <p:cNvSpPr/>
          <p:nvPr/>
        </p:nvSpPr>
        <p:spPr>
          <a:xfrm rot="8189242">
            <a:off x="2351616" y="2845078"/>
            <a:ext cx="868254" cy="28803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64476" y="3533429"/>
            <a:ext cx="2160000" cy="1265455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44208" y="3533429"/>
            <a:ext cx="2160000" cy="1191715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779912" y="4077072"/>
            <a:ext cx="2160000" cy="1296144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Connector 14"/>
          <p:cNvCxnSpPr/>
          <p:nvPr/>
        </p:nvCxnSpPr>
        <p:spPr>
          <a:xfrm>
            <a:off x="3248452" y="3429000"/>
            <a:ext cx="0" cy="216000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156176" y="3429000"/>
            <a:ext cx="0" cy="216000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4410" y="557994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Raw data collection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376215" y="557994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Annotation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400551" y="557994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Homogenization</a:t>
            </a:r>
            <a:endParaRPr lang="en-US" b="1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776844" y="4077072"/>
            <a:ext cx="2160000" cy="1296144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Right Arrow 16"/>
          <p:cNvSpPr/>
          <p:nvPr/>
        </p:nvSpPr>
        <p:spPr>
          <a:xfrm rot="2700000">
            <a:off x="5844883" y="2848521"/>
            <a:ext cx="868254" cy="28803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5400000">
            <a:off x="4252106" y="2848478"/>
            <a:ext cx="693028" cy="32400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qfu</dc:creator>
  <cp:lastModifiedBy>qfu</cp:lastModifiedBy>
  <cp:revision>7</cp:revision>
  <dcterms:created xsi:type="dcterms:W3CDTF">2014-07-10T15:55:20Z</dcterms:created>
  <dcterms:modified xsi:type="dcterms:W3CDTF">2014-07-10T19:51:42Z</dcterms:modified>
</cp:coreProperties>
</file>