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56" r:id="rId4"/>
    <p:sldId id="275" r:id="rId5"/>
    <p:sldId id="264" r:id="rId6"/>
    <p:sldId id="257" r:id="rId7"/>
    <p:sldId id="258" r:id="rId8"/>
    <p:sldId id="262" r:id="rId9"/>
    <p:sldId id="273" r:id="rId10"/>
    <p:sldId id="259" r:id="rId11"/>
    <p:sldId id="271" r:id="rId12"/>
    <p:sldId id="260" r:id="rId13"/>
    <p:sldId id="261" r:id="rId14"/>
    <p:sldId id="266" r:id="rId15"/>
    <p:sldId id="267" r:id="rId16"/>
    <p:sldId id="265" r:id="rId17"/>
    <p:sldId id="263" r:id="rId18"/>
    <p:sldId id="26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B048-0BD8-4D4F-BFF7-608E24998E10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98C2-72C8-49B7-A95B-861C00F82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52108" y="3533429"/>
            <a:ext cx="2160000" cy="1268456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50" y="4149080"/>
            <a:ext cx="2160000" cy="126802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188" y="4725144"/>
            <a:ext cx="2160000" cy="151233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8212" y="188640"/>
            <a:ext cx="7062312" cy="295232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>
          <a:xfrm rot="8189242">
            <a:off x="2351616" y="2845078"/>
            <a:ext cx="86825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64476" y="3533429"/>
            <a:ext cx="2160000" cy="126545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61060" y="3533429"/>
            <a:ext cx="2160000" cy="119171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24276" y="4149080"/>
            <a:ext cx="2160000" cy="121135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Connector 14"/>
          <p:cNvCxnSpPr/>
          <p:nvPr/>
        </p:nvCxnSpPr>
        <p:spPr>
          <a:xfrm>
            <a:off x="3248452" y="3645024"/>
            <a:ext cx="0" cy="28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72788" y="3645024"/>
            <a:ext cx="0" cy="28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410" y="63720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Raw data collection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76215" y="63720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Annotation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00551" y="63720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Homogenization</a:t>
            </a:r>
            <a:endParaRPr lang="en-US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6844" y="4149080"/>
            <a:ext cx="2160000" cy="118697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 rot="2700000">
            <a:off x="5844883" y="2848521"/>
            <a:ext cx="86825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4252106" y="2848478"/>
            <a:ext cx="693028" cy="324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110585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34850" cy="849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556792"/>
            <a:ext cx="6529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ANNOTATION</a:t>
            </a:r>
            <a:endParaRPr lang="en-US" sz="8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548680"/>
            <a:ext cx="1049655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"/>
            <a:ext cx="113157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"/>
            <a:ext cx="11277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556792"/>
            <a:ext cx="78630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Homogenization</a:t>
            </a:r>
            <a:endParaRPr lang="en-US" sz="8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104679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9088" y="28575"/>
            <a:ext cx="12323763" cy="679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1038"/>
            <a:ext cx="100012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556792"/>
            <a:ext cx="46638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Overview</a:t>
            </a:r>
            <a:endParaRPr lang="en-US" sz="8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0608" y="476672"/>
            <a:ext cx="105441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908720"/>
            <a:ext cx="109823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556792"/>
            <a:ext cx="834632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Data collection</a:t>
            </a:r>
          </a:p>
          <a:p>
            <a:r>
              <a:rPr lang="en-US" sz="8800" b="1" dirty="0" smtClean="0"/>
              <a:t>	</a:t>
            </a:r>
            <a:r>
              <a:rPr lang="en-US" sz="8800" b="1" dirty="0" smtClean="0"/>
              <a:t>		Experiment</a:t>
            </a:r>
            <a:endParaRPr lang="en-US" sz="8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92" y="476672"/>
            <a:ext cx="1107757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0"/>
            <a:ext cx="113538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0"/>
            <a:ext cx="11325225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556792"/>
            <a:ext cx="796057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Data collection</a:t>
            </a:r>
          </a:p>
          <a:p>
            <a:r>
              <a:rPr lang="en-US" sz="8800" b="1" dirty="0" smtClean="0"/>
              <a:t>	</a:t>
            </a:r>
            <a:r>
              <a:rPr lang="en-US" sz="8800" b="1" dirty="0" smtClean="0"/>
              <a:t>			Platform</a:t>
            </a:r>
            <a:endParaRPr lang="en-US" sz="8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Office PowerPoint</Application>
  <PresentationFormat>On-screen Show (4:3)</PresentationFormat>
  <Paragraphs>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qfu</dc:creator>
  <cp:lastModifiedBy>qfu</cp:lastModifiedBy>
  <cp:revision>15</cp:revision>
  <dcterms:created xsi:type="dcterms:W3CDTF">2014-07-10T15:01:10Z</dcterms:created>
  <dcterms:modified xsi:type="dcterms:W3CDTF">2014-07-10T15:55:13Z</dcterms:modified>
</cp:coreProperties>
</file>