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78D5-2D85-49AC-BBAD-3D11AFC716E5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88906-4729-4004-9D76-740D4EFBF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78D5-2D85-49AC-BBAD-3D11AFC716E5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88906-4729-4004-9D76-740D4EFBF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78D5-2D85-49AC-BBAD-3D11AFC716E5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88906-4729-4004-9D76-740D4EFBF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78D5-2D85-49AC-BBAD-3D11AFC716E5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88906-4729-4004-9D76-740D4EFBF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78D5-2D85-49AC-BBAD-3D11AFC716E5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88906-4729-4004-9D76-740D4EFBF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78D5-2D85-49AC-BBAD-3D11AFC716E5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88906-4729-4004-9D76-740D4EFBF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78D5-2D85-49AC-BBAD-3D11AFC716E5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88906-4729-4004-9D76-740D4EFBF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78D5-2D85-49AC-BBAD-3D11AFC716E5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88906-4729-4004-9D76-740D4EFBF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78D5-2D85-49AC-BBAD-3D11AFC716E5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88906-4729-4004-9D76-740D4EFBF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78D5-2D85-49AC-BBAD-3D11AFC716E5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88906-4729-4004-9D76-740D4EFBF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78D5-2D85-49AC-BBAD-3D11AFC716E5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88906-4729-4004-9D76-740D4EFBF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078D5-2D85-49AC-BBAD-3D11AFC716E5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88906-4729-4004-9D76-740D4EFBF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93329" y="692696"/>
            <a:ext cx="2844000" cy="648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rbel" pitchFamily="34" charset="0"/>
              </a:rPr>
              <a:t>Chapter </a:t>
            </a:r>
            <a:r>
              <a:rPr lang="en-US" sz="1600" b="1" dirty="0" smtClean="0">
                <a:solidFill>
                  <a:schemeClr val="tx1"/>
                </a:solidFill>
                <a:latin typeface="Calibri" pitchFamily="34" charset="0"/>
              </a:rPr>
              <a:t>1</a:t>
            </a:r>
            <a:endParaRPr lang="en-US" sz="16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Corbel" pitchFamily="34" charset="0"/>
              </a:rPr>
              <a:t>Introduction</a:t>
            </a:r>
            <a:endParaRPr lang="en-US" sz="1600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193329" y="1988840"/>
            <a:ext cx="2844000" cy="864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rbel" pitchFamily="34" charset="0"/>
              </a:rPr>
              <a:t>Chapter </a:t>
            </a:r>
            <a:r>
              <a:rPr lang="en-US" sz="1600" b="1" dirty="0" smtClean="0">
                <a:solidFill>
                  <a:schemeClr val="tx1"/>
                </a:solidFill>
                <a:latin typeface="Calibri" pitchFamily="34" charset="0"/>
              </a:rPr>
              <a:t>2</a:t>
            </a:r>
            <a:endParaRPr lang="en-US" sz="16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Corbel" pitchFamily="34" charset="0"/>
              </a:rPr>
              <a:t>Compendium </a:t>
            </a:r>
            <a:r>
              <a:rPr lang="en-US" sz="1600" dirty="0" smtClean="0">
                <a:solidFill>
                  <a:schemeClr val="tx1"/>
                </a:solidFill>
                <a:latin typeface="Corbel" pitchFamily="34" charset="0"/>
              </a:rPr>
              <a:t>creation methodology and COMMAND</a:t>
            </a:r>
            <a:endParaRPr lang="en-US" sz="1600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59632" y="3212976"/>
            <a:ext cx="2861856" cy="864096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rbel" pitchFamily="34" charset="0"/>
              </a:rPr>
              <a:t>Chapter </a:t>
            </a:r>
            <a:r>
              <a:rPr lang="en-US" sz="1600" b="1" dirty="0" smtClean="0">
                <a:solidFill>
                  <a:schemeClr val="tx1"/>
                </a:solidFill>
                <a:latin typeface="Calibri" pitchFamily="34" charset="0"/>
              </a:rPr>
              <a:t>3</a:t>
            </a:r>
            <a:endParaRPr lang="en-US" sz="16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Corbel" pitchFamily="34" charset="0"/>
              </a:rPr>
              <a:t>Bacteria </a:t>
            </a:r>
            <a:r>
              <a:rPr lang="en-US" sz="1600" dirty="0" smtClean="0">
                <a:solidFill>
                  <a:schemeClr val="tx1"/>
                </a:solidFill>
                <a:latin typeface="Corbel" pitchFamily="34" charset="0"/>
              </a:rPr>
              <a:t>compendia and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Corbel" pitchFamily="34" charset="0"/>
              </a:rPr>
              <a:t>COLOMBOS</a:t>
            </a:r>
            <a:endParaRPr lang="en-US" sz="1600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094520" y="3212976"/>
            <a:ext cx="2861856" cy="864096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rbel" pitchFamily="34" charset="0"/>
              </a:rPr>
              <a:t>Chapter </a:t>
            </a:r>
            <a:r>
              <a:rPr lang="en-US" sz="1600" b="1" dirty="0" smtClean="0">
                <a:solidFill>
                  <a:schemeClr val="tx1"/>
                </a:solidFill>
                <a:latin typeface="Calibri" pitchFamily="34" charset="0"/>
              </a:rPr>
              <a:t>5</a:t>
            </a:r>
            <a:endParaRPr lang="en-US" sz="16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Corbel" pitchFamily="34" charset="0"/>
              </a:rPr>
              <a:t>Maize </a:t>
            </a:r>
            <a:r>
              <a:rPr lang="en-US" sz="1600" dirty="0" smtClean="0">
                <a:solidFill>
                  <a:schemeClr val="tx1"/>
                </a:solidFill>
                <a:latin typeface="Corbel" pitchFamily="34" charset="0"/>
              </a:rPr>
              <a:t>compendium and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Corbel" pitchFamily="34" charset="0"/>
              </a:rPr>
              <a:t>MAGIC</a:t>
            </a:r>
            <a:endParaRPr lang="en-US" sz="1600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59632" y="4437112"/>
            <a:ext cx="2844000" cy="864096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rbel" pitchFamily="34" charset="0"/>
              </a:rPr>
              <a:t>Chapter </a:t>
            </a:r>
            <a:r>
              <a:rPr lang="en-US" sz="1600" b="1" dirty="0" smtClean="0">
                <a:solidFill>
                  <a:schemeClr val="tx1"/>
                </a:solidFill>
                <a:latin typeface="Calibri" pitchFamily="34" charset="0"/>
              </a:rPr>
              <a:t>4</a:t>
            </a:r>
            <a:endParaRPr lang="en-US" sz="16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Corbel" pitchFamily="34" charset="0"/>
              </a:rPr>
              <a:t>Direct </a:t>
            </a:r>
            <a:r>
              <a:rPr lang="en-US" sz="1600" dirty="0" smtClean="0">
                <a:solidFill>
                  <a:schemeClr val="tx1"/>
                </a:solidFill>
                <a:latin typeface="Corbel" pitchFamily="34" charset="0"/>
              </a:rPr>
              <a:t>module detection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Corbel" pitchFamily="34" charset="0"/>
              </a:rPr>
              <a:t>in compendium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93329" y="6021360"/>
            <a:ext cx="2844000" cy="648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rbel" pitchFamily="34" charset="0"/>
              </a:rPr>
              <a:t>Chapter </a:t>
            </a:r>
            <a:r>
              <a:rPr lang="en-US" sz="1600" b="1" dirty="0" smtClean="0">
                <a:solidFill>
                  <a:schemeClr val="tx1"/>
                </a:solidFill>
                <a:latin typeface="Corbel" pitchFamily="34" charset="0"/>
              </a:rPr>
              <a:t>6</a:t>
            </a:r>
            <a:endParaRPr lang="en-US" sz="16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Corbel" pitchFamily="34" charset="0"/>
              </a:rPr>
              <a:t>Conclusion</a:t>
            </a:r>
            <a:endParaRPr lang="en-US" sz="1600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7584" y="1772816"/>
            <a:ext cx="7632848" cy="381642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2490056" y="4142793"/>
            <a:ext cx="360040" cy="2286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5573824" y="2918656"/>
            <a:ext cx="360040" cy="2286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3354152" y="2918656"/>
            <a:ext cx="360040" cy="2286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4338032" y="1358768"/>
            <a:ext cx="540000" cy="504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4338032" y="5499288"/>
            <a:ext cx="540000" cy="504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32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qfu</dc:creator>
  <cp:lastModifiedBy>qfu</cp:lastModifiedBy>
  <cp:revision>13</cp:revision>
  <dcterms:created xsi:type="dcterms:W3CDTF">2014-06-17T13:57:45Z</dcterms:created>
  <dcterms:modified xsi:type="dcterms:W3CDTF">2014-06-17T15:08:25Z</dcterms:modified>
</cp:coreProperties>
</file>