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51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733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80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839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72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12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41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77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0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80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1828-C9A0-48D4-B2CE-4B04F30EE950}" type="datetimeFigureOut">
              <a:rPr lang="id-ID" smtClean="0"/>
              <a:t>18/04/2018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6004-39AD-4D63-BF0B-99A8511F2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630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US" sz="6000" b="1" u="sng" dirty="0" smtClean="0"/>
              <a:t>Hospital Route</a:t>
            </a:r>
            <a:endParaRPr lang="id-ID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: Leonardo </a:t>
            </a:r>
            <a:r>
              <a:rPr lang="en-US" sz="2400" dirty="0" err="1" smtClean="0"/>
              <a:t>Redhiarto</a:t>
            </a:r>
            <a:r>
              <a:rPr lang="en-US" sz="2400" dirty="0" smtClean="0"/>
              <a:t> ( A11.2015.08805)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3082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Explanation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Tujuan</a:t>
            </a:r>
            <a:r>
              <a:rPr lang="en-US" dirty="0" smtClean="0"/>
              <a:t> :</a:t>
            </a:r>
          </a:p>
          <a:p>
            <a:pPr lvl="1"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musibah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5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US" dirty="0" smtClean="0"/>
              <a:t>Map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7" y="1052736"/>
            <a:ext cx="4644008" cy="3214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356992"/>
            <a:ext cx="4314825" cy="3190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398" y="426744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Map’s Picture (Graph)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7302649" y="29876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Map’s Code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54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US" dirty="0" smtClean="0"/>
              <a:t>Shortest Route’s Code (Using BFS)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4752528" cy="5256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59" y="2132856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Mengapa</a:t>
            </a:r>
            <a:r>
              <a:rPr lang="en-US" dirty="0" smtClean="0"/>
              <a:t> BFS?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Karena</a:t>
            </a:r>
            <a:r>
              <a:rPr lang="en-US" dirty="0" smtClean="0"/>
              <a:t> BFS (Breadth First Search)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yang paling </a:t>
            </a:r>
            <a:r>
              <a:rPr lang="en-US" dirty="0" err="1" smtClean="0"/>
              <a:t>akurat</a:t>
            </a:r>
            <a:r>
              <a:rPr lang="en-US" dirty="0" smtClean="0"/>
              <a:t> yang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. (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96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dirty="0" smtClean="0"/>
              <a:t>Optional Route’s Code (Using DFS)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3" y="1124744"/>
            <a:ext cx="5389039" cy="513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59" y="112474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Mengapa</a:t>
            </a:r>
            <a:r>
              <a:rPr lang="en-US" dirty="0" smtClean="0"/>
              <a:t> DFS?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Karena</a:t>
            </a:r>
            <a:r>
              <a:rPr lang="en-US" dirty="0" smtClean="0"/>
              <a:t> DFS (</a:t>
            </a:r>
            <a:r>
              <a:rPr lang="en-US" dirty="0" err="1" smtClean="0"/>
              <a:t>Deepth</a:t>
            </a:r>
            <a:r>
              <a:rPr lang="en-US" dirty="0" smtClean="0"/>
              <a:t> First Search)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 (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3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Input Data’s Code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272808" cy="16584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335699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Input Data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3" y="3933056"/>
            <a:ext cx="7648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Result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" y="1124744"/>
            <a:ext cx="8121530" cy="299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153" y="4005064"/>
            <a:ext cx="808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Shortest Route is		=	J, I, G, F, D, RS3</a:t>
            </a:r>
          </a:p>
          <a:p>
            <a:r>
              <a:rPr lang="en-US" sz="2400" dirty="0" smtClean="0"/>
              <a:t>One of the Optional Route is	=	J, I, G, F, D, B, E, A, RS1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068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l"/>
            <a:r>
              <a:rPr lang="en-US" dirty="0" smtClean="0"/>
              <a:t>Shortest Route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 smtClean="0"/>
              <a:t>Why (</a:t>
            </a:r>
            <a:r>
              <a:rPr lang="en-US" dirty="0" smtClean="0"/>
              <a:t>J, I, G, F, D, RS3) ?</a:t>
            </a:r>
          </a:p>
          <a:p>
            <a:pPr lvl="1"/>
            <a:r>
              <a:rPr lang="en-US" dirty="0" smtClean="0"/>
              <a:t>Answer :</a:t>
            </a:r>
          </a:p>
          <a:p>
            <a:pPr lvl="2"/>
            <a:r>
              <a:rPr lang="en-US" dirty="0" smtClean="0"/>
              <a:t>Start = J</a:t>
            </a:r>
          </a:p>
          <a:p>
            <a:pPr lvl="3"/>
            <a:r>
              <a:rPr lang="en-US" dirty="0" smtClean="0"/>
              <a:t>J ; Visited J.</a:t>
            </a:r>
          </a:p>
          <a:p>
            <a:pPr lvl="3"/>
            <a:r>
              <a:rPr lang="en-US" dirty="0" smtClean="0"/>
              <a:t>JI ; Visited J I.</a:t>
            </a:r>
          </a:p>
          <a:p>
            <a:pPr lvl="3"/>
            <a:r>
              <a:rPr lang="en-US" dirty="0" smtClean="0"/>
              <a:t>JIG ; Visited J I G.</a:t>
            </a:r>
          </a:p>
          <a:p>
            <a:pPr lvl="3"/>
            <a:r>
              <a:rPr lang="en-US" dirty="0" smtClean="0"/>
              <a:t>JIGF, JIGH ; Visited J I G F.</a:t>
            </a:r>
          </a:p>
          <a:p>
            <a:pPr lvl="3"/>
            <a:r>
              <a:rPr lang="en-US" dirty="0" smtClean="0"/>
              <a:t>JIGFD, JIGH ; Visited J I G F D.</a:t>
            </a:r>
          </a:p>
          <a:p>
            <a:pPr lvl="3"/>
            <a:r>
              <a:rPr lang="en-US" dirty="0" smtClean="0"/>
              <a:t>JIGFD(RS3), JIGFDK, JIGFDB, JIGH ; Visited J I G F D RS3.</a:t>
            </a:r>
            <a:endParaRPr lang="en-US" dirty="0"/>
          </a:p>
          <a:p>
            <a:pPr lvl="3"/>
            <a:r>
              <a:rPr lang="en-US" dirty="0" smtClean="0"/>
              <a:t> Conclusion : The “Visited” already reaches ‘RS3’ then it is the route, shortest route. No use to check the other branches.</a:t>
            </a:r>
          </a:p>
        </p:txBody>
      </p:sp>
    </p:spTree>
    <p:extLst>
      <p:ext uri="{BB962C8B-B14F-4D97-AF65-F5344CB8AC3E}">
        <p14:creationId xmlns:p14="http://schemas.microsoft.com/office/powerpoint/2010/main" val="25898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994122"/>
          </a:xfrm>
        </p:spPr>
        <p:txBody>
          <a:bodyPr/>
          <a:lstStyle/>
          <a:p>
            <a:pPr algn="l"/>
            <a:r>
              <a:rPr lang="en-US" dirty="0" smtClean="0"/>
              <a:t>Optional Route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Why (</a:t>
            </a:r>
            <a:r>
              <a:rPr lang="en-US" dirty="0" smtClean="0"/>
              <a:t>J, I, G, F, D, B, E, A, RS1) ?</a:t>
            </a:r>
          </a:p>
          <a:p>
            <a:pPr lvl="1" algn="just"/>
            <a:r>
              <a:rPr lang="en-US" dirty="0" smtClean="0"/>
              <a:t>Answer : This is one of the some routes that pointing to a Hospital. (Can be the shortest or the longest).</a:t>
            </a:r>
          </a:p>
          <a:p>
            <a:pPr lvl="2" algn="just"/>
            <a:r>
              <a:rPr lang="en-US" dirty="0" smtClean="0"/>
              <a:t>Start = J</a:t>
            </a:r>
          </a:p>
          <a:p>
            <a:pPr lvl="3" algn="just"/>
            <a:r>
              <a:rPr lang="en-US" dirty="0" smtClean="0"/>
              <a:t>J ; Visited J.</a:t>
            </a:r>
          </a:p>
          <a:p>
            <a:pPr lvl="3" algn="just"/>
            <a:r>
              <a:rPr lang="en-US" dirty="0" smtClean="0"/>
              <a:t>JI ; Visited J I.</a:t>
            </a:r>
          </a:p>
          <a:p>
            <a:pPr lvl="3" algn="just"/>
            <a:r>
              <a:rPr lang="en-US" dirty="0" smtClean="0"/>
              <a:t>JIG ; Visited J I G.</a:t>
            </a:r>
          </a:p>
          <a:p>
            <a:pPr lvl="3" algn="just"/>
            <a:r>
              <a:rPr lang="en-US" dirty="0" smtClean="0"/>
              <a:t>JIGF, JIGH ; Visited J I G H. (Because this is a dead end, we can erase this route)</a:t>
            </a:r>
          </a:p>
          <a:p>
            <a:pPr lvl="3" algn="just"/>
            <a:r>
              <a:rPr lang="en-US" dirty="0" smtClean="0"/>
              <a:t>JIGF ; Visited J I G F.</a:t>
            </a:r>
          </a:p>
          <a:p>
            <a:pPr lvl="3" algn="just"/>
            <a:r>
              <a:rPr lang="en-US" dirty="0" smtClean="0"/>
              <a:t>JIGFD ; Visited J I G F D.</a:t>
            </a:r>
          </a:p>
          <a:p>
            <a:pPr lvl="3" algn="just"/>
            <a:r>
              <a:rPr lang="en-US" dirty="0" smtClean="0"/>
              <a:t>JIGFD(RS3), JIGFDK, JIGFDB ; Visited J I G F D B.</a:t>
            </a:r>
          </a:p>
          <a:p>
            <a:pPr lvl="3" algn="just"/>
            <a:r>
              <a:rPr lang="en-US" dirty="0" smtClean="0"/>
              <a:t>JIGFD(RS3), JIGFDK, JIGFDBC, JIGFDBA, JIGFDBE ; Visited J I G F D B E.</a:t>
            </a:r>
          </a:p>
          <a:p>
            <a:pPr lvl="3" algn="just"/>
            <a:r>
              <a:rPr lang="en-US" dirty="0" smtClean="0"/>
              <a:t>JIGFD(RS3), JIGFDK, JIGFDBC, JIGFDBA, JIGFDBEA ; Visited J I G F D B E A.</a:t>
            </a:r>
          </a:p>
          <a:p>
            <a:pPr lvl="3" algn="just"/>
            <a:r>
              <a:rPr lang="en-US" dirty="0" smtClean="0"/>
              <a:t>JIGFD(RS3), JIGFDK, JIGFDBC, JIGFDBA, JIGFDBEA(RS1) ; Visited J I G F D B E A RS1.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4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Hospital Route</vt:lpstr>
      <vt:lpstr>Explanation</vt:lpstr>
      <vt:lpstr>Map</vt:lpstr>
      <vt:lpstr>Shortest Route’s Code (Using BFS)</vt:lpstr>
      <vt:lpstr>Optional Route’s Code (Using DFS)</vt:lpstr>
      <vt:lpstr>Input Data’s Code</vt:lpstr>
      <vt:lpstr>Result</vt:lpstr>
      <vt:lpstr>Shortest Route</vt:lpstr>
      <vt:lpstr>Optional Route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Route</dc:title>
  <dc:creator>AMD FX</dc:creator>
  <cp:lastModifiedBy>AMD FX</cp:lastModifiedBy>
  <cp:revision>12</cp:revision>
  <dcterms:created xsi:type="dcterms:W3CDTF">2018-04-18T15:00:31Z</dcterms:created>
  <dcterms:modified xsi:type="dcterms:W3CDTF">2018-04-18T16:12:16Z</dcterms:modified>
</cp:coreProperties>
</file>