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1" r:id="rId6"/>
    <p:sldId id="25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FF"/>
    <a:srgbClr val="A1BBFF"/>
    <a:srgbClr val="465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6" autoAdjust="0"/>
  </p:normalViewPr>
  <p:slideViewPr>
    <p:cSldViewPr snapToGrid="0" snapToObjects="1">
      <p:cViewPr varScale="1">
        <p:scale>
          <a:sx n="74" d="100"/>
          <a:sy n="74" d="100"/>
        </p:scale>
        <p:origin x="-7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3AF57-E10C-8343-8963-8E182F04C95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91EF-D354-4D44-90C4-52C34CD0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Home</a:t>
            </a:r>
            <a:r>
              <a:rPr lang="en-US" baseline="0" dirty="0" err="1" smtClean="0"/>
              <a:t>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91EF-D354-4D44-90C4-52C34CD0E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Login.html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91EF-D354-4D44-90C4-52C34CD0E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9599-E8F7-7040-82D8-FDB45990284C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D287-6150-B446-9DCF-62E39E9F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51001" y="666750"/>
            <a:ext cx="19402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126" y="154880"/>
            <a:ext cx="15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Hover: Service Level Agreement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1287605" y="0"/>
            <a:ext cx="1398731" cy="978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color.adobe.com</a:t>
            </a:r>
            <a:r>
              <a:rPr lang="en-US" dirty="0" smtClean="0"/>
              <a:t>/create/color-wheel/?base=2&amp;rule=</a:t>
            </a:r>
            <a:r>
              <a:rPr lang="en-US" dirty="0" err="1" smtClean="0"/>
              <a:t>Monochromatic&amp;selected</a:t>
            </a:r>
            <a:r>
              <a:rPr lang="en-US" dirty="0" smtClean="0"/>
              <a:t>=0&amp;name=My%20Color%20Theme&amp;mode=</a:t>
            </a:r>
            <a:r>
              <a:rPr lang="en-US" dirty="0" err="1" smtClean="0"/>
              <a:t>rgb&amp;rgbvalues</a:t>
            </a:r>
            <a:r>
              <a:rPr lang="en-US" dirty="0" smtClean="0"/>
              <a:t>=0.34705882352941175,0.39607843137260074,0.5,0.39411764705882346,0.588310708899149,1,0.6941176470588235,0.792156862745098,1,0.19705882352941173,0.2941553544495745,0.5,0.5552941176470588,0.6337254901961612,0.8&amp;swatchOrder=0,1,2,3,4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286715" y="3470106"/>
            <a:ext cx="2168174" cy="1327361"/>
            <a:chOff x="4583409" y="3612389"/>
            <a:chExt cx="1984375" cy="1327361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4583409" y="3612389"/>
              <a:ext cx="1984375" cy="666750"/>
            </a:xfrm>
            <a:prstGeom prst="round2SameRect">
              <a:avLst/>
            </a:prstGeom>
            <a:solidFill>
              <a:srgbClr val="507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CLIENTES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583409" y="4114881"/>
              <a:ext cx="1984375" cy="824869"/>
              <a:chOff x="4651374" y="2159631"/>
              <a:chExt cx="1984375" cy="824869"/>
            </a:xfrm>
          </p:grpSpPr>
          <p:sp>
            <p:nvSpPr>
              <p:cNvPr id="17" name="Round Same Side Corner Rectangle 16"/>
              <p:cNvSpPr/>
              <p:nvPr/>
            </p:nvSpPr>
            <p:spPr>
              <a:xfrm rot="10800000">
                <a:off x="4651374" y="2317750"/>
                <a:ext cx="1984375" cy="666750"/>
              </a:xfrm>
              <a:prstGeom prst="round2SameRect">
                <a:avLst/>
              </a:prstGeom>
              <a:solidFill>
                <a:srgbClr val="507B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35676" y="2159631"/>
                <a:ext cx="1415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EVALUAR</a:t>
                </a:r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 </a:t>
                </a:r>
              </a:p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SERVICIO</a:t>
                </a:r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2222500" y="1190625"/>
            <a:ext cx="4603749" cy="2068126"/>
          </a:xfrm>
          <a:prstGeom prst="rect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837990" y="2107513"/>
            <a:ext cx="1663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526" y="1507348"/>
            <a:ext cx="153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Carrousel: What we do Section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560047" y="3491879"/>
            <a:ext cx="2225279" cy="1327361"/>
            <a:chOff x="4559935" y="3612389"/>
            <a:chExt cx="2031325" cy="1327361"/>
          </a:xfrm>
        </p:grpSpPr>
        <p:sp>
          <p:nvSpPr>
            <p:cNvPr id="38" name="Round Same Side Corner Rectangle 37"/>
            <p:cNvSpPr/>
            <p:nvPr/>
          </p:nvSpPr>
          <p:spPr>
            <a:xfrm>
              <a:off x="4583409" y="3612389"/>
              <a:ext cx="1984375" cy="666750"/>
            </a:xfrm>
            <a:prstGeom prst="round2SameRect">
              <a:avLst/>
            </a:prstGeom>
            <a:solidFill>
              <a:srgbClr val="507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entury Gothic"/>
                  <a:cs typeface="Century Gothic"/>
                </a:rPr>
                <a:t>COMPAÑIA</a:t>
              </a:r>
              <a:endParaRPr lang="en-US" b="1" dirty="0">
                <a:latin typeface="Century Gothic"/>
                <a:cs typeface="Century Gothic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559935" y="4114881"/>
              <a:ext cx="2031325" cy="824869"/>
              <a:chOff x="4627900" y="2159631"/>
              <a:chExt cx="2031325" cy="824869"/>
            </a:xfrm>
          </p:grpSpPr>
          <p:sp>
            <p:nvSpPr>
              <p:cNvPr id="40" name="Round Same Side Corner Rectangle 39"/>
              <p:cNvSpPr/>
              <p:nvPr/>
            </p:nvSpPr>
            <p:spPr>
              <a:xfrm rot="10800000">
                <a:off x="4651374" y="2317750"/>
                <a:ext cx="1984375" cy="666750"/>
              </a:xfrm>
              <a:prstGeom prst="round2SameRect">
                <a:avLst/>
              </a:prstGeom>
              <a:solidFill>
                <a:srgbClr val="507B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627900" y="2159631"/>
                <a:ext cx="20313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ADMINISTRAR</a:t>
                </a:r>
                <a:endParaRPr lang="en-US" b="1" dirty="0" smtClean="0">
                  <a:solidFill>
                    <a:schemeClr val="bg1">
                      <a:lumMod val="95000"/>
                    </a:schemeClr>
                  </a:solidFill>
                  <a:latin typeface="Century Gothic"/>
                  <a:cs typeface="Century Gothic"/>
                </a:endParaRPr>
              </a:p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/>
                    <a:cs typeface="Century Gothic"/>
                  </a:rPr>
                  <a:t>SERVICIOS</a:t>
                </a:r>
              </a:p>
            </p:txBody>
          </p:sp>
        </p:grpSp>
      </p:grpSp>
      <p:sp>
        <p:nvSpPr>
          <p:cNvPr id="47" name="Rounded Rectangle 46"/>
          <p:cNvSpPr/>
          <p:nvPr/>
        </p:nvSpPr>
        <p:spPr>
          <a:xfrm>
            <a:off x="2286714" y="4919513"/>
            <a:ext cx="4498612" cy="660117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EXPLORAR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COMPAÑIAS/SERVICIOS</a:t>
            </a:r>
          </a:p>
        </p:txBody>
      </p:sp>
      <p:cxnSp>
        <p:nvCxnSpPr>
          <p:cNvPr id="49" name="Straight Arrow Connector 48"/>
          <p:cNvCxnSpPr>
            <a:stCxn id="57" idx="1"/>
          </p:cNvCxnSpPr>
          <p:nvPr/>
        </p:nvCxnSpPr>
        <p:spPr>
          <a:xfrm flipH="1">
            <a:off x="1651001" y="5083646"/>
            <a:ext cx="2444163" cy="23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489059" y="591548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660" y="2047484"/>
            <a:ext cx="204326" cy="150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29563" y="3653828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30058" y="3672532"/>
            <a:ext cx="204326" cy="1504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5241" y="5061620"/>
            <a:ext cx="204326" cy="150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969546" y="5815652"/>
            <a:ext cx="204326" cy="15040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1127" y="4943878"/>
            <a:ext cx="153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of all clients (can be enhanced with a search function)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04126" y="5634425"/>
            <a:ext cx="15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&amp; SOCIAL SECTION: links for feedback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6"/>
            <a:endCxn id="62" idx="1"/>
          </p:cNvCxnSpPr>
          <p:nvPr/>
        </p:nvCxnSpPr>
        <p:spPr>
          <a:xfrm>
            <a:off x="5173872" y="5890854"/>
            <a:ext cx="2430254" cy="343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9055" y="3600179"/>
            <a:ext cx="153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LOG-IN: Company main info. Offer sign in/log in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1127" y="3672532"/>
            <a:ext cx="153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Evaluate Function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6" idx="0"/>
            <a:endCxn id="67" idx="3"/>
          </p:cNvCxnSpPr>
          <p:nvPr/>
        </p:nvCxnSpPr>
        <p:spPr>
          <a:xfrm flipH="1">
            <a:off x="1651001" y="3672532"/>
            <a:ext cx="2581220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6"/>
            <a:endCxn id="66" idx="1"/>
          </p:cNvCxnSpPr>
          <p:nvPr/>
        </p:nvCxnSpPr>
        <p:spPr>
          <a:xfrm>
            <a:off x="4933889" y="3729030"/>
            <a:ext cx="2505166" cy="609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/>
              <a:t>77378273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65" y="1155142"/>
            <a:ext cx="3960460" cy="45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0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714" y="2029154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Company Name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7466" y="2580509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Company Email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714" y="3149782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Password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714" y="3675936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Confirm Password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714" y="4295831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SIGN UP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1605" y="1444936"/>
            <a:ext cx="253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Create your Account</a:t>
            </a:r>
          </a:p>
        </p:txBody>
      </p:sp>
    </p:spTree>
    <p:extLst>
      <p:ext uri="{BB962C8B-B14F-4D97-AF65-F5344CB8AC3E}">
        <p14:creationId xmlns:p14="http://schemas.microsoft.com/office/powerpoint/2010/main" val="8171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714" y="2029154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Phone Number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7466" y="2580509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Address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714" y="3149782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Enter Company Description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714" y="3675936"/>
            <a:ext cx="4498612" cy="370042"/>
          </a:xfrm>
          <a:prstGeom prst="roundRect">
            <a:avLst/>
          </a:prstGeom>
          <a:noFill/>
          <a:ln>
            <a:solidFill>
              <a:srgbClr val="507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Upload Profile Pic</a:t>
            </a:r>
            <a:endParaRPr lang="en-US" b="1" dirty="0" smtClean="0">
              <a:solidFill>
                <a:srgbClr val="46516D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1605" y="1444936"/>
            <a:ext cx="24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6516D"/>
                </a:solidFill>
                <a:latin typeface="Century Gothic"/>
                <a:cs typeface="Century Gothic"/>
              </a:rPr>
              <a:t>Enhance your Profile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56210" y="4339725"/>
            <a:ext cx="1674938" cy="978871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SUBMIT &amp; CONTINUE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2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0440" y="1393651"/>
            <a:ext cx="2114450" cy="1865100"/>
          </a:xfrm>
          <a:prstGeom prst="rect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286714" y="3793272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1) ADD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a Service Contract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00551" y="1315218"/>
            <a:ext cx="243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Company Name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Proyectados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54890" y="3146940"/>
            <a:ext cx="251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 </a:t>
            </a:r>
            <a:r>
              <a:rPr lang="en-US" dirty="0" smtClean="0"/>
              <a:t>San Martin 1300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4841" y="2700213"/>
            <a:ext cx="24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Phone: </a:t>
            </a:r>
            <a:r>
              <a:rPr lang="en-US" dirty="0" smtClean="0"/>
              <a:t>+591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71322410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4890" y="1802779"/>
            <a:ext cx="243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email: </a:t>
            </a:r>
            <a:r>
              <a:rPr lang="en-US" dirty="0" err="1" smtClean="0"/>
              <a:t>proyectos@italinea.com.bo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277466" y="4315714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2) ADD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a Provider/Employee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277466" y="4838156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3</a:t>
            </a:r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) ISSUE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 a SLA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277466" y="5305361"/>
            <a:ext cx="4498612" cy="370042"/>
          </a:xfrm>
          <a:prstGeom prst="roundRect">
            <a:avLst/>
          </a:prstGeom>
          <a:solidFill>
            <a:srgbClr val="507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rPr>
              <a:t>4) PANEL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312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1375" y="0"/>
            <a:ext cx="4857750" cy="6858000"/>
          </a:xfrm>
          <a:prstGeom prst="rect">
            <a:avLst/>
          </a:prstGeom>
          <a:solidFill>
            <a:srgbClr val="46516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22500" y="111125"/>
            <a:ext cx="4603750" cy="6604000"/>
          </a:xfrm>
          <a:prstGeom prst="roundRect">
            <a:avLst>
              <a:gd name="adj" fmla="val 6383"/>
            </a:avLst>
          </a:prstGeom>
          <a:solidFill>
            <a:srgbClr val="A1BB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0" y="1190625"/>
            <a:ext cx="4603750" cy="4556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lumMod val="9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3307" y="154880"/>
            <a:ext cx="2137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/>
                <a:cs typeface="Century Gothic"/>
              </a:rPr>
              <a:t>SLAPP</a:t>
            </a:r>
            <a:endParaRPr lang="es-ES_tradnl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84737" y="6051874"/>
            <a:ext cx="258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entury Gothic"/>
                <a:cs typeface="Century Gothic"/>
              </a:rPr>
              <a:t>Tell us what you Think: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3983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0085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351" y="6026397"/>
            <a:ext cx="602727" cy="499051"/>
          </a:xfrm>
          <a:prstGeom prst="ellipse">
            <a:avLst/>
          </a:prstGeom>
          <a:solidFill>
            <a:srgbClr val="4651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224</Words>
  <Application>Microsoft Macintosh PowerPoint</Application>
  <PresentationFormat>On-screen Show (4:3)</PresentationFormat>
  <Paragraphs>51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Requena</dc:creator>
  <cp:lastModifiedBy>Leonardo Requena</cp:lastModifiedBy>
  <cp:revision>15</cp:revision>
  <dcterms:created xsi:type="dcterms:W3CDTF">2015-11-17T03:35:53Z</dcterms:created>
  <dcterms:modified xsi:type="dcterms:W3CDTF">2015-12-18T01:22:01Z</dcterms:modified>
</cp:coreProperties>
</file>