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handoutMasterIdLst>
    <p:handoutMasterId r:id="rId16"/>
  </p:handoutMasterIdLst>
  <p:sldIdLst>
    <p:sldId id="274" r:id="rId2"/>
    <p:sldId id="347" r:id="rId3"/>
    <p:sldId id="348" r:id="rId4"/>
    <p:sldId id="349" r:id="rId5"/>
    <p:sldId id="351" r:id="rId6"/>
    <p:sldId id="352" r:id="rId7"/>
    <p:sldId id="353" r:id="rId8"/>
    <p:sldId id="354" r:id="rId9"/>
    <p:sldId id="350" r:id="rId10"/>
    <p:sldId id="355" r:id="rId11"/>
    <p:sldId id="356" r:id="rId12"/>
    <p:sldId id="357" r:id="rId13"/>
    <p:sldId id="293" r:id="rId1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2">
          <p15:clr>
            <a:srgbClr val="A4A3A4"/>
          </p15:clr>
        </p15:guide>
        <p15:guide id="2" orient="horz" pos="2870">
          <p15:clr>
            <a:srgbClr val="A4A3A4"/>
          </p15:clr>
        </p15:guide>
        <p15:guide id="3" orient="horz" pos="547">
          <p15:clr>
            <a:srgbClr val="A4A3A4"/>
          </p15:clr>
        </p15:guide>
        <p15:guide id="4" orient="horz" pos="725">
          <p15:clr>
            <a:srgbClr val="A4A3A4"/>
          </p15:clr>
        </p15:guide>
        <p15:guide id="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2C4CFF"/>
    <a:srgbClr val="FFFFFF"/>
    <a:srgbClr val="EC881D"/>
    <a:srgbClr val="5F6062"/>
    <a:srgbClr val="0079DB"/>
    <a:srgbClr val="DC7B1F"/>
    <a:srgbClr val="000000"/>
    <a:srgbClr val="231F20"/>
    <a:srgbClr val="D8D8D8"/>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61676" autoAdjust="0"/>
  </p:normalViewPr>
  <p:slideViewPr>
    <p:cSldViewPr snapToGrid="0">
      <p:cViewPr>
        <p:scale>
          <a:sx n="125" d="100"/>
          <a:sy n="125" d="100"/>
        </p:scale>
        <p:origin x="144" y="144"/>
      </p:cViewPr>
      <p:guideLst>
        <p:guide orient="horz" pos="102"/>
        <p:guide orient="horz" pos="2870"/>
        <p:guide orient="horz" pos="547"/>
        <p:guide orient="horz" pos="725"/>
        <p:guide/>
      </p:guideLst>
    </p:cSldViewPr>
  </p:slideViewPr>
  <p:notesTextViewPr>
    <p:cViewPr>
      <p:scale>
        <a:sx n="114" d="100"/>
        <a:sy n="114" d="100"/>
      </p:scale>
      <p:origin x="0" y="0"/>
    </p:cViewPr>
  </p:notesTextViewPr>
  <p:sorterViewPr>
    <p:cViewPr>
      <p:scale>
        <a:sx n="66" d="100"/>
        <a:sy n="66" d="100"/>
      </p:scale>
      <p:origin x="0" y="0"/>
    </p:cViewPr>
  </p:sorterViewPr>
  <p:notesViewPr>
    <p:cSldViewPr snapToGrid="0">
      <p:cViewPr>
        <p:scale>
          <a:sx n="140" d="100"/>
          <a:sy n="140" d="100"/>
        </p:scale>
        <p:origin x="1552" y="-228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handoutMaster" Target="handoutMasters/handout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FBC6CC6-8138-E540-A434-B867CC36BCD0}" type="datetime1">
              <a:rPr lang="en-US" smtClean="0"/>
              <a:t>8/17/17</a:t>
            </a:fld>
            <a:endParaRPr lang="en-US"/>
          </a:p>
        </p:txBody>
      </p:sp>
      <p:sp>
        <p:nvSpPr>
          <p:cNvPr id="6" name="TextBox 5"/>
          <p:cNvSpPr txBox="1"/>
          <p:nvPr/>
        </p:nvSpPr>
        <p:spPr>
          <a:xfrm>
            <a:off x="286468" y="8743301"/>
            <a:ext cx="109004" cy="107722"/>
          </a:xfrm>
          <a:prstGeom prst="rect">
            <a:avLst/>
          </a:prstGeom>
          <a:noFill/>
        </p:spPr>
        <p:txBody>
          <a:bodyPr wrap="none" lIns="0" tIns="0" rIns="0" bIns="0" rtlCol="0">
            <a:spAutoFit/>
          </a:bodyPr>
          <a:lstStyle/>
          <a:p>
            <a:pPr algn="r"/>
            <a:fld id="{0C8E8817-043E-4BA1-A90E-6FB9FA409362}" type="slidenum">
              <a:rPr lang="en-US" sz="700" smtClean="0">
                <a:solidFill>
                  <a:schemeClr val="bg2"/>
                </a:solidFill>
              </a:rPr>
              <a:pPr algn="r"/>
              <a:t>‹#›</a:t>
            </a:fld>
            <a:endParaRPr lang="en-US" sz="700">
              <a:solidFill>
                <a:schemeClr val="bg2"/>
              </a:solidFill>
            </a:endParaRPr>
          </a:p>
        </p:txBody>
      </p:sp>
      <p:grpSp>
        <p:nvGrpSpPr>
          <p:cNvPr id="8" name="Group 4"/>
          <p:cNvGrpSpPr>
            <a:grpSpLocks noChangeAspect="1"/>
          </p:cNvGrpSpPr>
          <p:nvPr/>
        </p:nvGrpSpPr>
        <p:grpSpPr bwMode="auto">
          <a:xfrm>
            <a:off x="6010878" y="8738453"/>
            <a:ext cx="531812" cy="119063"/>
            <a:chOff x="5137" y="4139"/>
            <a:chExt cx="335" cy="75"/>
          </a:xfrm>
          <a:solidFill>
            <a:schemeClr val="accent1"/>
          </a:solidFill>
        </p:grpSpPr>
        <p:sp>
          <p:nvSpPr>
            <p:cNvPr id="9"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1" name="Footer Placeholder 3"/>
          <p:cNvSpPr>
            <a:spLocks noGrp="1"/>
          </p:cNvSpPr>
          <p:nvPr>
            <p:ph type="ftr" sz="quarter" idx="2"/>
          </p:nvPr>
        </p:nvSpPr>
        <p:spPr>
          <a:xfrm>
            <a:off x="457200" y="8743301"/>
            <a:ext cx="2971800" cy="107722"/>
          </a:xfrm>
          <a:prstGeom prst="rect">
            <a:avLst/>
          </a:prstGeom>
        </p:spPr>
        <p:txBody>
          <a:bodyPr vert="horz" wrap="square" lIns="0" tIns="0" rIns="0" bIns="0" rtlCol="0" anchor="ctr">
            <a:spAutoFit/>
          </a:bodyPr>
          <a:lstStyle/>
          <a:p>
            <a:r>
              <a:rPr lang="en-US" sz="700">
                <a:solidFill>
                  <a:schemeClr val="bg2"/>
                </a:solidFill>
              </a:rPr>
              <a:t>© 2016 Teradata</a:t>
            </a:r>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20B24A-4901-584A-9EFA-AC0C3BF0E694}" type="datetime1">
              <a:rPr lang="en-US" smtClean="0"/>
              <a:t>8/17/17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Box 7"/>
          <p:cNvSpPr txBox="1"/>
          <p:nvPr/>
        </p:nvSpPr>
        <p:spPr>
          <a:xfrm>
            <a:off x="286468" y="8743301"/>
            <a:ext cx="109004" cy="107722"/>
          </a:xfrm>
          <a:prstGeom prst="rect">
            <a:avLst/>
          </a:prstGeom>
          <a:noFill/>
        </p:spPr>
        <p:txBody>
          <a:bodyPr wrap="none" lIns="0" tIns="0" rIns="0" bIns="0" rtlCol="0">
            <a:spAutoFit/>
          </a:bodyPr>
          <a:lstStyle/>
          <a:p>
            <a:pPr algn="r"/>
            <a:fld id="{0C8E8817-043E-4BA1-A90E-6FB9FA409362}" type="slidenum">
              <a:rPr lang="en-US" sz="700" smtClean="0">
                <a:solidFill>
                  <a:schemeClr val="bg2"/>
                </a:solidFill>
              </a:rPr>
              <a:pPr algn="r"/>
              <a:t>‹#›</a:t>
            </a:fld>
            <a:endParaRPr lang="en-US" sz="700">
              <a:solidFill>
                <a:schemeClr val="bg2"/>
              </a:solidFill>
            </a:endParaRPr>
          </a:p>
        </p:txBody>
      </p:sp>
      <p:grpSp>
        <p:nvGrpSpPr>
          <p:cNvPr id="9" name="Group 4"/>
          <p:cNvGrpSpPr>
            <a:grpSpLocks noChangeAspect="1"/>
          </p:cNvGrpSpPr>
          <p:nvPr/>
        </p:nvGrpSpPr>
        <p:grpSpPr bwMode="auto">
          <a:xfrm>
            <a:off x="6010878" y="8738453"/>
            <a:ext cx="531812" cy="119063"/>
            <a:chOff x="5137" y="4139"/>
            <a:chExt cx="335" cy="75"/>
          </a:xfrm>
          <a:solidFill>
            <a:schemeClr val="accent1"/>
          </a:solidFill>
        </p:grpSpPr>
        <p:sp>
          <p:nvSpPr>
            <p:cNvPr id="10"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3" name="Footer Placeholder 5"/>
          <p:cNvSpPr>
            <a:spLocks noGrp="1"/>
          </p:cNvSpPr>
          <p:nvPr>
            <p:ph type="ftr" sz="quarter" idx="4"/>
          </p:nvPr>
        </p:nvSpPr>
        <p:spPr>
          <a:xfrm>
            <a:off x="457200" y="8743301"/>
            <a:ext cx="2971800" cy="107722"/>
          </a:xfrm>
          <a:prstGeom prst="rect">
            <a:avLst/>
          </a:prstGeom>
        </p:spPr>
        <p:txBody>
          <a:bodyPr vert="horz" wrap="square" lIns="0" tIns="0" rIns="0" bIns="0" rtlCol="0" anchor="ctr">
            <a:spAutoFit/>
          </a:bodyPr>
          <a:lstStyle>
            <a:lvl1pPr>
              <a:defRPr lang="en-US" sz="700" smtClean="0">
                <a:solidFill>
                  <a:schemeClr val="bg2"/>
                </a:solidFill>
              </a:defRPr>
            </a:lvl1pPr>
          </a:lstStyle>
          <a:p>
            <a:r>
              <a:rPr lang="en-US"/>
              <a:t>© 2016 Teradata</a:t>
            </a: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notesStyle>
    <a:lvl1pPr marL="173038" indent="-173038" algn="l" defTabSz="914400" rtl="0" eaLnBrk="1" latinLnBrk="0" hangingPunct="1">
      <a:lnSpc>
        <a:spcPct val="95000"/>
      </a:lnSpc>
      <a:spcBef>
        <a:spcPts val="400"/>
      </a:spcBef>
      <a:buFont typeface="Arial" panose="020B0604020202020204" pitchFamily="34" charset="0"/>
      <a:buChar char="•"/>
      <a:defRPr sz="1200" kern="1200">
        <a:solidFill>
          <a:schemeClr val="tx1"/>
        </a:solidFill>
        <a:latin typeface="+mn-lt"/>
        <a:ea typeface="+mn-ea"/>
        <a:cs typeface="+mn-cs"/>
      </a:defRPr>
    </a:lvl1pPr>
    <a:lvl2pPr marL="284163" indent="-111125" algn="l" defTabSz="914400"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2pPr>
    <a:lvl3pPr marL="401638" indent="-117475" algn="l" defTabSz="914400"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3pPr>
    <a:lvl4pPr marL="512763" indent="-111125" algn="l" defTabSz="914400"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4pPr>
    <a:lvl5pPr marL="630238" indent="-117475" algn="l" defTabSz="914400"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1198393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038" marR="0" indent="-173038" algn="l" defTabSz="914400" rtl="0" eaLnBrk="1" fontAlgn="auto" latinLnBrk="0" hangingPunct="1">
              <a:lnSpc>
                <a:spcPct val="95000"/>
              </a:lnSpc>
              <a:spcBef>
                <a:spcPts val="40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In the</a:t>
            </a:r>
            <a:r>
              <a:rPr lang="en-US" sz="1200" kern="1200" baseline="0" dirty="0" smtClean="0">
                <a:solidFill>
                  <a:schemeClr val="tx1"/>
                </a:solidFill>
                <a:effectLst/>
                <a:latin typeface="+mn-lt"/>
                <a:ea typeface="+mn-ea"/>
                <a:cs typeface="+mn-cs"/>
              </a:rPr>
              <a:t> Data Generation </a:t>
            </a:r>
            <a:r>
              <a:rPr lang="en-US" sz="1200" kern="1200" dirty="0" smtClean="0">
                <a:solidFill>
                  <a:schemeClr val="tx1"/>
                </a:solidFill>
                <a:effectLst/>
                <a:latin typeface="+mn-lt"/>
                <a:ea typeface="+mn-ea"/>
                <a:cs typeface="+mn-cs"/>
              </a:rPr>
              <a:t>stage, user and item impression data within a period of time are used to generate training data. Each example corresponds to one impression. The label is item acquisition: 1 if the impressed item was selected, and 0 otherwise. Vocabularies, which are tables mapping categorical feature strings to integer IDs, are also generated in this stage. The system computes the ID space for all the string features that occurred more than a minimum number of times. Continuous real-valued features are normalized to [0, 1] by mapping a feature value x to its cumulative distribution function P (X &lt;= x), divided into </a:t>
            </a:r>
            <a:r>
              <a:rPr lang="en-US" sz="1200" kern="1200" dirty="0" err="1" smtClean="0">
                <a:solidFill>
                  <a:schemeClr val="tx1"/>
                </a:solidFill>
                <a:effectLst/>
                <a:latin typeface="+mn-lt"/>
                <a:ea typeface="+mn-ea"/>
                <a:cs typeface="+mn-cs"/>
              </a:rPr>
              <a:t>n_q</a:t>
            </a:r>
            <a:r>
              <a:rPr lang="en-US" sz="1200" kern="1200" dirty="0" smtClean="0">
                <a:solidFill>
                  <a:schemeClr val="tx1"/>
                </a:solidFill>
                <a:effectLst/>
                <a:latin typeface="+mn-lt"/>
                <a:ea typeface="+mn-ea"/>
                <a:cs typeface="+mn-cs"/>
              </a:rPr>
              <a:t> quantiles. The normalized value is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- 1/</a:t>
            </a:r>
            <a:r>
              <a:rPr lang="en-US" sz="1200" kern="1200" dirty="0" err="1" smtClean="0">
                <a:solidFill>
                  <a:schemeClr val="tx1"/>
                </a:solidFill>
                <a:effectLst/>
                <a:latin typeface="+mn-lt"/>
                <a:ea typeface="+mn-ea"/>
                <a:cs typeface="+mn-cs"/>
              </a:rPr>
              <a:t>n_q</a:t>
            </a:r>
            <a:r>
              <a:rPr lang="en-US" sz="1200" kern="1200" dirty="0" smtClean="0">
                <a:solidFill>
                  <a:schemeClr val="tx1"/>
                </a:solidFill>
                <a:effectLst/>
                <a:latin typeface="+mn-lt"/>
                <a:ea typeface="+mn-ea"/>
                <a:cs typeface="+mn-cs"/>
              </a:rPr>
              <a:t> -1 for values in the </a:t>
            </a:r>
            <a:r>
              <a:rPr lang="en-US" sz="1200" kern="1200" dirty="0" err="1" smtClean="0">
                <a:solidFill>
                  <a:schemeClr val="tx1"/>
                </a:solidFill>
                <a:effectLst/>
                <a:latin typeface="+mn-lt"/>
                <a:ea typeface="+mn-ea"/>
                <a:cs typeface="+mn-cs"/>
              </a:rPr>
              <a:t>i-th</a:t>
            </a:r>
            <a:r>
              <a:rPr lang="en-US" sz="1200" kern="1200" dirty="0" smtClean="0">
                <a:solidFill>
                  <a:schemeClr val="tx1"/>
                </a:solidFill>
                <a:effectLst/>
                <a:latin typeface="+mn-lt"/>
                <a:ea typeface="+mn-ea"/>
                <a:cs typeface="+mn-cs"/>
              </a:rPr>
              <a:t> quantiles.  Quantile boundaries are computed during data generation.</a:t>
            </a:r>
            <a:endParaRPr lang="en-US" dirty="0"/>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3625815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038" marR="0" indent="-173038" algn="l" defTabSz="914400" rtl="0" eaLnBrk="1" fontAlgn="auto" latinLnBrk="0" hangingPunct="1">
              <a:lnSpc>
                <a:spcPct val="95000"/>
              </a:lnSpc>
              <a:spcBef>
                <a:spcPts val="400"/>
              </a:spcBef>
              <a:spcAft>
                <a:spcPts val="0"/>
              </a:spcAft>
              <a:buClrTx/>
              <a:buSzTx/>
              <a:buFont typeface="Arial" panose="020B0604020202020204" pitchFamily="34" charset="0"/>
              <a:buChar char="•"/>
              <a:tabLst/>
              <a:defRPr/>
            </a:pPr>
            <a:r>
              <a:rPr lang="en-US" dirty="0" smtClean="0"/>
              <a:t>During Model Training, our input layer takes in training data and vocabularies and generate sparse and dense features together with a label. The wide component consists of the cross-product transformation of user selected items and impression data. For the deep part of the model, A 32-dimensional embedding vector is learned for each categorical feature. During Wide and Deep experiments at Google, they concatenated all the </a:t>
            </a:r>
            <a:r>
              <a:rPr lang="en-US" dirty="0" err="1" smtClean="0"/>
              <a:t>embeddings</a:t>
            </a:r>
            <a:r>
              <a:rPr lang="en-US" dirty="0" smtClean="0"/>
              <a:t> together with the dense features, resulting in a dense vector of approximately 1200 dimensions. The concatenated vector is then fed into 3 </a:t>
            </a:r>
            <a:r>
              <a:rPr lang="en-US" dirty="0" err="1" smtClean="0"/>
              <a:t>ReLU</a:t>
            </a:r>
            <a:r>
              <a:rPr lang="en-US" dirty="0" smtClean="0"/>
              <a:t> layers, and finally the logistic output unit.</a:t>
            </a:r>
          </a:p>
          <a:p>
            <a:pPr marL="173038" marR="0" indent="-173038" algn="l" defTabSz="914400" rtl="0" eaLnBrk="1" fontAlgn="auto" latinLnBrk="0" hangingPunct="1">
              <a:lnSpc>
                <a:spcPct val="95000"/>
              </a:lnSpc>
              <a:spcBef>
                <a:spcPts val="400"/>
              </a:spcBef>
              <a:spcAft>
                <a:spcPts val="0"/>
              </a:spcAft>
              <a:buClrTx/>
              <a:buSzTx/>
              <a:buFont typeface="Arial" panose="020B0604020202020204" pitchFamily="34" charset="0"/>
              <a:buChar char="•"/>
              <a:tabLst/>
              <a:defRPr/>
            </a:pPr>
            <a:r>
              <a:rPr lang="en-US" dirty="0" smtClean="0"/>
              <a:t>The Google Wide &amp; Deep models were trained on over 500 billion examples. Every time a new set of training data arrives, the model needs to be re-trained. However, retraining from scratch every time is computationally prohibitive and delays the time from data arrival to serving an updated </a:t>
            </a:r>
            <a:r>
              <a:rPr lang="en-US" dirty="0" err="1" smtClean="0"/>
              <a:t>model.To</a:t>
            </a:r>
            <a:r>
              <a:rPr lang="en-US" dirty="0" smtClean="0"/>
              <a:t> tackle this challenge, they implemented a warm-starting system which initializes a new model with the </a:t>
            </a:r>
            <a:r>
              <a:rPr lang="en-US" dirty="0" err="1" smtClean="0"/>
              <a:t>embeddings</a:t>
            </a:r>
            <a:r>
              <a:rPr lang="en-US" dirty="0" smtClean="0"/>
              <a:t> and the linear model weights from the previous </a:t>
            </a:r>
            <a:r>
              <a:rPr lang="en-US" dirty="0" err="1" smtClean="0"/>
              <a:t>model.Before</a:t>
            </a:r>
            <a:r>
              <a:rPr lang="en-US" dirty="0" smtClean="0"/>
              <a:t> loading the models into the model servers, a dry run of the model is done to make sure that it does not cause problems in serving live traffic. They empirically validated the model quality against the previous model as a sanity check.</a:t>
            </a:r>
            <a:endParaRPr lang="en-US" dirty="0"/>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5873247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038" marR="0" indent="-173038" algn="l" defTabSz="914400" rtl="0" eaLnBrk="1" fontAlgn="auto" latinLnBrk="0" hangingPunct="1">
              <a:lnSpc>
                <a:spcPct val="95000"/>
              </a:lnSpc>
              <a:spcBef>
                <a:spcPts val="400"/>
              </a:spcBef>
              <a:spcAft>
                <a:spcPts val="0"/>
              </a:spcAft>
              <a:buClrTx/>
              <a:buSzTx/>
              <a:buFont typeface="Arial" panose="020B0604020202020204" pitchFamily="34" charset="0"/>
              <a:buChar char="•"/>
              <a:tabLst/>
              <a:defRPr/>
            </a:pPr>
            <a:r>
              <a:rPr lang="en-US" dirty="0" smtClean="0"/>
              <a:t>Once the model is trained and verified, we load it into the model servers. For each request, the servers receive a set of item candidates from the item retrieval system and user features to score each item. Then, the items are ranked from the highest scores to the lowest, and we show the items to the users in this order. The scores are calculated by running a forward inference pass over the Wide &amp; Deep model. In order to serve each request on the order of 10 </a:t>
            </a:r>
            <a:r>
              <a:rPr lang="en-US" dirty="0" err="1" smtClean="0"/>
              <a:t>ms</a:t>
            </a:r>
            <a:r>
              <a:rPr lang="en-US" dirty="0" smtClean="0"/>
              <a:t>, they optimized the performance using multithreading parallelism by running smaller batches in parallel, instead of scoring all candidate items in a single batch inference step.</a:t>
            </a:r>
            <a:endParaRPr lang="en-US" dirty="0"/>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7680109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412615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have covered</a:t>
            </a:r>
            <a:r>
              <a:rPr lang="en-US" baseline="0" dirty="0" smtClean="0"/>
              <a:t> some of the fundamentals for Deep Learning, let’s focus on Deep Learning specifically for Recommendation </a:t>
            </a:r>
            <a:r>
              <a:rPr lang="en-US" baseline="0" dirty="0" smtClean="0"/>
              <a:t>Engines</a:t>
            </a:r>
            <a:r>
              <a:rPr lang="en-US" baseline="0" dirty="0" smtClean="0"/>
              <a:t>.</a:t>
            </a:r>
          </a:p>
          <a:p>
            <a:endParaRPr lang="en-US" baseline="0" dirty="0" smtClean="0"/>
          </a:p>
        </p:txBody>
      </p:sp>
      <p:sp>
        <p:nvSpPr>
          <p:cNvPr id="4" name="Footer Placeholder 3"/>
          <p:cNvSpPr>
            <a:spLocks noGrp="1"/>
          </p:cNvSpPr>
          <p:nvPr>
            <p:ph type="ftr" sz="quarter" idx="10"/>
          </p:nvPr>
        </p:nvSpPr>
        <p:spPr/>
        <p:txBody>
          <a:bodyPr/>
          <a:lstStyle/>
          <a:p>
            <a:r>
              <a:rPr lang="en-US"/>
              <a:t>© 2016 Teradata</a:t>
            </a:r>
          </a:p>
        </p:txBody>
      </p:sp>
    </p:spTree>
    <p:extLst>
      <p:ext uri="{BB962C8B-B14F-4D97-AF65-F5344CB8AC3E}">
        <p14:creationId xmlns:p14="http://schemas.microsoft.com/office/powerpoint/2010/main" val="771892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general, a workflow for training and evaluating a deep learning model would look</a:t>
            </a:r>
            <a:r>
              <a:rPr lang="en-US" baseline="0" dirty="0" smtClean="0"/>
              <a:t> something like this.</a:t>
            </a:r>
          </a:p>
          <a:p>
            <a:r>
              <a:rPr lang="en-US" baseline="0" dirty="0" smtClean="0"/>
              <a:t>First we need to rigorously define our problem.  This involves determining our inputs, the potential outputs, and the </a:t>
            </a:r>
            <a:r>
              <a:rPr lang="en-US" baseline="0" dirty="0" err="1" smtClean="0"/>
              <a:t>vectorized</a:t>
            </a:r>
            <a:r>
              <a:rPr lang="en-US" baseline="0" dirty="0" smtClean="0"/>
              <a:t> representations of  both.  If we were training a model to identify cancer, for example, we would provide RBG images as input which can be represented as a vector of pixel values.  Our output would be a probability distribution over three mutually exclusive probabilities:  1) normal, 2) benign tumor, or 3) malignant tumor.  </a:t>
            </a:r>
          </a:p>
          <a:p>
            <a:r>
              <a:rPr lang="en-US" baseline="0" dirty="0" smtClean="0"/>
              <a:t>After we define our problem, we need to build a neural network architecture to solve it.  Our input layer would have to be of appropriate size to accept the raw data from the image, and our output layer would have to be a </a:t>
            </a:r>
            <a:r>
              <a:rPr lang="en-US" baseline="0" dirty="0" err="1" smtClean="0"/>
              <a:t>softmax</a:t>
            </a:r>
            <a:r>
              <a:rPr lang="en-US" baseline="0" dirty="0" smtClean="0"/>
              <a:t> of size 3.  We will also have to define the internal architecture of the network (number of hidden layers, the </a:t>
            </a:r>
            <a:r>
              <a:rPr lang="en-US" baseline="0" dirty="0" err="1" smtClean="0"/>
              <a:t>connectivities</a:t>
            </a:r>
            <a:r>
              <a:rPr lang="en-US" baseline="0" dirty="0" smtClean="0"/>
              <a:t>, et.).  There will be more to say on that later.</a:t>
            </a:r>
          </a:p>
          <a:p>
            <a:r>
              <a:rPr lang="en-US" baseline="0" dirty="0" smtClean="0"/>
              <a:t>At this point we also want to collect a significant amount of data for training or modeling.  This data would probably be in the form of uniformly size pathological images that have been labeled by a medical expert.  We shuffle and divide this data into separate training, validation, and test sets.</a:t>
            </a:r>
          </a:p>
          <a:p>
            <a:r>
              <a:rPr lang="en-US" baseline="0" dirty="0" smtClean="0"/>
              <a:t>Finally we are ready to begin gradient descent.  We train the model on our training set for an epoch of time.  At the end of each epoch, we ensure that our error on the training set and validation set is decreasing.  When one of these stops to improve, we terminate and make sure we are happy with the model’s performance on the test data. If we are unsatisfied, we may need to rethink our architecture or reconsider whether the data we collect has the information required to make the prediction we want.  If our training set error stopped improving, we probably need to do a better job of capturing the important features in our data.  If our validation set error stopped improving, </a:t>
            </a:r>
            <a:r>
              <a:rPr lang="en-US" baseline="0" smtClean="0"/>
              <a:t>we probably </a:t>
            </a:r>
            <a:r>
              <a:rPr lang="en-US" baseline="0" dirty="0" smtClean="0"/>
              <a:t>need to take measures to prevent overfitting.</a:t>
            </a:r>
          </a:p>
        </p:txBody>
      </p:sp>
      <p:sp>
        <p:nvSpPr>
          <p:cNvPr id="4" name="Footer Placeholder 3"/>
          <p:cNvSpPr>
            <a:spLocks noGrp="1"/>
          </p:cNvSpPr>
          <p:nvPr>
            <p:ph type="ftr" sz="quarter" idx="10"/>
          </p:nvPr>
        </p:nvSpPr>
        <p:spPr/>
        <p:txBody>
          <a:bodyPr/>
          <a:lstStyle/>
          <a:p>
            <a:r>
              <a:rPr lang="en-US"/>
              <a:t>© 2016 Teradata</a:t>
            </a:r>
          </a:p>
        </p:txBody>
      </p:sp>
    </p:spTree>
    <p:extLst>
      <p:ext uri="{BB962C8B-B14F-4D97-AF65-F5344CB8AC3E}">
        <p14:creationId xmlns:p14="http://schemas.microsoft.com/office/powerpoint/2010/main" val="1895079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 overview of the app recommender system is shown here. A query, which can include various user and contextual features, is generated when a user visits the store. The recommender system returns a list of items (also referred to as impressions) on which users can perform certain actions such as clicks or purchases. These user actions, along with the queries and impressions, are recorded in the logs as the training data for the learner. </a:t>
            </a:r>
            <a:endParaRPr lang="en-US" dirty="0" smtClean="0">
              <a:effectLst/>
            </a:endParaRPr>
          </a:p>
          <a:p>
            <a:r>
              <a:rPr lang="en-US" sz="1200" kern="1200" dirty="0" smtClean="0">
                <a:solidFill>
                  <a:schemeClr val="tx1"/>
                </a:solidFill>
                <a:effectLst/>
                <a:latin typeface="+mn-lt"/>
                <a:ea typeface="+mn-ea"/>
                <a:cs typeface="+mn-cs"/>
              </a:rPr>
              <a:t>Since there can</a:t>
            </a:r>
            <a:r>
              <a:rPr lang="en-US" sz="1200" kern="1200" baseline="0" dirty="0" smtClean="0">
                <a:solidFill>
                  <a:schemeClr val="tx1"/>
                </a:solidFill>
                <a:effectLst/>
                <a:latin typeface="+mn-lt"/>
                <a:ea typeface="+mn-ea"/>
                <a:cs typeface="+mn-cs"/>
              </a:rPr>
              <a:t> be millions of items </a:t>
            </a:r>
            <a:r>
              <a:rPr lang="en-US" sz="1200" kern="1200" dirty="0" smtClean="0">
                <a:solidFill>
                  <a:schemeClr val="tx1"/>
                </a:solidFill>
                <a:effectLst/>
                <a:latin typeface="+mn-lt"/>
                <a:ea typeface="+mn-ea"/>
                <a:cs typeface="+mn-cs"/>
              </a:rPr>
              <a:t>in the database, it is intractable to exhaustively score every item for every query within the serving latency requirements (often O(10) mil- </a:t>
            </a:r>
            <a:r>
              <a:rPr lang="en-US" sz="1200" kern="1200" dirty="0" err="1" smtClean="0">
                <a:solidFill>
                  <a:schemeClr val="tx1"/>
                </a:solidFill>
                <a:effectLst/>
                <a:latin typeface="+mn-lt"/>
                <a:ea typeface="+mn-ea"/>
                <a:cs typeface="+mn-cs"/>
              </a:rPr>
              <a:t>liseconds</a:t>
            </a:r>
            <a:r>
              <a:rPr lang="en-US" sz="1200" kern="1200" dirty="0" smtClean="0">
                <a:solidFill>
                  <a:schemeClr val="tx1"/>
                </a:solidFill>
                <a:effectLst/>
                <a:latin typeface="+mn-lt"/>
                <a:ea typeface="+mn-ea"/>
                <a:cs typeface="+mn-cs"/>
              </a:rPr>
              <a:t>). Therefore, the first step upon receiving a query is retrieval. The retrieval system returns a short list of items that best match the query using various signals, usually a combination of machine-learned models and human-defined rules. After reducing the candidate pool, the ranking system ranks all items by their scores. The scores are usually P(</a:t>
            </a:r>
            <a:r>
              <a:rPr lang="en-US" sz="1200" kern="1200" dirty="0" err="1" smtClean="0">
                <a:solidFill>
                  <a:schemeClr val="tx1"/>
                </a:solidFill>
                <a:effectLst/>
                <a:latin typeface="+mn-lt"/>
                <a:ea typeface="+mn-ea"/>
                <a:cs typeface="+mn-cs"/>
              </a:rPr>
              <a:t>y|x</a:t>
            </a:r>
            <a:r>
              <a:rPr lang="en-US" sz="1200" kern="1200" dirty="0" smtClean="0">
                <a:solidFill>
                  <a:schemeClr val="tx1"/>
                </a:solidFill>
                <a:effectLst/>
                <a:latin typeface="+mn-lt"/>
                <a:ea typeface="+mn-ea"/>
                <a:cs typeface="+mn-cs"/>
              </a:rPr>
              <a:t>), the probability of a user action label y given the features x, including user features (e.g., country, language, demographics), contextual features (e.g., device, hour of the day, day of the week), and impression features (e.g., item age, historical statistics of an item). </a:t>
            </a:r>
            <a:endParaRPr lang="en-US" baseline="0" dirty="0" smtClean="0"/>
          </a:p>
        </p:txBody>
      </p:sp>
      <p:sp>
        <p:nvSpPr>
          <p:cNvPr id="4" name="Footer Placeholder 3"/>
          <p:cNvSpPr>
            <a:spLocks noGrp="1"/>
          </p:cNvSpPr>
          <p:nvPr>
            <p:ph type="ftr" sz="quarter" idx="10"/>
          </p:nvPr>
        </p:nvSpPr>
        <p:spPr/>
        <p:txBody>
          <a:bodyPr/>
          <a:lstStyle/>
          <a:p>
            <a:r>
              <a:rPr lang="en-US"/>
              <a:t>© 2016 Teradata</a:t>
            </a:r>
          </a:p>
        </p:txBody>
      </p:sp>
    </p:spTree>
    <p:extLst>
      <p:ext uri="{BB962C8B-B14F-4D97-AF65-F5344CB8AC3E}">
        <p14:creationId xmlns:p14="http://schemas.microsoft.com/office/powerpoint/2010/main" val="2512353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8438" y="685800"/>
            <a:ext cx="6096000" cy="3429000"/>
          </a:xfrm>
        </p:spPr>
      </p:sp>
      <p:sp>
        <p:nvSpPr>
          <p:cNvPr id="3" name="Notes Placeholder 2"/>
          <p:cNvSpPr>
            <a:spLocks noGrp="1"/>
          </p:cNvSpPr>
          <p:nvPr>
            <p:ph type="body" idx="1"/>
          </p:nvPr>
        </p:nvSpPr>
        <p:spPr>
          <a:xfrm>
            <a:off x="685800" y="4371650"/>
            <a:ext cx="5486400" cy="4114800"/>
          </a:xfrm>
        </p:spPr>
        <p:txBody>
          <a:bodyPr/>
          <a:lstStyle/>
          <a:p>
            <a:r>
              <a:rPr lang="en-US" sz="1200" kern="1200" dirty="0" smtClean="0">
                <a:solidFill>
                  <a:schemeClr val="tx1"/>
                </a:solidFill>
                <a:effectLst/>
                <a:latin typeface="+mn-lt"/>
                <a:ea typeface="+mn-ea"/>
                <a:cs typeface="+mn-cs"/>
              </a:rPr>
              <a:t>Recall</a:t>
            </a:r>
            <a:r>
              <a:rPr lang="en-US" sz="1200" kern="1200" baseline="0" dirty="0" smtClean="0">
                <a:solidFill>
                  <a:schemeClr val="tx1"/>
                </a:solidFill>
                <a:effectLst/>
                <a:latin typeface="+mn-lt"/>
                <a:ea typeface="+mn-ea"/>
                <a:cs typeface="+mn-cs"/>
              </a:rPr>
              <a:t> that t</a:t>
            </a:r>
            <a:r>
              <a:rPr lang="en-US" sz="1200" kern="1200" dirty="0" smtClean="0">
                <a:solidFill>
                  <a:schemeClr val="tx1"/>
                </a:solidFill>
                <a:effectLst/>
                <a:latin typeface="+mn-lt"/>
                <a:ea typeface="+mn-ea"/>
                <a:cs typeface="+mn-cs"/>
              </a:rPr>
              <a:t>he wide component is a generalized linear model of the form y = </a:t>
            </a:r>
            <a:r>
              <a:rPr lang="en-US" sz="1200" kern="1200" dirty="0" err="1" smtClean="0">
                <a:solidFill>
                  <a:schemeClr val="tx1"/>
                </a:solidFill>
                <a:effectLst/>
                <a:latin typeface="+mn-lt"/>
                <a:ea typeface="+mn-ea"/>
                <a:cs typeface="+mn-cs"/>
              </a:rPr>
              <a:t>w^T</a:t>
            </a:r>
            <a:r>
              <a:rPr lang="en-US" sz="1200" kern="1200" dirty="0" smtClean="0">
                <a:solidFill>
                  <a:schemeClr val="tx1"/>
                </a:solidFill>
                <a:effectLst/>
                <a:latin typeface="+mn-lt"/>
                <a:ea typeface="+mn-ea"/>
                <a:cs typeface="+mn-cs"/>
              </a:rPr>
              <a:t> x + b, as illustrated above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(left). </a:t>
            </a:r>
            <a:endParaRPr lang="en-US" sz="120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One of the most important transformations is the cross-product transformation, which we saw </a:t>
            </a:r>
            <a:r>
              <a:rPr lang="en-US" sz="1200" b="0" i="0" kern="1200" dirty="0" err="1" smtClean="0">
                <a:solidFill>
                  <a:schemeClr val="tx1"/>
                </a:solidFill>
                <a:effectLst/>
                <a:latin typeface="+mn-lt"/>
                <a:ea typeface="+mn-ea"/>
                <a:cs typeface="+mn-cs"/>
              </a:rPr>
              <a:t>earlier.It</a:t>
            </a:r>
            <a:r>
              <a:rPr lang="en-US" sz="1200" b="0" i="0" kern="1200" dirty="0" smtClean="0">
                <a:solidFill>
                  <a:schemeClr val="tx1"/>
                </a:solidFill>
                <a:effectLst/>
                <a:latin typeface="+mn-lt"/>
                <a:ea typeface="+mn-ea"/>
                <a:cs typeface="+mn-cs"/>
              </a:rPr>
              <a:t> it defined here, where c-</a:t>
            </a:r>
            <a:r>
              <a:rPr lang="en-US" sz="1200" b="0" i="0" kern="1200" dirty="0" err="1" smtClean="0">
                <a:solidFill>
                  <a:schemeClr val="tx1"/>
                </a:solidFill>
                <a:effectLst/>
                <a:latin typeface="+mn-lt"/>
                <a:ea typeface="+mn-ea"/>
                <a:cs typeface="+mn-cs"/>
              </a:rPr>
              <a:t>ki</a:t>
            </a:r>
            <a:r>
              <a:rPr lang="en-US" sz="1200" b="0" i="0" kern="1200" dirty="0" smtClean="0">
                <a:solidFill>
                  <a:schemeClr val="tx1"/>
                </a:solidFill>
                <a:effectLst/>
                <a:latin typeface="+mn-lt"/>
                <a:ea typeface="+mn-ea"/>
                <a:cs typeface="+mn-cs"/>
              </a:rPr>
              <a:t> is a </a:t>
            </a:r>
            <a:r>
              <a:rPr lang="en-US" sz="1200" b="0" i="0" kern="1200" dirty="0" err="1" smtClean="0">
                <a:solidFill>
                  <a:schemeClr val="tx1"/>
                </a:solidFill>
                <a:effectLst/>
                <a:latin typeface="+mn-lt"/>
                <a:ea typeface="+mn-ea"/>
                <a:cs typeface="+mn-cs"/>
              </a:rPr>
              <a:t>boolean</a:t>
            </a:r>
            <a:r>
              <a:rPr lang="en-US" sz="1200" b="0" i="0" kern="1200" dirty="0" smtClean="0">
                <a:solidFill>
                  <a:schemeClr val="tx1"/>
                </a:solidFill>
                <a:effectLst/>
                <a:latin typeface="+mn-lt"/>
                <a:ea typeface="+mn-ea"/>
                <a:cs typeface="+mn-cs"/>
              </a:rPr>
              <a:t> variable that is 1 if the </a:t>
            </a:r>
            <a:r>
              <a:rPr lang="en-US" sz="1200" b="0" i="0" kern="1200" dirty="0" err="1" smtClean="0">
                <a:solidFill>
                  <a:schemeClr val="tx1"/>
                </a:solidFill>
                <a:effectLst/>
                <a:latin typeface="+mn-lt"/>
                <a:ea typeface="+mn-ea"/>
                <a:cs typeface="+mn-cs"/>
              </a:rPr>
              <a:t>ith</a:t>
            </a:r>
            <a:r>
              <a:rPr lang="en-US" sz="1200" b="0" i="0" kern="1200" dirty="0" smtClean="0">
                <a:solidFill>
                  <a:schemeClr val="tx1"/>
                </a:solidFill>
                <a:effectLst/>
                <a:latin typeface="+mn-lt"/>
                <a:ea typeface="+mn-ea"/>
                <a:cs typeface="+mn-cs"/>
              </a:rPr>
              <a:t> feature is part of the k-</a:t>
            </a:r>
            <a:r>
              <a:rPr lang="en-US" sz="1200" b="0" i="0" kern="1200" dirty="0" err="1" smtClean="0">
                <a:solidFill>
                  <a:schemeClr val="tx1"/>
                </a:solidFill>
                <a:effectLst/>
                <a:latin typeface="+mn-lt"/>
                <a:ea typeface="+mn-ea"/>
                <a:cs typeface="+mn-cs"/>
              </a:rPr>
              <a:t>th</a:t>
            </a:r>
            <a:r>
              <a:rPr lang="en-US" sz="1200" b="0" i="0" kern="1200" dirty="0" smtClean="0">
                <a:solidFill>
                  <a:schemeClr val="tx1"/>
                </a:solidFill>
                <a:effectLst/>
                <a:latin typeface="+mn-lt"/>
                <a:ea typeface="+mn-ea"/>
                <a:cs typeface="+mn-cs"/>
              </a:rPr>
              <a:t> transformation k, and 0 </a:t>
            </a:r>
            <a:r>
              <a:rPr lang="en-US" sz="1200" b="0" i="0" kern="1200" dirty="0" err="1" smtClean="0">
                <a:solidFill>
                  <a:schemeClr val="tx1"/>
                </a:solidFill>
                <a:effectLst/>
                <a:latin typeface="+mn-lt"/>
                <a:ea typeface="+mn-ea"/>
                <a:cs typeface="+mn-cs"/>
              </a:rPr>
              <a:t>otherwise.For</a:t>
            </a:r>
            <a:r>
              <a:rPr lang="en-US" sz="1200" b="0" i="0" kern="1200" dirty="0" smtClean="0">
                <a:solidFill>
                  <a:schemeClr val="tx1"/>
                </a:solidFill>
                <a:effectLst/>
                <a:latin typeface="+mn-lt"/>
                <a:ea typeface="+mn-ea"/>
                <a:cs typeface="+mn-cs"/>
              </a:rPr>
              <a:t> binary features, a cross-product transformation (e.g., “AND(gender=female, language=</a:t>
            </a:r>
            <a:r>
              <a:rPr lang="en-US" sz="1200" b="0" i="0" kern="1200" dirty="0" err="1" smtClean="0">
                <a:solidFill>
                  <a:schemeClr val="tx1"/>
                </a:solidFill>
                <a:effectLst/>
                <a:latin typeface="+mn-lt"/>
                <a:ea typeface="+mn-ea"/>
                <a:cs typeface="+mn-cs"/>
              </a:rPr>
              <a:t>en</a:t>
            </a:r>
            <a:r>
              <a:rPr lang="en-US" sz="1200" b="0" i="0" kern="1200" dirty="0" smtClean="0">
                <a:solidFill>
                  <a:schemeClr val="tx1"/>
                </a:solidFill>
                <a:effectLst/>
                <a:latin typeface="+mn-lt"/>
                <a:ea typeface="+mn-ea"/>
                <a:cs typeface="+mn-cs"/>
              </a:rPr>
              <a:t>)”) is 1 if and only if the constituent features (“gender=female” and “language=</a:t>
            </a:r>
            <a:r>
              <a:rPr lang="en-US" sz="1200" b="0" i="0" kern="1200" dirty="0" err="1" smtClean="0">
                <a:solidFill>
                  <a:schemeClr val="tx1"/>
                </a:solidFill>
                <a:effectLst/>
                <a:latin typeface="+mn-lt"/>
                <a:ea typeface="+mn-ea"/>
                <a:cs typeface="+mn-cs"/>
              </a:rPr>
              <a:t>en</a:t>
            </a:r>
            <a:r>
              <a:rPr lang="en-US" sz="1200" b="0" i="0" kern="1200" dirty="0" smtClean="0">
                <a:solidFill>
                  <a:schemeClr val="tx1"/>
                </a:solidFill>
                <a:effectLst/>
                <a:latin typeface="+mn-lt"/>
                <a:ea typeface="+mn-ea"/>
                <a:cs typeface="+mn-cs"/>
              </a:rPr>
              <a:t>”) are all 1, and 0 otherwise. This captures the interactions between the binary features, and adds nonlinearity to the generalized linear model.</a:t>
            </a:r>
            <a:endParaRPr lang="en-US" sz="1200" b="0" i="0" kern="1200" dirty="0" smtClean="0">
              <a:solidFill>
                <a:schemeClr val="tx1"/>
              </a:solidFill>
              <a:effectLst/>
              <a:latin typeface="+mn-lt"/>
              <a:ea typeface="+mn-ea"/>
              <a:cs typeface="+mn-cs"/>
            </a:endParaRPr>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12847335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8438" y="685800"/>
            <a:ext cx="6096000" cy="3429000"/>
          </a:xfrm>
        </p:spPr>
      </p:sp>
      <p:sp>
        <p:nvSpPr>
          <p:cNvPr id="3" name="Notes Placeholder 2"/>
          <p:cNvSpPr>
            <a:spLocks noGrp="1"/>
          </p:cNvSpPr>
          <p:nvPr>
            <p:ph type="body" idx="1"/>
          </p:nvPr>
        </p:nvSpPr>
        <p:spPr>
          <a:xfrm>
            <a:off x="685800" y="4371650"/>
            <a:ext cx="5486400" cy="4114800"/>
          </a:xfrm>
        </p:spPr>
        <p:txBody>
          <a:bodyPr/>
          <a:lstStyle/>
          <a:p>
            <a:r>
              <a:rPr lang="en-US" sz="1200" kern="1200" dirty="0" smtClean="0">
                <a:solidFill>
                  <a:schemeClr val="tx1"/>
                </a:solidFill>
                <a:effectLst/>
                <a:latin typeface="+mn-lt"/>
                <a:ea typeface="+mn-ea"/>
                <a:cs typeface="+mn-cs"/>
              </a:rPr>
              <a:t>The deep component is a feed-forward neural network, (right). For categorical features, the original inputs are feature strings (e.g., “language=</a:t>
            </a:r>
            <a:r>
              <a:rPr lang="en-US" sz="1200" kern="1200" dirty="0" err="1" smtClean="0">
                <a:solidFill>
                  <a:schemeClr val="tx1"/>
                </a:solidFill>
                <a:effectLst/>
                <a:latin typeface="+mn-lt"/>
                <a:ea typeface="+mn-ea"/>
                <a:cs typeface="+mn-cs"/>
              </a:rPr>
              <a:t>en</a:t>
            </a:r>
            <a:r>
              <a:rPr lang="en-US" sz="1200" kern="1200" dirty="0" smtClean="0">
                <a:solidFill>
                  <a:schemeClr val="tx1"/>
                </a:solidFill>
                <a:effectLst/>
                <a:latin typeface="+mn-lt"/>
                <a:ea typeface="+mn-ea"/>
                <a:cs typeface="+mn-cs"/>
              </a:rPr>
              <a:t>”). Each of these sparse, high-dimensional categorical features are first converted into a low-dimensional and dense real-valued vector, often referred to as an embedding vector. The dimensionality of the </a:t>
            </a:r>
            <a:r>
              <a:rPr lang="en-US" sz="1200" kern="1200" dirty="0" err="1" smtClean="0">
                <a:solidFill>
                  <a:schemeClr val="tx1"/>
                </a:solidFill>
                <a:effectLst/>
                <a:latin typeface="+mn-lt"/>
                <a:ea typeface="+mn-ea"/>
                <a:cs typeface="+mn-cs"/>
              </a:rPr>
              <a:t>embeddings</a:t>
            </a:r>
            <a:r>
              <a:rPr lang="en-US" sz="1200" kern="1200" dirty="0" smtClean="0">
                <a:solidFill>
                  <a:schemeClr val="tx1"/>
                </a:solidFill>
                <a:effectLst/>
                <a:latin typeface="+mn-lt"/>
                <a:ea typeface="+mn-ea"/>
                <a:cs typeface="+mn-cs"/>
              </a:rPr>
              <a:t> are usually on the order of O(10) to O(100). The embedding vectors are initialized ran- </a:t>
            </a:r>
            <a:r>
              <a:rPr lang="en-US" sz="1200" kern="1200" dirty="0" err="1" smtClean="0">
                <a:solidFill>
                  <a:schemeClr val="tx1"/>
                </a:solidFill>
                <a:effectLst/>
                <a:latin typeface="+mn-lt"/>
                <a:ea typeface="+mn-ea"/>
                <a:cs typeface="+mn-cs"/>
              </a:rPr>
              <a:t>domly</a:t>
            </a:r>
            <a:r>
              <a:rPr lang="en-US" sz="1200" kern="1200" dirty="0" smtClean="0">
                <a:solidFill>
                  <a:schemeClr val="tx1"/>
                </a:solidFill>
                <a:effectLst/>
                <a:latin typeface="+mn-lt"/>
                <a:ea typeface="+mn-ea"/>
                <a:cs typeface="+mn-cs"/>
              </a:rPr>
              <a:t> and then the values are trained to minimize the final loss function during model training. These low-dimensional dense embedding vectors are then fed into the hidden layers of a neural network in the forward pass. Specifically, each hidden layer performs the computation above where l is the layer number and f is the activation function, often rectified linear units (</a:t>
            </a:r>
            <a:r>
              <a:rPr lang="en-US" sz="1200" kern="1200" dirty="0" err="1" smtClean="0">
                <a:solidFill>
                  <a:schemeClr val="tx1"/>
                </a:solidFill>
                <a:effectLst/>
                <a:latin typeface="+mn-lt"/>
                <a:ea typeface="+mn-ea"/>
                <a:cs typeface="+mn-cs"/>
              </a:rPr>
              <a:t>ReLUs</a:t>
            </a:r>
            <a:r>
              <a:rPr lang="en-US" sz="1200" kern="1200" dirty="0" smtClean="0">
                <a:solidFill>
                  <a:schemeClr val="tx1"/>
                </a:solidFill>
                <a:effectLst/>
                <a:latin typeface="+mn-lt"/>
                <a:ea typeface="+mn-ea"/>
                <a:cs typeface="+mn-cs"/>
              </a:rPr>
              <a:t>). a(l) , b(l) , and W (l) are the activations, bias, and model weights at l-</a:t>
            </a:r>
            <a:r>
              <a:rPr lang="en-US" sz="1200" kern="1200" dirty="0" err="1" smtClean="0">
                <a:solidFill>
                  <a:schemeClr val="tx1"/>
                </a:solidFill>
                <a:effectLst/>
                <a:latin typeface="+mn-lt"/>
                <a:ea typeface="+mn-ea"/>
                <a:cs typeface="+mn-cs"/>
              </a:rPr>
              <a:t>th</a:t>
            </a:r>
            <a:r>
              <a:rPr lang="en-US" sz="1200" kern="1200" dirty="0" smtClean="0">
                <a:solidFill>
                  <a:schemeClr val="tx1"/>
                </a:solidFill>
                <a:effectLst/>
                <a:latin typeface="+mn-lt"/>
                <a:ea typeface="+mn-ea"/>
                <a:cs typeface="+mn-cs"/>
              </a:rPr>
              <a:t> layer.</a:t>
            </a:r>
            <a:endParaRPr lang="en-US" sz="1200" b="0" i="0" kern="1200" dirty="0" smtClean="0">
              <a:solidFill>
                <a:schemeClr val="tx1"/>
              </a:solidFill>
              <a:effectLst/>
              <a:latin typeface="+mn-lt"/>
              <a:ea typeface="+mn-ea"/>
              <a:cs typeface="+mn-cs"/>
            </a:endParaRPr>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16440328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8438" y="685800"/>
            <a:ext cx="6096000" cy="3429000"/>
          </a:xfrm>
        </p:spPr>
      </p:sp>
      <p:sp>
        <p:nvSpPr>
          <p:cNvPr id="3" name="Notes Placeholder 2"/>
          <p:cNvSpPr>
            <a:spLocks noGrp="1"/>
          </p:cNvSpPr>
          <p:nvPr>
            <p:ph type="body" idx="1"/>
          </p:nvPr>
        </p:nvSpPr>
        <p:spPr>
          <a:xfrm>
            <a:off x="685800" y="4371650"/>
            <a:ext cx="5486400" cy="4114800"/>
          </a:xfrm>
        </p:spPr>
        <p:txBody>
          <a:bodyPr/>
          <a:lstStyle/>
          <a:p>
            <a:pPr marL="173038" marR="0" indent="-173038" algn="l" defTabSz="914400" rtl="0" eaLnBrk="1" fontAlgn="auto" latinLnBrk="0" hangingPunct="1">
              <a:lnSpc>
                <a:spcPct val="95000"/>
              </a:lnSpc>
              <a:spcBef>
                <a:spcPts val="400"/>
              </a:spcBef>
              <a:spcAft>
                <a:spcPts val="0"/>
              </a:spcAft>
              <a:buClrTx/>
              <a:buSzTx/>
              <a:buFont typeface="Arial" panose="020B0604020202020204" pitchFamily="34" charset="0"/>
              <a:buChar char="•"/>
              <a:tabLst/>
              <a:defRPr/>
            </a:pPr>
            <a:r>
              <a:rPr lang="en-US" sz="1200" b="0" i="0" kern="1200" dirty="0" smtClean="0">
                <a:solidFill>
                  <a:schemeClr val="tx1"/>
                </a:solidFill>
                <a:effectLst/>
                <a:latin typeface="+mn-lt"/>
                <a:ea typeface="+mn-ea"/>
                <a:cs typeface="+mn-cs"/>
              </a:rPr>
              <a:t>The wide component and deep component are combined using a weighted sum of their output log odds as the prediction, which is then fed to one common logistic loss function for joint training. Note that there is a distinction between joint training and ensemble approaches. In an ensemble, individual models are trained separately without knowing each other, and their predictions are combined only at inference time but not at training time. In contrast, joint training optimizes all parameters simultaneously by taking both the wide and deep part as well as the weights of their sum into account at training time. There are implications on model size too: For an ensemble, since the training is disjoint, each individual model size usually needs to be larger (e.g., with more features and transformations) to achieve reasonable accuracy for an ensemble to work. In comparison, for joint training the wide part only needs to complement the weaknesses of the deep part with a small number of cross-product feature transformations, rather than a full-size wide model. Joint training of a Wide &amp; Deep Model is done by back propagating the gradients from the output to both the wide and deep part of the model simultaneously using mini-batch stochastic optimization. </a:t>
            </a:r>
          </a:p>
          <a:p>
            <a:pPr marL="173038" marR="0" indent="-173038" algn="l" defTabSz="914400" rtl="0" eaLnBrk="1" fontAlgn="auto" latinLnBrk="0" hangingPunct="1">
              <a:lnSpc>
                <a:spcPct val="95000"/>
              </a:lnSpc>
              <a:spcBef>
                <a:spcPts val="400"/>
              </a:spcBef>
              <a:spcAft>
                <a:spcPts val="0"/>
              </a:spcAft>
              <a:buClrTx/>
              <a:buSzTx/>
              <a:buFont typeface="Arial" panose="020B0604020202020204" pitchFamily="34" charset="0"/>
              <a:buChar char="•"/>
              <a:tabLst/>
              <a:defRPr/>
            </a:pPr>
            <a:r>
              <a:rPr lang="en-US" sz="1200" b="0" i="0" kern="1200" dirty="0" smtClean="0">
                <a:solidFill>
                  <a:schemeClr val="tx1"/>
                </a:solidFill>
                <a:effectLst/>
                <a:latin typeface="+mn-lt"/>
                <a:ea typeface="+mn-ea"/>
                <a:cs typeface="+mn-cs"/>
              </a:rPr>
              <a:t>For a logistic regression problem, the model’s prediction is,</a:t>
            </a:r>
            <a:r>
              <a:rPr lang="en-US" sz="1200" b="0" i="0" kern="1200" baseline="0" dirty="0" smtClean="0">
                <a:solidFill>
                  <a:schemeClr val="tx1"/>
                </a:solidFill>
                <a:effectLst/>
                <a:latin typeface="+mn-lt"/>
                <a:ea typeface="+mn-ea"/>
                <a:cs typeface="+mn-cs"/>
              </a:rPr>
              <a:t> as above </a:t>
            </a:r>
            <a:r>
              <a:rPr lang="en-US" sz="1200" kern="1200" dirty="0" smtClean="0">
                <a:solidFill>
                  <a:schemeClr val="tx1"/>
                </a:solidFill>
                <a:effectLst/>
                <a:latin typeface="+mn-lt"/>
                <a:ea typeface="+mn-ea"/>
                <a:cs typeface="+mn-cs"/>
              </a:rPr>
              <a:t>where Y is the binary class label, sigma(·) is the sigmoid function, phi(x) are the cross product transformations of the original features x, and b is the bias term. </a:t>
            </a:r>
            <a:r>
              <a:rPr lang="en-US" sz="1200" kern="1200" dirty="0" err="1" smtClean="0">
                <a:solidFill>
                  <a:schemeClr val="tx1"/>
                </a:solidFill>
                <a:effectLst/>
                <a:latin typeface="+mn-lt"/>
                <a:ea typeface="+mn-ea"/>
                <a:cs typeface="+mn-cs"/>
              </a:rPr>
              <a:t>Wwide</a:t>
            </a:r>
            <a:r>
              <a:rPr lang="en-US" sz="1200" kern="1200" dirty="0" smtClean="0">
                <a:solidFill>
                  <a:schemeClr val="tx1"/>
                </a:solidFill>
                <a:effectLst/>
                <a:latin typeface="+mn-lt"/>
                <a:ea typeface="+mn-ea"/>
                <a:cs typeface="+mn-cs"/>
              </a:rPr>
              <a:t> is the vector of all wide model weights, and </a:t>
            </a:r>
            <a:r>
              <a:rPr lang="en-US" sz="1200" kern="1200" dirty="0" err="1" smtClean="0">
                <a:solidFill>
                  <a:schemeClr val="tx1"/>
                </a:solidFill>
                <a:effectLst/>
                <a:latin typeface="+mn-lt"/>
                <a:ea typeface="+mn-ea"/>
                <a:cs typeface="+mn-cs"/>
              </a:rPr>
              <a:t>Wdeep</a:t>
            </a:r>
            <a:r>
              <a:rPr lang="en-US" sz="1200" kern="1200" dirty="0" smtClean="0">
                <a:solidFill>
                  <a:schemeClr val="tx1"/>
                </a:solidFill>
                <a:effectLst/>
                <a:latin typeface="+mn-lt"/>
                <a:ea typeface="+mn-ea"/>
                <a:cs typeface="+mn-cs"/>
              </a:rPr>
              <a:t> are the weights applied on the final activations a(lf ). </a:t>
            </a:r>
            <a:endParaRPr lang="en-US" dirty="0" smtClean="0"/>
          </a:p>
          <a:p>
            <a:endParaRPr lang="en-US" sz="1200" b="0" i="0" kern="1200" dirty="0" smtClean="0">
              <a:solidFill>
                <a:schemeClr val="tx1"/>
              </a:solidFill>
              <a:effectLst/>
              <a:latin typeface="+mn-lt"/>
              <a:ea typeface="+mn-ea"/>
              <a:cs typeface="+mn-cs"/>
            </a:endParaRPr>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9650806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let’s look at steps we take to prepare data for Wide and Deep.</a:t>
            </a:r>
            <a:endParaRPr lang="en-US" baseline="0" dirty="0" smtClean="0"/>
          </a:p>
        </p:txBody>
      </p:sp>
      <p:sp>
        <p:nvSpPr>
          <p:cNvPr id="4" name="Footer Placeholder 3"/>
          <p:cNvSpPr>
            <a:spLocks noGrp="1"/>
          </p:cNvSpPr>
          <p:nvPr>
            <p:ph type="ftr" sz="quarter" idx="10"/>
          </p:nvPr>
        </p:nvSpPr>
        <p:spPr/>
        <p:txBody>
          <a:bodyPr/>
          <a:lstStyle/>
          <a:p>
            <a:r>
              <a:rPr lang="en-US"/>
              <a:t>© 2016 Teradata</a:t>
            </a:r>
          </a:p>
        </p:txBody>
      </p:sp>
    </p:spTree>
    <p:extLst>
      <p:ext uri="{BB962C8B-B14F-4D97-AF65-F5344CB8AC3E}">
        <p14:creationId xmlns:p14="http://schemas.microsoft.com/office/powerpoint/2010/main" val="1869970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038" marR="0" indent="-173038" algn="l" defTabSz="914400" rtl="0" eaLnBrk="1" fontAlgn="auto" latinLnBrk="0" hangingPunct="1">
              <a:lnSpc>
                <a:spcPct val="95000"/>
              </a:lnSpc>
              <a:spcBef>
                <a:spcPts val="40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The implementation of the our recommendation pipeline consists of three stages: data generation, model training, and model serving as shown. </a:t>
            </a:r>
            <a:endParaRPr lang="en-US" dirty="0" smtClean="0"/>
          </a:p>
          <a:p>
            <a:endParaRPr lang="en-US" dirty="0"/>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1298082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Alternate Title Slide">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bwMode="gray">
          <a:xfrm>
            <a:off x="0" y="1765762"/>
            <a:ext cx="9144000" cy="1611980"/>
          </a:xfrm>
          <a:solidFill>
            <a:schemeClr val="accent1">
              <a:alpha val="90000"/>
            </a:schemeClr>
          </a:solidFill>
        </p:spPr>
        <p:txBody>
          <a:bodyPr lIns="457200" tIns="137160" rIns="457200" bIns="137160" anchor="ctr" anchorCtr="0">
            <a:spAutoFit/>
          </a:bodyPr>
          <a:lstStyle>
            <a:lvl1pPr marL="0" indent="0" algn="ctr">
              <a:lnSpc>
                <a:spcPct val="85000"/>
              </a:lnSpc>
              <a:spcBef>
                <a:spcPts val="200"/>
              </a:spcBef>
              <a:spcAft>
                <a:spcPts val="200"/>
              </a:spcAft>
              <a:buFont typeface="Arial" panose="020B0604020202020204" pitchFamily="34" charset="0"/>
              <a:buChar char="​"/>
              <a:tabLst>
                <a:tab pos="457200" algn="l"/>
              </a:tabLst>
              <a:defRPr sz="2400" b="1">
                <a:solidFill>
                  <a:schemeClr val="bg1"/>
                </a:solidFill>
              </a:defRPr>
            </a:lvl1pPr>
            <a:lvl2pPr marL="0" indent="0" algn="ctr">
              <a:lnSpc>
                <a:spcPct val="85000"/>
              </a:lnSpc>
              <a:spcBef>
                <a:spcPts val="0"/>
              </a:spcBef>
              <a:spcAft>
                <a:spcPts val="200"/>
              </a:spcAft>
              <a:buFont typeface="Arial" panose="020B0604020202020204" pitchFamily="34" charset="0"/>
              <a:buChar char="​"/>
              <a:defRPr sz="1800" b="1">
                <a:solidFill>
                  <a:schemeClr val="bg1"/>
                </a:solidFill>
              </a:defRPr>
            </a:lvl2pPr>
            <a:lvl3pPr marL="0" indent="0" algn="ctr">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ctr">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ctr">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Rectangle 10"/>
          <p:cNvSpPr/>
          <p:nvPr userDrawn="1"/>
        </p:nvSpPr>
        <p:spPr bwMode="gray">
          <a:xfrm>
            <a:off x="457200" y="0"/>
            <a:ext cx="2438400"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4"/>
          <p:cNvGrpSpPr>
            <a:grpSpLocks noChangeAspect="1"/>
          </p:cNvGrpSpPr>
          <p:nvPr userDrawn="1"/>
        </p:nvGrpSpPr>
        <p:grpSpPr bwMode="auto">
          <a:xfrm>
            <a:off x="994117" y="305466"/>
            <a:ext cx="1362335" cy="305001"/>
            <a:chOff x="5137" y="4139"/>
            <a:chExt cx="335" cy="75"/>
          </a:xfrm>
          <a:solidFill>
            <a:schemeClr val="bg1"/>
          </a:solidFill>
        </p:grpSpPr>
        <p:sp>
          <p:nvSpPr>
            <p:cNvPr id="13"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51345045"/>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12" name="Title 16"/>
          <p:cNvSpPr>
            <a:spLocks noGrp="1"/>
          </p:cNvSpPr>
          <p:nvPr>
            <p:ph type="title" hasCustomPrompt="1"/>
          </p:nvPr>
        </p:nvSpPr>
        <p:spPr bwMode="gray">
          <a:xfrm>
            <a:off x="457200" y="161925"/>
            <a:ext cx="8229600" cy="547759"/>
          </a:xfrm>
          <a:prstGeom prst="rect">
            <a:avLst/>
          </a:prstGeom>
        </p:spPr>
        <p:txBody>
          <a:bodyPr anchor="b" anchorCtr="0"/>
          <a:lstStyle>
            <a:lvl1pPr>
              <a:defRPr/>
            </a:lvl1pPr>
          </a:lstStyle>
          <a:p>
            <a:r>
              <a:rPr lang="en-US"/>
              <a:t>Click to Edit Master Title Style</a:t>
            </a:r>
          </a:p>
        </p:txBody>
      </p:sp>
      <p:sp>
        <p:nvSpPr>
          <p:cNvPr id="2" name="Date Placeholder 1"/>
          <p:cNvSpPr>
            <a:spLocks noGrp="1"/>
          </p:cNvSpPr>
          <p:nvPr>
            <p:ph type="dt" sz="half" idx="10"/>
          </p:nvPr>
        </p:nvSpPr>
        <p:spPr/>
        <p:txBody>
          <a:bodyPr/>
          <a:lstStyle/>
          <a:p>
            <a:r>
              <a:rPr lang="en-US"/>
              <a:t>© 2017 Teradata</a:t>
            </a:r>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59445256"/>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Alternate">
    <p:spTree>
      <p:nvGrpSpPr>
        <p:cNvPr id="1" name=""/>
        <p:cNvGrpSpPr/>
        <p:nvPr/>
      </p:nvGrpSpPr>
      <p:grpSpPr>
        <a:xfrm>
          <a:off x="0" y="0"/>
          <a:ext cx="0" cy="0"/>
          <a:chOff x="0" y="0"/>
          <a:chExt cx="0" cy="0"/>
        </a:xfrm>
      </p:grpSpPr>
      <p:grpSp>
        <p:nvGrpSpPr>
          <p:cNvPr id="6" name="Group 5"/>
          <p:cNvGrpSpPr/>
          <p:nvPr userDrawn="1"/>
        </p:nvGrpSpPr>
        <p:grpSpPr>
          <a:xfrm>
            <a:off x="249238" y="1112498"/>
            <a:ext cx="8655050" cy="3567112"/>
            <a:chOff x="249238" y="1919288"/>
            <a:chExt cx="8655050" cy="3567112"/>
          </a:xfrm>
        </p:grpSpPr>
        <p:sp>
          <p:nvSpPr>
            <p:cNvPr id="7" name="Oval 122"/>
            <p:cNvSpPr>
              <a:spLocks noChangeArrowheads="1"/>
            </p:cNvSpPr>
            <p:nvPr/>
          </p:nvSpPr>
          <p:spPr bwMode="auto">
            <a:xfrm>
              <a:off x="249238"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Oval 123"/>
            <p:cNvSpPr>
              <a:spLocks noChangeArrowheads="1"/>
            </p:cNvSpPr>
            <p:nvPr/>
          </p:nvSpPr>
          <p:spPr bwMode="auto">
            <a:xfrm>
              <a:off x="638176"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Oval 124"/>
            <p:cNvSpPr>
              <a:spLocks noChangeArrowheads="1"/>
            </p:cNvSpPr>
            <p:nvPr/>
          </p:nvSpPr>
          <p:spPr bwMode="auto">
            <a:xfrm>
              <a:off x="1042540" y="1933378"/>
              <a:ext cx="59635" cy="60720"/>
            </a:xfrm>
            <a:prstGeom prst="ellipse">
              <a:avLst/>
            </a:prstGeom>
            <a:solidFill>
              <a:schemeClr val="accent6">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Oval 125"/>
            <p:cNvSpPr>
              <a:spLocks noChangeArrowheads="1"/>
            </p:cNvSpPr>
            <p:nvPr/>
          </p:nvSpPr>
          <p:spPr bwMode="auto">
            <a:xfrm>
              <a:off x="1417638" y="1919288"/>
              <a:ext cx="87313" cy="88900"/>
            </a:xfrm>
            <a:prstGeom prst="ellipse">
              <a:avLst/>
            </a:prstGeom>
            <a:solidFill>
              <a:schemeClr val="accent6">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Oval 126"/>
            <p:cNvSpPr>
              <a:spLocks noChangeArrowheads="1"/>
            </p:cNvSpPr>
            <p:nvPr/>
          </p:nvSpPr>
          <p:spPr bwMode="auto">
            <a:xfrm>
              <a:off x="1825935" y="1938647"/>
              <a:ext cx="50182"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Oval 127"/>
            <p:cNvSpPr>
              <a:spLocks noChangeArrowheads="1"/>
            </p:cNvSpPr>
            <p:nvPr/>
          </p:nvSpPr>
          <p:spPr bwMode="auto">
            <a:xfrm>
              <a:off x="2210940" y="1933378"/>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Oval 128"/>
            <p:cNvSpPr>
              <a:spLocks noChangeArrowheads="1"/>
            </p:cNvSpPr>
            <p:nvPr/>
          </p:nvSpPr>
          <p:spPr bwMode="auto">
            <a:xfrm>
              <a:off x="2586038"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Oval 129"/>
            <p:cNvSpPr>
              <a:spLocks noChangeArrowheads="1"/>
            </p:cNvSpPr>
            <p:nvPr/>
          </p:nvSpPr>
          <p:spPr bwMode="auto">
            <a:xfrm>
              <a:off x="2993990" y="1938647"/>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Oval 130"/>
            <p:cNvSpPr>
              <a:spLocks noChangeArrowheads="1"/>
            </p:cNvSpPr>
            <p:nvPr/>
          </p:nvSpPr>
          <p:spPr bwMode="auto">
            <a:xfrm>
              <a:off x="3363913"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Oval 131"/>
            <p:cNvSpPr>
              <a:spLocks noChangeArrowheads="1"/>
            </p:cNvSpPr>
            <p:nvPr/>
          </p:nvSpPr>
          <p:spPr bwMode="auto">
            <a:xfrm>
              <a:off x="3766941" y="1933378"/>
              <a:ext cx="60720"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Oval 132"/>
            <p:cNvSpPr>
              <a:spLocks noChangeArrowheads="1"/>
            </p:cNvSpPr>
            <p:nvPr/>
          </p:nvSpPr>
          <p:spPr bwMode="auto">
            <a:xfrm>
              <a:off x="4143376"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Oval 133"/>
            <p:cNvSpPr>
              <a:spLocks noChangeArrowheads="1"/>
            </p:cNvSpPr>
            <p:nvPr/>
          </p:nvSpPr>
          <p:spPr bwMode="auto">
            <a:xfrm>
              <a:off x="4532313"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Oval 134"/>
            <p:cNvSpPr>
              <a:spLocks noChangeArrowheads="1"/>
            </p:cNvSpPr>
            <p:nvPr/>
          </p:nvSpPr>
          <p:spPr bwMode="auto">
            <a:xfrm>
              <a:off x="4936677" y="1933378"/>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Oval 135"/>
            <p:cNvSpPr>
              <a:spLocks noChangeArrowheads="1"/>
            </p:cNvSpPr>
            <p:nvPr/>
          </p:nvSpPr>
          <p:spPr bwMode="auto">
            <a:xfrm>
              <a:off x="5311776"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Oval 136"/>
            <p:cNvSpPr>
              <a:spLocks noChangeArrowheads="1"/>
            </p:cNvSpPr>
            <p:nvPr/>
          </p:nvSpPr>
          <p:spPr bwMode="auto">
            <a:xfrm>
              <a:off x="5700713" y="1919288"/>
              <a:ext cx="87313" cy="88900"/>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Oval 137"/>
            <p:cNvSpPr>
              <a:spLocks noChangeArrowheads="1"/>
            </p:cNvSpPr>
            <p:nvPr/>
          </p:nvSpPr>
          <p:spPr bwMode="auto">
            <a:xfrm>
              <a:off x="6108665" y="1938647"/>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Oval 138"/>
            <p:cNvSpPr>
              <a:spLocks noChangeArrowheads="1"/>
            </p:cNvSpPr>
            <p:nvPr/>
          </p:nvSpPr>
          <p:spPr bwMode="auto">
            <a:xfrm>
              <a:off x="6478588"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Oval 139"/>
            <p:cNvSpPr>
              <a:spLocks noChangeArrowheads="1"/>
            </p:cNvSpPr>
            <p:nvPr/>
          </p:nvSpPr>
          <p:spPr bwMode="auto">
            <a:xfrm>
              <a:off x="6886885" y="1938647"/>
              <a:ext cx="50182"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Oval 140"/>
            <p:cNvSpPr>
              <a:spLocks noChangeArrowheads="1"/>
            </p:cNvSpPr>
            <p:nvPr/>
          </p:nvSpPr>
          <p:spPr bwMode="auto">
            <a:xfrm>
              <a:off x="7258051"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Oval 141"/>
            <p:cNvSpPr>
              <a:spLocks noChangeArrowheads="1"/>
            </p:cNvSpPr>
            <p:nvPr/>
          </p:nvSpPr>
          <p:spPr bwMode="auto">
            <a:xfrm>
              <a:off x="7646988"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Oval 142"/>
            <p:cNvSpPr>
              <a:spLocks noChangeArrowheads="1"/>
            </p:cNvSpPr>
            <p:nvPr/>
          </p:nvSpPr>
          <p:spPr bwMode="auto">
            <a:xfrm>
              <a:off x="8051352" y="1933378"/>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Oval 143"/>
            <p:cNvSpPr>
              <a:spLocks noChangeArrowheads="1"/>
            </p:cNvSpPr>
            <p:nvPr/>
          </p:nvSpPr>
          <p:spPr bwMode="auto">
            <a:xfrm>
              <a:off x="8426451" y="1919288"/>
              <a:ext cx="87313" cy="88900"/>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Oval 144"/>
            <p:cNvSpPr>
              <a:spLocks noChangeArrowheads="1"/>
            </p:cNvSpPr>
            <p:nvPr/>
          </p:nvSpPr>
          <p:spPr bwMode="auto">
            <a:xfrm>
              <a:off x="8815388" y="1919288"/>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Oval 151"/>
            <p:cNvSpPr>
              <a:spLocks noChangeArrowheads="1"/>
            </p:cNvSpPr>
            <p:nvPr/>
          </p:nvSpPr>
          <p:spPr bwMode="auto">
            <a:xfrm>
              <a:off x="263077"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Oval 152"/>
            <p:cNvSpPr>
              <a:spLocks noChangeArrowheads="1"/>
            </p:cNvSpPr>
            <p:nvPr/>
          </p:nvSpPr>
          <p:spPr bwMode="auto">
            <a:xfrm>
              <a:off x="652015"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Oval 153"/>
            <p:cNvSpPr>
              <a:spLocks noChangeArrowheads="1"/>
            </p:cNvSpPr>
            <p:nvPr/>
          </p:nvSpPr>
          <p:spPr bwMode="auto">
            <a:xfrm>
              <a:off x="1028701"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Oval 154"/>
            <p:cNvSpPr>
              <a:spLocks noChangeArrowheads="1"/>
            </p:cNvSpPr>
            <p:nvPr/>
          </p:nvSpPr>
          <p:spPr bwMode="auto">
            <a:xfrm>
              <a:off x="1431477"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Oval 155"/>
            <p:cNvSpPr>
              <a:spLocks noChangeArrowheads="1"/>
            </p:cNvSpPr>
            <p:nvPr/>
          </p:nvSpPr>
          <p:spPr bwMode="auto">
            <a:xfrm>
              <a:off x="1806576" y="2308225"/>
              <a:ext cx="88900"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Oval 156"/>
            <p:cNvSpPr>
              <a:spLocks noChangeArrowheads="1"/>
            </p:cNvSpPr>
            <p:nvPr/>
          </p:nvSpPr>
          <p:spPr bwMode="auto">
            <a:xfrm>
              <a:off x="2197101"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Oval 157"/>
            <p:cNvSpPr>
              <a:spLocks noChangeArrowheads="1"/>
            </p:cNvSpPr>
            <p:nvPr/>
          </p:nvSpPr>
          <p:spPr bwMode="auto">
            <a:xfrm>
              <a:off x="2586038"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Oval 158"/>
            <p:cNvSpPr>
              <a:spLocks noChangeArrowheads="1"/>
            </p:cNvSpPr>
            <p:nvPr/>
          </p:nvSpPr>
          <p:spPr bwMode="auto">
            <a:xfrm>
              <a:off x="2974976"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Oval 159"/>
            <p:cNvSpPr>
              <a:spLocks noChangeArrowheads="1"/>
            </p:cNvSpPr>
            <p:nvPr/>
          </p:nvSpPr>
          <p:spPr bwMode="auto">
            <a:xfrm>
              <a:off x="3363913"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Oval 160"/>
            <p:cNvSpPr>
              <a:spLocks noChangeArrowheads="1"/>
            </p:cNvSpPr>
            <p:nvPr/>
          </p:nvSpPr>
          <p:spPr bwMode="auto">
            <a:xfrm>
              <a:off x="3772210" y="2327239"/>
              <a:ext cx="50182"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Oval 161"/>
            <p:cNvSpPr>
              <a:spLocks noChangeArrowheads="1"/>
            </p:cNvSpPr>
            <p:nvPr/>
          </p:nvSpPr>
          <p:spPr bwMode="auto">
            <a:xfrm>
              <a:off x="4157215"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Oval 162"/>
            <p:cNvSpPr>
              <a:spLocks noChangeArrowheads="1"/>
            </p:cNvSpPr>
            <p:nvPr/>
          </p:nvSpPr>
          <p:spPr bwMode="auto">
            <a:xfrm>
              <a:off x="4532313"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Oval 163"/>
            <p:cNvSpPr>
              <a:spLocks noChangeArrowheads="1"/>
            </p:cNvSpPr>
            <p:nvPr/>
          </p:nvSpPr>
          <p:spPr bwMode="auto">
            <a:xfrm>
              <a:off x="4936677"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Oval 164"/>
            <p:cNvSpPr>
              <a:spLocks noChangeArrowheads="1"/>
            </p:cNvSpPr>
            <p:nvPr/>
          </p:nvSpPr>
          <p:spPr bwMode="auto">
            <a:xfrm>
              <a:off x="5311776"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Oval 165"/>
            <p:cNvSpPr>
              <a:spLocks noChangeArrowheads="1"/>
            </p:cNvSpPr>
            <p:nvPr/>
          </p:nvSpPr>
          <p:spPr bwMode="auto">
            <a:xfrm>
              <a:off x="5714552"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Oval 166"/>
            <p:cNvSpPr>
              <a:spLocks noChangeArrowheads="1"/>
            </p:cNvSpPr>
            <p:nvPr/>
          </p:nvSpPr>
          <p:spPr bwMode="auto">
            <a:xfrm>
              <a:off x="6103490"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Oval 167"/>
            <p:cNvSpPr>
              <a:spLocks noChangeArrowheads="1"/>
            </p:cNvSpPr>
            <p:nvPr/>
          </p:nvSpPr>
          <p:spPr bwMode="auto">
            <a:xfrm>
              <a:off x="6478588"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Oval 168"/>
            <p:cNvSpPr>
              <a:spLocks noChangeArrowheads="1"/>
            </p:cNvSpPr>
            <p:nvPr/>
          </p:nvSpPr>
          <p:spPr bwMode="auto">
            <a:xfrm>
              <a:off x="6881616" y="2322064"/>
              <a:ext cx="60720"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Oval 169"/>
            <p:cNvSpPr>
              <a:spLocks noChangeArrowheads="1"/>
            </p:cNvSpPr>
            <p:nvPr/>
          </p:nvSpPr>
          <p:spPr bwMode="auto">
            <a:xfrm>
              <a:off x="7258051"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Oval 170"/>
            <p:cNvSpPr>
              <a:spLocks noChangeArrowheads="1"/>
            </p:cNvSpPr>
            <p:nvPr/>
          </p:nvSpPr>
          <p:spPr bwMode="auto">
            <a:xfrm>
              <a:off x="7660827"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Oval 171"/>
            <p:cNvSpPr>
              <a:spLocks noChangeArrowheads="1"/>
            </p:cNvSpPr>
            <p:nvPr/>
          </p:nvSpPr>
          <p:spPr bwMode="auto">
            <a:xfrm>
              <a:off x="8037513"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Oval 172"/>
            <p:cNvSpPr>
              <a:spLocks noChangeArrowheads="1"/>
            </p:cNvSpPr>
            <p:nvPr/>
          </p:nvSpPr>
          <p:spPr bwMode="auto">
            <a:xfrm>
              <a:off x="8440290"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Oval 173"/>
            <p:cNvSpPr>
              <a:spLocks noChangeArrowheads="1"/>
            </p:cNvSpPr>
            <p:nvPr/>
          </p:nvSpPr>
          <p:spPr bwMode="auto">
            <a:xfrm>
              <a:off x="8815388" y="2308225"/>
              <a:ext cx="88900"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Oval 180"/>
            <p:cNvSpPr>
              <a:spLocks noChangeArrowheads="1"/>
            </p:cNvSpPr>
            <p:nvPr/>
          </p:nvSpPr>
          <p:spPr bwMode="auto">
            <a:xfrm>
              <a:off x="249238"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Oval 181"/>
            <p:cNvSpPr>
              <a:spLocks noChangeArrowheads="1"/>
            </p:cNvSpPr>
            <p:nvPr/>
          </p:nvSpPr>
          <p:spPr bwMode="auto">
            <a:xfrm>
              <a:off x="638176"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Oval 182"/>
            <p:cNvSpPr>
              <a:spLocks noChangeArrowheads="1"/>
            </p:cNvSpPr>
            <p:nvPr/>
          </p:nvSpPr>
          <p:spPr bwMode="auto">
            <a:xfrm>
              <a:off x="1042540" y="2707827"/>
              <a:ext cx="59635" cy="5963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59" name="Oval 183"/>
            <p:cNvSpPr>
              <a:spLocks noChangeArrowheads="1"/>
            </p:cNvSpPr>
            <p:nvPr/>
          </p:nvSpPr>
          <p:spPr bwMode="auto">
            <a:xfrm>
              <a:off x="1417638"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Oval 184"/>
            <p:cNvSpPr>
              <a:spLocks noChangeArrowheads="1"/>
            </p:cNvSpPr>
            <p:nvPr/>
          </p:nvSpPr>
          <p:spPr bwMode="auto">
            <a:xfrm>
              <a:off x="1806576" y="2693988"/>
              <a:ext cx="88900" cy="87313"/>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61" name="Oval 185"/>
            <p:cNvSpPr>
              <a:spLocks noChangeArrowheads="1"/>
            </p:cNvSpPr>
            <p:nvPr/>
          </p:nvSpPr>
          <p:spPr bwMode="auto">
            <a:xfrm>
              <a:off x="2197101"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Oval 186"/>
            <p:cNvSpPr>
              <a:spLocks noChangeArrowheads="1"/>
            </p:cNvSpPr>
            <p:nvPr/>
          </p:nvSpPr>
          <p:spPr bwMode="auto">
            <a:xfrm>
              <a:off x="2586038"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Oval 187"/>
            <p:cNvSpPr>
              <a:spLocks noChangeArrowheads="1"/>
            </p:cNvSpPr>
            <p:nvPr/>
          </p:nvSpPr>
          <p:spPr bwMode="auto">
            <a:xfrm>
              <a:off x="2974976"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Oval 188"/>
            <p:cNvSpPr>
              <a:spLocks noChangeArrowheads="1"/>
            </p:cNvSpPr>
            <p:nvPr/>
          </p:nvSpPr>
          <p:spPr bwMode="auto">
            <a:xfrm>
              <a:off x="3363913"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Oval 189"/>
            <p:cNvSpPr>
              <a:spLocks noChangeArrowheads="1"/>
            </p:cNvSpPr>
            <p:nvPr/>
          </p:nvSpPr>
          <p:spPr bwMode="auto">
            <a:xfrm>
              <a:off x="3752851" y="2693988"/>
              <a:ext cx="88900"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Oval 190"/>
            <p:cNvSpPr>
              <a:spLocks noChangeArrowheads="1"/>
            </p:cNvSpPr>
            <p:nvPr/>
          </p:nvSpPr>
          <p:spPr bwMode="auto">
            <a:xfrm>
              <a:off x="4157215" y="27078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Oval 191"/>
            <p:cNvSpPr>
              <a:spLocks noChangeArrowheads="1"/>
            </p:cNvSpPr>
            <p:nvPr/>
          </p:nvSpPr>
          <p:spPr bwMode="auto">
            <a:xfrm>
              <a:off x="4532313"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Oval 192"/>
            <p:cNvSpPr>
              <a:spLocks noChangeArrowheads="1"/>
            </p:cNvSpPr>
            <p:nvPr/>
          </p:nvSpPr>
          <p:spPr bwMode="auto">
            <a:xfrm>
              <a:off x="4936677" y="27078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Oval 193"/>
            <p:cNvSpPr>
              <a:spLocks noChangeArrowheads="1"/>
            </p:cNvSpPr>
            <p:nvPr/>
          </p:nvSpPr>
          <p:spPr bwMode="auto">
            <a:xfrm>
              <a:off x="5311776"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Oval 194"/>
            <p:cNvSpPr>
              <a:spLocks noChangeArrowheads="1"/>
            </p:cNvSpPr>
            <p:nvPr/>
          </p:nvSpPr>
          <p:spPr bwMode="auto">
            <a:xfrm>
              <a:off x="5700713"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Oval 195"/>
            <p:cNvSpPr>
              <a:spLocks noChangeArrowheads="1"/>
            </p:cNvSpPr>
            <p:nvPr/>
          </p:nvSpPr>
          <p:spPr bwMode="auto">
            <a:xfrm>
              <a:off x="6089651"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Oval 196"/>
            <p:cNvSpPr>
              <a:spLocks noChangeArrowheads="1"/>
            </p:cNvSpPr>
            <p:nvPr/>
          </p:nvSpPr>
          <p:spPr bwMode="auto">
            <a:xfrm>
              <a:off x="6492427" y="27078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Oval 197"/>
            <p:cNvSpPr>
              <a:spLocks noChangeArrowheads="1"/>
            </p:cNvSpPr>
            <p:nvPr/>
          </p:nvSpPr>
          <p:spPr bwMode="auto">
            <a:xfrm>
              <a:off x="6867526" y="2693988"/>
              <a:ext cx="88900"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Oval 198"/>
            <p:cNvSpPr>
              <a:spLocks noChangeArrowheads="1"/>
            </p:cNvSpPr>
            <p:nvPr/>
          </p:nvSpPr>
          <p:spPr bwMode="auto">
            <a:xfrm>
              <a:off x="7258051"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Oval 199"/>
            <p:cNvSpPr>
              <a:spLocks noChangeArrowheads="1"/>
            </p:cNvSpPr>
            <p:nvPr/>
          </p:nvSpPr>
          <p:spPr bwMode="auto">
            <a:xfrm>
              <a:off x="7666002" y="2713002"/>
              <a:ext cx="49285" cy="4928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Oval 200"/>
            <p:cNvSpPr>
              <a:spLocks noChangeArrowheads="1"/>
            </p:cNvSpPr>
            <p:nvPr/>
          </p:nvSpPr>
          <p:spPr bwMode="auto">
            <a:xfrm>
              <a:off x="8037513" y="2693988"/>
              <a:ext cx="87313" cy="87313"/>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Oval 201"/>
            <p:cNvSpPr>
              <a:spLocks noChangeArrowheads="1"/>
            </p:cNvSpPr>
            <p:nvPr/>
          </p:nvSpPr>
          <p:spPr bwMode="auto">
            <a:xfrm>
              <a:off x="8426451"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Oval 202"/>
            <p:cNvSpPr>
              <a:spLocks noChangeArrowheads="1"/>
            </p:cNvSpPr>
            <p:nvPr/>
          </p:nvSpPr>
          <p:spPr bwMode="auto">
            <a:xfrm>
              <a:off x="8829478" y="2707827"/>
              <a:ext cx="60720"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Oval 210"/>
            <p:cNvSpPr>
              <a:spLocks noChangeArrowheads="1"/>
            </p:cNvSpPr>
            <p:nvPr/>
          </p:nvSpPr>
          <p:spPr bwMode="auto">
            <a:xfrm>
              <a:off x="263077" y="309358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Oval 211"/>
            <p:cNvSpPr>
              <a:spLocks noChangeArrowheads="1"/>
            </p:cNvSpPr>
            <p:nvPr/>
          </p:nvSpPr>
          <p:spPr bwMode="auto">
            <a:xfrm>
              <a:off x="638176"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Oval 212"/>
            <p:cNvSpPr>
              <a:spLocks noChangeArrowheads="1"/>
            </p:cNvSpPr>
            <p:nvPr/>
          </p:nvSpPr>
          <p:spPr bwMode="auto">
            <a:xfrm>
              <a:off x="1028701"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Oval 213"/>
            <p:cNvSpPr>
              <a:spLocks noChangeArrowheads="1"/>
            </p:cNvSpPr>
            <p:nvPr/>
          </p:nvSpPr>
          <p:spPr bwMode="auto">
            <a:xfrm>
              <a:off x="1417638"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Oval 214"/>
            <p:cNvSpPr>
              <a:spLocks noChangeArrowheads="1"/>
            </p:cNvSpPr>
            <p:nvPr/>
          </p:nvSpPr>
          <p:spPr bwMode="auto">
            <a:xfrm>
              <a:off x="1806576" y="307975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Oval 215"/>
            <p:cNvSpPr>
              <a:spLocks noChangeArrowheads="1"/>
            </p:cNvSpPr>
            <p:nvPr/>
          </p:nvSpPr>
          <p:spPr bwMode="auto">
            <a:xfrm>
              <a:off x="2197101"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Oval 216"/>
            <p:cNvSpPr>
              <a:spLocks noChangeArrowheads="1"/>
            </p:cNvSpPr>
            <p:nvPr/>
          </p:nvSpPr>
          <p:spPr bwMode="auto">
            <a:xfrm>
              <a:off x="2586038"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Oval 217"/>
            <p:cNvSpPr>
              <a:spLocks noChangeArrowheads="1"/>
            </p:cNvSpPr>
            <p:nvPr/>
          </p:nvSpPr>
          <p:spPr bwMode="auto">
            <a:xfrm>
              <a:off x="2974976" y="3079750"/>
              <a:ext cx="87313" cy="87312"/>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Oval 218"/>
            <p:cNvSpPr>
              <a:spLocks noChangeArrowheads="1"/>
            </p:cNvSpPr>
            <p:nvPr/>
          </p:nvSpPr>
          <p:spPr bwMode="auto">
            <a:xfrm>
              <a:off x="3363913"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Oval 219"/>
            <p:cNvSpPr>
              <a:spLocks noChangeArrowheads="1"/>
            </p:cNvSpPr>
            <p:nvPr/>
          </p:nvSpPr>
          <p:spPr bwMode="auto">
            <a:xfrm>
              <a:off x="3772210" y="3098764"/>
              <a:ext cx="50182"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Oval 220"/>
            <p:cNvSpPr>
              <a:spLocks noChangeArrowheads="1"/>
            </p:cNvSpPr>
            <p:nvPr/>
          </p:nvSpPr>
          <p:spPr bwMode="auto">
            <a:xfrm>
              <a:off x="4143376" y="3079750"/>
              <a:ext cx="87313" cy="87312"/>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90" name="Oval 221"/>
            <p:cNvSpPr>
              <a:spLocks noChangeArrowheads="1"/>
            </p:cNvSpPr>
            <p:nvPr/>
          </p:nvSpPr>
          <p:spPr bwMode="auto">
            <a:xfrm>
              <a:off x="4532313"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Oval 222"/>
            <p:cNvSpPr>
              <a:spLocks noChangeArrowheads="1"/>
            </p:cNvSpPr>
            <p:nvPr/>
          </p:nvSpPr>
          <p:spPr bwMode="auto">
            <a:xfrm>
              <a:off x="4922838"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Oval 223"/>
            <p:cNvSpPr>
              <a:spLocks noChangeArrowheads="1"/>
            </p:cNvSpPr>
            <p:nvPr/>
          </p:nvSpPr>
          <p:spPr bwMode="auto">
            <a:xfrm>
              <a:off x="5311776"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Oval 224"/>
            <p:cNvSpPr>
              <a:spLocks noChangeArrowheads="1"/>
            </p:cNvSpPr>
            <p:nvPr/>
          </p:nvSpPr>
          <p:spPr bwMode="auto">
            <a:xfrm>
              <a:off x="5700713"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Oval 225"/>
            <p:cNvSpPr>
              <a:spLocks noChangeArrowheads="1"/>
            </p:cNvSpPr>
            <p:nvPr/>
          </p:nvSpPr>
          <p:spPr bwMode="auto">
            <a:xfrm>
              <a:off x="6089651" y="3079750"/>
              <a:ext cx="87313" cy="87312"/>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Oval 226"/>
            <p:cNvSpPr>
              <a:spLocks noChangeArrowheads="1"/>
            </p:cNvSpPr>
            <p:nvPr/>
          </p:nvSpPr>
          <p:spPr bwMode="auto">
            <a:xfrm>
              <a:off x="6478588"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Oval 227"/>
            <p:cNvSpPr>
              <a:spLocks noChangeArrowheads="1"/>
            </p:cNvSpPr>
            <p:nvPr/>
          </p:nvSpPr>
          <p:spPr bwMode="auto">
            <a:xfrm>
              <a:off x="6867526" y="307975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Oval 228"/>
            <p:cNvSpPr>
              <a:spLocks noChangeArrowheads="1"/>
            </p:cNvSpPr>
            <p:nvPr/>
          </p:nvSpPr>
          <p:spPr bwMode="auto">
            <a:xfrm>
              <a:off x="7271890" y="309358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Oval 229"/>
            <p:cNvSpPr>
              <a:spLocks noChangeArrowheads="1"/>
            </p:cNvSpPr>
            <p:nvPr/>
          </p:nvSpPr>
          <p:spPr bwMode="auto">
            <a:xfrm>
              <a:off x="7646988"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Oval 230"/>
            <p:cNvSpPr>
              <a:spLocks noChangeArrowheads="1"/>
            </p:cNvSpPr>
            <p:nvPr/>
          </p:nvSpPr>
          <p:spPr bwMode="auto">
            <a:xfrm>
              <a:off x="8051352" y="309358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Oval 231"/>
            <p:cNvSpPr>
              <a:spLocks noChangeArrowheads="1"/>
            </p:cNvSpPr>
            <p:nvPr/>
          </p:nvSpPr>
          <p:spPr bwMode="auto">
            <a:xfrm>
              <a:off x="8426451"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Oval 232"/>
            <p:cNvSpPr>
              <a:spLocks noChangeArrowheads="1"/>
            </p:cNvSpPr>
            <p:nvPr/>
          </p:nvSpPr>
          <p:spPr bwMode="auto">
            <a:xfrm>
              <a:off x="8815388" y="307975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Oval 239"/>
            <p:cNvSpPr>
              <a:spLocks noChangeArrowheads="1"/>
            </p:cNvSpPr>
            <p:nvPr/>
          </p:nvSpPr>
          <p:spPr bwMode="auto">
            <a:xfrm>
              <a:off x="268252" y="3486114"/>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Oval 240"/>
            <p:cNvSpPr>
              <a:spLocks noChangeArrowheads="1"/>
            </p:cNvSpPr>
            <p:nvPr/>
          </p:nvSpPr>
          <p:spPr bwMode="auto">
            <a:xfrm>
              <a:off x="652015" y="348093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Oval 241"/>
            <p:cNvSpPr>
              <a:spLocks noChangeArrowheads="1"/>
            </p:cNvSpPr>
            <p:nvPr/>
          </p:nvSpPr>
          <p:spPr bwMode="auto">
            <a:xfrm>
              <a:off x="1028701"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Oval 242"/>
            <p:cNvSpPr>
              <a:spLocks noChangeArrowheads="1"/>
            </p:cNvSpPr>
            <p:nvPr/>
          </p:nvSpPr>
          <p:spPr bwMode="auto">
            <a:xfrm>
              <a:off x="1431477" y="348093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Oval 243"/>
            <p:cNvSpPr>
              <a:spLocks noChangeArrowheads="1"/>
            </p:cNvSpPr>
            <p:nvPr/>
          </p:nvSpPr>
          <p:spPr bwMode="auto">
            <a:xfrm>
              <a:off x="1806576" y="346710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Oval 244"/>
            <p:cNvSpPr>
              <a:spLocks noChangeArrowheads="1"/>
            </p:cNvSpPr>
            <p:nvPr/>
          </p:nvSpPr>
          <p:spPr bwMode="auto">
            <a:xfrm>
              <a:off x="2197101"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Oval 245"/>
            <p:cNvSpPr>
              <a:spLocks noChangeArrowheads="1"/>
            </p:cNvSpPr>
            <p:nvPr/>
          </p:nvSpPr>
          <p:spPr bwMode="auto">
            <a:xfrm>
              <a:off x="2586038"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Oval 246"/>
            <p:cNvSpPr>
              <a:spLocks noChangeArrowheads="1"/>
            </p:cNvSpPr>
            <p:nvPr/>
          </p:nvSpPr>
          <p:spPr bwMode="auto">
            <a:xfrm>
              <a:off x="2974976"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Oval 247"/>
            <p:cNvSpPr>
              <a:spLocks noChangeArrowheads="1"/>
            </p:cNvSpPr>
            <p:nvPr/>
          </p:nvSpPr>
          <p:spPr bwMode="auto">
            <a:xfrm>
              <a:off x="3363913"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Oval 248"/>
            <p:cNvSpPr>
              <a:spLocks noChangeArrowheads="1"/>
            </p:cNvSpPr>
            <p:nvPr/>
          </p:nvSpPr>
          <p:spPr bwMode="auto">
            <a:xfrm>
              <a:off x="3752851" y="346710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Oval 249"/>
            <p:cNvSpPr>
              <a:spLocks noChangeArrowheads="1"/>
            </p:cNvSpPr>
            <p:nvPr/>
          </p:nvSpPr>
          <p:spPr bwMode="auto">
            <a:xfrm>
              <a:off x="4143376"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Oval 250"/>
            <p:cNvSpPr>
              <a:spLocks noChangeArrowheads="1"/>
            </p:cNvSpPr>
            <p:nvPr/>
          </p:nvSpPr>
          <p:spPr bwMode="auto">
            <a:xfrm>
              <a:off x="4532313"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Oval 251"/>
            <p:cNvSpPr>
              <a:spLocks noChangeArrowheads="1"/>
            </p:cNvSpPr>
            <p:nvPr/>
          </p:nvSpPr>
          <p:spPr bwMode="auto">
            <a:xfrm>
              <a:off x="4922838"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Oval 252"/>
            <p:cNvSpPr>
              <a:spLocks noChangeArrowheads="1"/>
            </p:cNvSpPr>
            <p:nvPr/>
          </p:nvSpPr>
          <p:spPr bwMode="auto">
            <a:xfrm>
              <a:off x="5325615" y="348093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Oval 253"/>
            <p:cNvSpPr>
              <a:spLocks noChangeArrowheads="1"/>
            </p:cNvSpPr>
            <p:nvPr/>
          </p:nvSpPr>
          <p:spPr bwMode="auto">
            <a:xfrm>
              <a:off x="5700713"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Oval 254"/>
            <p:cNvSpPr>
              <a:spLocks noChangeArrowheads="1"/>
            </p:cNvSpPr>
            <p:nvPr/>
          </p:nvSpPr>
          <p:spPr bwMode="auto">
            <a:xfrm>
              <a:off x="6089651"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Oval 255"/>
            <p:cNvSpPr>
              <a:spLocks noChangeArrowheads="1"/>
            </p:cNvSpPr>
            <p:nvPr/>
          </p:nvSpPr>
          <p:spPr bwMode="auto">
            <a:xfrm>
              <a:off x="6478588"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Oval 256"/>
            <p:cNvSpPr>
              <a:spLocks noChangeArrowheads="1"/>
            </p:cNvSpPr>
            <p:nvPr/>
          </p:nvSpPr>
          <p:spPr bwMode="auto">
            <a:xfrm>
              <a:off x="6867526" y="346710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Oval 257"/>
            <p:cNvSpPr>
              <a:spLocks noChangeArrowheads="1"/>
            </p:cNvSpPr>
            <p:nvPr/>
          </p:nvSpPr>
          <p:spPr bwMode="auto">
            <a:xfrm>
              <a:off x="7258051" y="3467100"/>
              <a:ext cx="87313" cy="87312"/>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Oval 258"/>
            <p:cNvSpPr>
              <a:spLocks noChangeArrowheads="1"/>
            </p:cNvSpPr>
            <p:nvPr/>
          </p:nvSpPr>
          <p:spPr bwMode="auto">
            <a:xfrm>
              <a:off x="7646988"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Oval 259"/>
            <p:cNvSpPr>
              <a:spLocks noChangeArrowheads="1"/>
            </p:cNvSpPr>
            <p:nvPr/>
          </p:nvSpPr>
          <p:spPr bwMode="auto">
            <a:xfrm>
              <a:off x="8037513"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Oval 260"/>
            <p:cNvSpPr>
              <a:spLocks noChangeArrowheads="1"/>
            </p:cNvSpPr>
            <p:nvPr/>
          </p:nvSpPr>
          <p:spPr bwMode="auto">
            <a:xfrm>
              <a:off x="8440290" y="348093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Oval 261"/>
            <p:cNvSpPr>
              <a:spLocks noChangeArrowheads="1"/>
            </p:cNvSpPr>
            <p:nvPr/>
          </p:nvSpPr>
          <p:spPr bwMode="auto">
            <a:xfrm>
              <a:off x="8834747" y="3486114"/>
              <a:ext cx="50182" cy="4928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Oval 268"/>
            <p:cNvSpPr>
              <a:spLocks noChangeArrowheads="1"/>
            </p:cNvSpPr>
            <p:nvPr/>
          </p:nvSpPr>
          <p:spPr bwMode="auto">
            <a:xfrm>
              <a:off x="249238"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Oval 269"/>
            <p:cNvSpPr>
              <a:spLocks noChangeArrowheads="1"/>
            </p:cNvSpPr>
            <p:nvPr/>
          </p:nvSpPr>
          <p:spPr bwMode="auto">
            <a:xfrm>
              <a:off x="657226" y="3852863"/>
              <a:ext cx="87313" cy="88900"/>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27" name="Oval 270"/>
            <p:cNvSpPr>
              <a:spLocks noChangeArrowheads="1"/>
            </p:cNvSpPr>
            <p:nvPr/>
          </p:nvSpPr>
          <p:spPr bwMode="auto">
            <a:xfrm>
              <a:off x="1042540" y="3866953"/>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Oval 271"/>
            <p:cNvSpPr>
              <a:spLocks noChangeArrowheads="1"/>
            </p:cNvSpPr>
            <p:nvPr/>
          </p:nvSpPr>
          <p:spPr bwMode="auto">
            <a:xfrm>
              <a:off x="1417638"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Oval 272"/>
            <p:cNvSpPr>
              <a:spLocks noChangeArrowheads="1"/>
            </p:cNvSpPr>
            <p:nvPr/>
          </p:nvSpPr>
          <p:spPr bwMode="auto">
            <a:xfrm>
              <a:off x="1806576" y="3852863"/>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Oval 273"/>
            <p:cNvSpPr>
              <a:spLocks noChangeArrowheads="1"/>
            </p:cNvSpPr>
            <p:nvPr/>
          </p:nvSpPr>
          <p:spPr bwMode="auto">
            <a:xfrm>
              <a:off x="2197101" y="3852863"/>
              <a:ext cx="87313" cy="88900"/>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Oval 274"/>
            <p:cNvSpPr>
              <a:spLocks noChangeArrowheads="1"/>
            </p:cNvSpPr>
            <p:nvPr/>
          </p:nvSpPr>
          <p:spPr bwMode="auto">
            <a:xfrm>
              <a:off x="2586038"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Oval 275"/>
            <p:cNvSpPr>
              <a:spLocks noChangeArrowheads="1"/>
            </p:cNvSpPr>
            <p:nvPr/>
          </p:nvSpPr>
          <p:spPr bwMode="auto">
            <a:xfrm>
              <a:off x="2974976"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Oval 276"/>
            <p:cNvSpPr>
              <a:spLocks noChangeArrowheads="1"/>
            </p:cNvSpPr>
            <p:nvPr/>
          </p:nvSpPr>
          <p:spPr bwMode="auto">
            <a:xfrm>
              <a:off x="3363913" y="3852863"/>
              <a:ext cx="87313" cy="88900"/>
            </a:xfrm>
            <a:prstGeom prst="ellipse">
              <a:avLst/>
            </a:prstGeom>
            <a:solidFill>
              <a:schemeClr val="accent6">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Oval 277"/>
            <p:cNvSpPr>
              <a:spLocks noChangeArrowheads="1"/>
            </p:cNvSpPr>
            <p:nvPr/>
          </p:nvSpPr>
          <p:spPr bwMode="auto">
            <a:xfrm>
              <a:off x="3752851" y="3852863"/>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Oval 278"/>
            <p:cNvSpPr>
              <a:spLocks noChangeArrowheads="1"/>
            </p:cNvSpPr>
            <p:nvPr/>
          </p:nvSpPr>
          <p:spPr bwMode="auto">
            <a:xfrm>
              <a:off x="4143376"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Oval 279"/>
            <p:cNvSpPr>
              <a:spLocks noChangeArrowheads="1"/>
            </p:cNvSpPr>
            <p:nvPr/>
          </p:nvSpPr>
          <p:spPr bwMode="auto">
            <a:xfrm>
              <a:off x="4532313"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Oval 280"/>
            <p:cNvSpPr>
              <a:spLocks noChangeArrowheads="1"/>
            </p:cNvSpPr>
            <p:nvPr/>
          </p:nvSpPr>
          <p:spPr bwMode="auto">
            <a:xfrm>
              <a:off x="4922838"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Oval 281"/>
            <p:cNvSpPr>
              <a:spLocks noChangeArrowheads="1"/>
            </p:cNvSpPr>
            <p:nvPr/>
          </p:nvSpPr>
          <p:spPr bwMode="auto">
            <a:xfrm>
              <a:off x="5311776"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Oval 282"/>
            <p:cNvSpPr>
              <a:spLocks noChangeArrowheads="1"/>
            </p:cNvSpPr>
            <p:nvPr/>
          </p:nvSpPr>
          <p:spPr bwMode="auto">
            <a:xfrm>
              <a:off x="5700713"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Oval 283"/>
            <p:cNvSpPr>
              <a:spLocks noChangeArrowheads="1"/>
            </p:cNvSpPr>
            <p:nvPr/>
          </p:nvSpPr>
          <p:spPr bwMode="auto">
            <a:xfrm>
              <a:off x="6089651"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Oval 284"/>
            <p:cNvSpPr>
              <a:spLocks noChangeArrowheads="1"/>
            </p:cNvSpPr>
            <p:nvPr/>
          </p:nvSpPr>
          <p:spPr bwMode="auto">
            <a:xfrm>
              <a:off x="6478588"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Oval 285"/>
            <p:cNvSpPr>
              <a:spLocks noChangeArrowheads="1"/>
            </p:cNvSpPr>
            <p:nvPr/>
          </p:nvSpPr>
          <p:spPr bwMode="auto">
            <a:xfrm>
              <a:off x="6867526" y="3852863"/>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Oval 286"/>
            <p:cNvSpPr>
              <a:spLocks noChangeArrowheads="1"/>
            </p:cNvSpPr>
            <p:nvPr/>
          </p:nvSpPr>
          <p:spPr bwMode="auto">
            <a:xfrm>
              <a:off x="7277065" y="3872222"/>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Oval 287"/>
            <p:cNvSpPr>
              <a:spLocks noChangeArrowheads="1"/>
            </p:cNvSpPr>
            <p:nvPr/>
          </p:nvSpPr>
          <p:spPr bwMode="auto">
            <a:xfrm>
              <a:off x="7660827" y="3866953"/>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Oval 288"/>
            <p:cNvSpPr>
              <a:spLocks noChangeArrowheads="1"/>
            </p:cNvSpPr>
            <p:nvPr/>
          </p:nvSpPr>
          <p:spPr bwMode="auto">
            <a:xfrm>
              <a:off x="8037513"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Oval 289"/>
            <p:cNvSpPr>
              <a:spLocks noChangeArrowheads="1"/>
            </p:cNvSpPr>
            <p:nvPr/>
          </p:nvSpPr>
          <p:spPr bwMode="auto">
            <a:xfrm>
              <a:off x="8440290" y="3866953"/>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Oval 290"/>
            <p:cNvSpPr>
              <a:spLocks noChangeArrowheads="1"/>
            </p:cNvSpPr>
            <p:nvPr/>
          </p:nvSpPr>
          <p:spPr bwMode="auto">
            <a:xfrm>
              <a:off x="8815388" y="3852863"/>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Oval 297"/>
            <p:cNvSpPr>
              <a:spLocks noChangeArrowheads="1"/>
            </p:cNvSpPr>
            <p:nvPr/>
          </p:nvSpPr>
          <p:spPr bwMode="auto">
            <a:xfrm>
              <a:off x="268252" y="4257984"/>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Oval 298"/>
            <p:cNvSpPr>
              <a:spLocks noChangeArrowheads="1"/>
            </p:cNvSpPr>
            <p:nvPr/>
          </p:nvSpPr>
          <p:spPr bwMode="auto">
            <a:xfrm>
              <a:off x="638176"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Oval 299"/>
            <p:cNvSpPr>
              <a:spLocks noChangeArrowheads="1"/>
            </p:cNvSpPr>
            <p:nvPr/>
          </p:nvSpPr>
          <p:spPr bwMode="auto">
            <a:xfrm>
              <a:off x="1028701"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Oval 300"/>
            <p:cNvSpPr>
              <a:spLocks noChangeArrowheads="1"/>
            </p:cNvSpPr>
            <p:nvPr/>
          </p:nvSpPr>
          <p:spPr bwMode="auto">
            <a:xfrm>
              <a:off x="1417638"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Oval 301"/>
            <p:cNvSpPr>
              <a:spLocks noChangeArrowheads="1"/>
            </p:cNvSpPr>
            <p:nvPr/>
          </p:nvSpPr>
          <p:spPr bwMode="auto">
            <a:xfrm>
              <a:off x="1806576" y="4238625"/>
              <a:ext cx="88900" cy="88900"/>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Oval 302"/>
            <p:cNvSpPr>
              <a:spLocks noChangeArrowheads="1"/>
            </p:cNvSpPr>
            <p:nvPr/>
          </p:nvSpPr>
          <p:spPr bwMode="auto">
            <a:xfrm>
              <a:off x="2197101"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Oval 303"/>
            <p:cNvSpPr>
              <a:spLocks noChangeArrowheads="1"/>
            </p:cNvSpPr>
            <p:nvPr/>
          </p:nvSpPr>
          <p:spPr bwMode="auto">
            <a:xfrm>
              <a:off x="2607292" y="4260265"/>
              <a:ext cx="44805" cy="456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Oval 304"/>
            <p:cNvSpPr>
              <a:spLocks noChangeArrowheads="1"/>
            </p:cNvSpPr>
            <p:nvPr/>
          </p:nvSpPr>
          <p:spPr bwMode="auto">
            <a:xfrm>
              <a:off x="2974976"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Oval 305"/>
            <p:cNvSpPr>
              <a:spLocks noChangeArrowheads="1"/>
            </p:cNvSpPr>
            <p:nvPr/>
          </p:nvSpPr>
          <p:spPr bwMode="auto">
            <a:xfrm>
              <a:off x="3363913"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Oval 306"/>
            <p:cNvSpPr>
              <a:spLocks noChangeArrowheads="1"/>
            </p:cNvSpPr>
            <p:nvPr/>
          </p:nvSpPr>
          <p:spPr bwMode="auto">
            <a:xfrm>
              <a:off x="3752851" y="4238625"/>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Oval 307"/>
            <p:cNvSpPr>
              <a:spLocks noChangeArrowheads="1"/>
            </p:cNvSpPr>
            <p:nvPr/>
          </p:nvSpPr>
          <p:spPr bwMode="auto">
            <a:xfrm>
              <a:off x="4143376"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Oval 308"/>
            <p:cNvSpPr>
              <a:spLocks noChangeArrowheads="1"/>
            </p:cNvSpPr>
            <p:nvPr/>
          </p:nvSpPr>
          <p:spPr bwMode="auto">
            <a:xfrm>
              <a:off x="4532313"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Oval 309"/>
            <p:cNvSpPr>
              <a:spLocks noChangeArrowheads="1"/>
            </p:cNvSpPr>
            <p:nvPr/>
          </p:nvSpPr>
          <p:spPr bwMode="auto">
            <a:xfrm>
              <a:off x="4922838"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Oval 310"/>
            <p:cNvSpPr>
              <a:spLocks noChangeArrowheads="1"/>
            </p:cNvSpPr>
            <p:nvPr/>
          </p:nvSpPr>
          <p:spPr bwMode="auto">
            <a:xfrm>
              <a:off x="5325615" y="4252715"/>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Oval 311"/>
            <p:cNvSpPr>
              <a:spLocks noChangeArrowheads="1"/>
            </p:cNvSpPr>
            <p:nvPr/>
          </p:nvSpPr>
          <p:spPr bwMode="auto">
            <a:xfrm>
              <a:off x="5719727" y="4257984"/>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Oval 312"/>
            <p:cNvSpPr>
              <a:spLocks noChangeArrowheads="1"/>
            </p:cNvSpPr>
            <p:nvPr/>
          </p:nvSpPr>
          <p:spPr bwMode="auto">
            <a:xfrm>
              <a:off x="6089651"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Oval 313"/>
            <p:cNvSpPr>
              <a:spLocks noChangeArrowheads="1"/>
            </p:cNvSpPr>
            <p:nvPr/>
          </p:nvSpPr>
          <p:spPr bwMode="auto">
            <a:xfrm>
              <a:off x="6497602" y="4257984"/>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Oval 314"/>
            <p:cNvSpPr>
              <a:spLocks noChangeArrowheads="1"/>
            </p:cNvSpPr>
            <p:nvPr/>
          </p:nvSpPr>
          <p:spPr bwMode="auto">
            <a:xfrm>
              <a:off x="6867526" y="4238625"/>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Oval 315"/>
            <p:cNvSpPr>
              <a:spLocks noChangeArrowheads="1"/>
            </p:cNvSpPr>
            <p:nvPr/>
          </p:nvSpPr>
          <p:spPr bwMode="auto">
            <a:xfrm>
              <a:off x="7271890" y="4252715"/>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Oval 316"/>
            <p:cNvSpPr>
              <a:spLocks noChangeArrowheads="1"/>
            </p:cNvSpPr>
            <p:nvPr/>
          </p:nvSpPr>
          <p:spPr bwMode="auto">
            <a:xfrm>
              <a:off x="7646988"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Oval 317"/>
            <p:cNvSpPr>
              <a:spLocks noChangeArrowheads="1"/>
            </p:cNvSpPr>
            <p:nvPr/>
          </p:nvSpPr>
          <p:spPr bwMode="auto">
            <a:xfrm>
              <a:off x="8037513"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Oval 318"/>
            <p:cNvSpPr>
              <a:spLocks noChangeArrowheads="1"/>
            </p:cNvSpPr>
            <p:nvPr/>
          </p:nvSpPr>
          <p:spPr bwMode="auto">
            <a:xfrm>
              <a:off x="8426451"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Oval 319"/>
            <p:cNvSpPr>
              <a:spLocks noChangeArrowheads="1"/>
            </p:cNvSpPr>
            <p:nvPr/>
          </p:nvSpPr>
          <p:spPr bwMode="auto">
            <a:xfrm>
              <a:off x="8815388" y="4238625"/>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Oval 326"/>
            <p:cNvSpPr>
              <a:spLocks noChangeArrowheads="1"/>
            </p:cNvSpPr>
            <p:nvPr/>
          </p:nvSpPr>
          <p:spPr bwMode="auto">
            <a:xfrm>
              <a:off x="249238"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Oval 327"/>
            <p:cNvSpPr>
              <a:spLocks noChangeArrowheads="1"/>
            </p:cNvSpPr>
            <p:nvPr/>
          </p:nvSpPr>
          <p:spPr bwMode="auto">
            <a:xfrm>
              <a:off x="638176"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Oval 328"/>
            <p:cNvSpPr>
              <a:spLocks noChangeArrowheads="1"/>
            </p:cNvSpPr>
            <p:nvPr/>
          </p:nvSpPr>
          <p:spPr bwMode="auto">
            <a:xfrm>
              <a:off x="1042540" y="4641402"/>
              <a:ext cx="59635" cy="59635"/>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Oval 329"/>
            <p:cNvSpPr>
              <a:spLocks noChangeArrowheads="1"/>
            </p:cNvSpPr>
            <p:nvPr/>
          </p:nvSpPr>
          <p:spPr bwMode="auto">
            <a:xfrm>
              <a:off x="1417638"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Oval 330"/>
            <p:cNvSpPr>
              <a:spLocks noChangeArrowheads="1"/>
            </p:cNvSpPr>
            <p:nvPr/>
          </p:nvSpPr>
          <p:spPr bwMode="auto">
            <a:xfrm>
              <a:off x="1828216" y="4648817"/>
              <a:ext cx="45620" cy="4480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Oval 331"/>
            <p:cNvSpPr>
              <a:spLocks noChangeArrowheads="1"/>
            </p:cNvSpPr>
            <p:nvPr/>
          </p:nvSpPr>
          <p:spPr bwMode="auto">
            <a:xfrm>
              <a:off x="2197101"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Oval 332"/>
            <p:cNvSpPr>
              <a:spLocks noChangeArrowheads="1"/>
            </p:cNvSpPr>
            <p:nvPr/>
          </p:nvSpPr>
          <p:spPr bwMode="auto">
            <a:xfrm>
              <a:off x="2586038"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Oval 333"/>
            <p:cNvSpPr>
              <a:spLocks noChangeArrowheads="1"/>
            </p:cNvSpPr>
            <p:nvPr/>
          </p:nvSpPr>
          <p:spPr bwMode="auto">
            <a:xfrm>
              <a:off x="2974976"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Oval 334"/>
            <p:cNvSpPr>
              <a:spLocks noChangeArrowheads="1"/>
            </p:cNvSpPr>
            <p:nvPr/>
          </p:nvSpPr>
          <p:spPr bwMode="auto">
            <a:xfrm>
              <a:off x="3385167" y="4648817"/>
              <a:ext cx="44805" cy="4480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Oval 335"/>
            <p:cNvSpPr>
              <a:spLocks noChangeArrowheads="1"/>
            </p:cNvSpPr>
            <p:nvPr/>
          </p:nvSpPr>
          <p:spPr bwMode="auto">
            <a:xfrm>
              <a:off x="3766941" y="4641402"/>
              <a:ext cx="60720"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Oval 336"/>
            <p:cNvSpPr>
              <a:spLocks noChangeArrowheads="1"/>
            </p:cNvSpPr>
            <p:nvPr/>
          </p:nvSpPr>
          <p:spPr bwMode="auto">
            <a:xfrm>
              <a:off x="4143376"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Oval 337"/>
            <p:cNvSpPr>
              <a:spLocks noChangeArrowheads="1"/>
            </p:cNvSpPr>
            <p:nvPr/>
          </p:nvSpPr>
          <p:spPr bwMode="auto">
            <a:xfrm>
              <a:off x="4546152" y="4641402"/>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Oval 338"/>
            <p:cNvSpPr>
              <a:spLocks noChangeArrowheads="1"/>
            </p:cNvSpPr>
            <p:nvPr/>
          </p:nvSpPr>
          <p:spPr bwMode="auto">
            <a:xfrm>
              <a:off x="4922838"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Oval 339"/>
            <p:cNvSpPr>
              <a:spLocks noChangeArrowheads="1"/>
            </p:cNvSpPr>
            <p:nvPr/>
          </p:nvSpPr>
          <p:spPr bwMode="auto">
            <a:xfrm>
              <a:off x="5330790" y="4646577"/>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Oval 340"/>
            <p:cNvSpPr>
              <a:spLocks noChangeArrowheads="1"/>
            </p:cNvSpPr>
            <p:nvPr/>
          </p:nvSpPr>
          <p:spPr bwMode="auto">
            <a:xfrm>
              <a:off x="5700713"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Oval 341"/>
            <p:cNvSpPr>
              <a:spLocks noChangeArrowheads="1"/>
            </p:cNvSpPr>
            <p:nvPr/>
          </p:nvSpPr>
          <p:spPr bwMode="auto">
            <a:xfrm>
              <a:off x="6103490" y="4641402"/>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Oval 342"/>
            <p:cNvSpPr>
              <a:spLocks noChangeArrowheads="1"/>
            </p:cNvSpPr>
            <p:nvPr/>
          </p:nvSpPr>
          <p:spPr bwMode="auto">
            <a:xfrm>
              <a:off x="6478588"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Oval 343"/>
            <p:cNvSpPr>
              <a:spLocks noChangeArrowheads="1"/>
            </p:cNvSpPr>
            <p:nvPr/>
          </p:nvSpPr>
          <p:spPr bwMode="auto">
            <a:xfrm>
              <a:off x="6867526" y="4627563"/>
              <a:ext cx="88900" cy="87312"/>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Oval 344"/>
            <p:cNvSpPr>
              <a:spLocks noChangeArrowheads="1"/>
            </p:cNvSpPr>
            <p:nvPr/>
          </p:nvSpPr>
          <p:spPr bwMode="auto">
            <a:xfrm>
              <a:off x="7271890" y="4641402"/>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0" name="Oval 345"/>
            <p:cNvSpPr>
              <a:spLocks noChangeArrowheads="1"/>
            </p:cNvSpPr>
            <p:nvPr/>
          </p:nvSpPr>
          <p:spPr bwMode="auto">
            <a:xfrm>
              <a:off x="7666002" y="4646577"/>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Oval 346"/>
            <p:cNvSpPr>
              <a:spLocks noChangeArrowheads="1"/>
            </p:cNvSpPr>
            <p:nvPr/>
          </p:nvSpPr>
          <p:spPr bwMode="auto">
            <a:xfrm>
              <a:off x="8037513"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Oval 347"/>
            <p:cNvSpPr>
              <a:spLocks noChangeArrowheads="1"/>
            </p:cNvSpPr>
            <p:nvPr/>
          </p:nvSpPr>
          <p:spPr bwMode="auto">
            <a:xfrm>
              <a:off x="8440290" y="4641402"/>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Oval 348"/>
            <p:cNvSpPr>
              <a:spLocks noChangeArrowheads="1"/>
            </p:cNvSpPr>
            <p:nvPr/>
          </p:nvSpPr>
          <p:spPr bwMode="auto">
            <a:xfrm>
              <a:off x="8815388" y="4627563"/>
              <a:ext cx="88900" cy="87312"/>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Oval 355"/>
            <p:cNvSpPr>
              <a:spLocks noChangeArrowheads="1"/>
            </p:cNvSpPr>
            <p:nvPr/>
          </p:nvSpPr>
          <p:spPr bwMode="auto">
            <a:xfrm>
              <a:off x="263077" y="50271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Oval 356"/>
            <p:cNvSpPr>
              <a:spLocks noChangeArrowheads="1"/>
            </p:cNvSpPr>
            <p:nvPr/>
          </p:nvSpPr>
          <p:spPr bwMode="auto">
            <a:xfrm>
              <a:off x="638176"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Oval 357"/>
            <p:cNvSpPr>
              <a:spLocks noChangeArrowheads="1"/>
            </p:cNvSpPr>
            <p:nvPr/>
          </p:nvSpPr>
          <p:spPr bwMode="auto">
            <a:xfrm>
              <a:off x="1042540" y="50271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Oval 358"/>
            <p:cNvSpPr>
              <a:spLocks noChangeArrowheads="1"/>
            </p:cNvSpPr>
            <p:nvPr/>
          </p:nvSpPr>
          <p:spPr bwMode="auto">
            <a:xfrm>
              <a:off x="1417638"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Oval 359"/>
            <p:cNvSpPr>
              <a:spLocks noChangeArrowheads="1"/>
            </p:cNvSpPr>
            <p:nvPr/>
          </p:nvSpPr>
          <p:spPr bwMode="auto">
            <a:xfrm>
              <a:off x="1806576" y="5013325"/>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Oval 360"/>
            <p:cNvSpPr>
              <a:spLocks noChangeArrowheads="1"/>
            </p:cNvSpPr>
            <p:nvPr/>
          </p:nvSpPr>
          <p:spPr bwMode="auto">
            <a:xfrm>
              <a:off x="2197101"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Oval 361"/>
            <p:cNvSpPr>
              <a:spLocks noChangeArrowheads="1"/>
            </p:cNvSpPr>
            <p:nvPr/>
          </p:nvSpPr>
          <p:spPr bwMode="auto">
            <a:xfrm>
              <a:off x="2607292" y="5034579"/>
              <a:ext cx="44805" cy="4480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Oval 362"/>
            <p:cNvSpPr>
              <a:spLocks noChangeArrowheads="1"/>
            </p:cNvSpPr>
            <p:nvPr/>
          </p:nvSpPr>
          <p:spPr bwMode="auto">
            <a:xfrm>
              <a:off x="2974976"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Oval 363"/>
            <p:cNvSpPr>
              <a:spLocks noChangeArrowheads="1"/>
            </p:cNvSpPr>
            <p:nvPr/>
          </p:nvSpPr>
          <p:spPr bwMode="auto">
            <a:xfrm>
              <a:off x="3363913"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Oval 364"/>
            <p:cNvSpPr>
              <a:spLocks noChangeArrowheads="1"/>
            </p:cNvSpPr>
            <p:nvPr/>
          </p:nvSpPr>
          <p:spPr bwMode="auto">
            <a:xfrm>
              <a:off x="3752851" y="5013325"/>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Oval 365"/>
            <p:cNvSpPr>
              <a:spLocks noChangeArrowheads="1"/>
            </p:cNvSpPr>
            <p:nvPr/>
          </p:nvSpPr>
          <p:spPr bwMode="auto">
            <a:xfrm>
              <a:off x="4162390" y="5032339"/>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Oval 366"/>
            <p:cNvSpPr>
              <a:spLocks noChangeArrowheads="1"/>
            </p:cNvSpPr>
            <p:nvPr/>
          </p:nvSpPr>
          <p:spPr bwMode="auto">
            <a:xfrm>
              <a:off x="4532313"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Oval 367"/>
            <p:cNvSpPr>
              <a:spLocks noChangeArrowheads="1"/>
            </p:cNvSpPr>
            <p:nvPr/>
          </p:nvSpPr>
          <p:spPr bwMode="auto">
            <a:xfrm>
              <a:off x="4922838"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Oval 368"/>
            <p:cNvSpPr>
              <a:spLocks noChangeArrowheads="1"/>
            </p:cNvSpPr>
            <p:nvPr/>
          </p:nvSpPr>
          <p:spPr bwMode="auto">
            <a:xfrm>
              <a:off x="5325615" y="50271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Oval 369"/>
            <p:cNvSpPr>
              <a:spLocks noChangeArrowheads="1"/>
            </p:cNvSpPr>
            <p:nvPr/>
          </p:nvSpPr>
          <p:spPr bwMode="auto">
            <a:xfrm>
              <a:off x="5700713"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Oval 370"/>
            <p:cNvSpPr>
              <a:spLocks noChangeArrowheads="1"/>
            </p:cNvSpPr>
            <p:nvPr/>
          </p:nvSpPr>
          <p:spPr bwMode="auto">
            <a:xfrm>
              <a:off x="6108665" y="5032339"/>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Oval 371"/>
            <p:cNvSpPr>
              <a:spLocks noChangeArrowheads="1"/>
            </p:cNvSpPr>
            <p:nvPr/>
          </p:nvSpPr>
          <p:spPr bwMode="auto">
            <a:xfrm>
              <a:off x="6478588"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Oval 372"/>
            <p:cNvSpPr>
              <a:spLocks noChangeArrowheads="1"/>
            </p:cNvSpPr>
            <p:nvPr/>
          </p:nvSpPr>
          <p:spPr bwMode="auto">
            <a:xfrm>
              <a:off x="6867526" y="5013325"/>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Oval 373"/>
            <p:cNvSpPr>
              <a:spLocks noChangeArrowheads="1"/>
            </p:cNvSpPr>
            <p:nvPr/>
          </p:nvSpPr>
          <p:spPr bwMode="auto">
            <a:xfrm>
              <a:off x="7258051"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Oval 374"/>
            <p:cNvSpPr>
              <a:spLocks noChangeArrowheads="1"/>
            </p:cNvSpPr>
            <p:nvPr/>
          </p:nvSpPr>
          <p:spPr bwMode="auto">
            <a:xfrm>
              <a:off x="7646988"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Oval 375"/>
            <p:cNvSpPr>
              <a:spLocks noChangeArrowheads="1"/>
            </p:cNvSpPr>
            <p:nvPr/>
          </p:nvSpPr>
          <p:spPr bwMode="auto">
            <a:xfrm>
              <a:off x="8037513"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Oval 376"/>
            <p:cNvSpPr>
              <a:spLocks noChangeArrowheads="1"/>
            </p:cNvSpPr>
            <p:nvPr/>
          </p:nvSpPr>
          <p:spPr bwMode="auto">
            <a:xfrm>
              <a:off x="8426451"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6" name="Oval 377"/>
            <p:cNvSpPr>
              <a:spLocks noChangeArrowheads="1"/>
            </p:cNvSpPr>
            <p:nvPr/>
          </p:nvSpPr>
          <p:spPr bwMode="auto">
            <a:xfrm>
              <a:off x="8829478" y="5027164"/>
              <a:ext cx="60720"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Oval 384"/>
            <p:cNvSpPr>
              <a:spLocks noChangeArrowheads="1"/>
            </p:cNvSpPr>
            <p:nvPr/>
          </p:nvSpPr>
          <p:spPr bwMode="auto">
            <a:xfrm>
              <a:off x="263077" y="54129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Oval 385"/>
            <p:cNvSpPr>
              <a:spLocks noChangeArrowheads="1"/>
            </p:cNvSpPr>
            <p:nvPr/>
          </p:nvSpPr>
          <p:spPr bwMode="auto">
            <a:xfrm>
              <a:off x="638176"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Oval 386"/>
            <p:cNvSpPr>
              <a:spLocks noChangeArrowheads="1"/>
            </p:cNvSpPr>
            <p:nvPr/>
          </p:nvSpPr>
          <p:spPr bwMode="auto">
            <a:xfrm>
              <a:off x="1028701"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Oval 387"/>
            <p:cNvSpPr>
              <a:spLocks noChangeArrowheads="1"/>
            </p:cNvSpPr>
            <p:nvPr/>
          </p:nvSpPr>
          <p:spPr bwMode="auto">
            <a:xfrm>
              <a:off x="1450527" y="5412927"/>
              <a:ext cx="59635" cy="5963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Oval 388"/>
            <p:cNvSpPr>
              <a:spLocks noChangeArrowheads="1"/>
            </p:cNvSpPr>
            <p:nvPr/>
          </p:nvSpPr>
          <p:spPr bwMode="auto">
            <a:xfrm>
              <a:off x="1806576" y="5399088"/>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2" name="Oval 389"/>
            <p:cNvSpPr>
              <a:spLocks noChangeArrowheads="1"/>
            </p:cNvSpPr>
            <p:nvPr/>
          </p:nvSpPr>
          <p:spPr bwMode="auto">
            <a:xfrm>
              <a:off x="2218355" y="5420342"/>
              <a:ext cx="44805" cy="4480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Oval 390"/>
            <p:cNvSpPr>
              <a:spLocks noChangeArrowheads="1"/>
            </p:cNvSpPr>
            <p:nvPr/>
          </p:nvSpPr>
          <p:spPr bwMode="auto">
            <a:xfrm>
              <a:off x="2586038"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4" name="Oval 391"/>
            <p:cNvSpPr>
              <a:spLocks noChangeArrowheads="1"/>
            </p:cNvSpPr>
            <p:nvPr/>
          </p:nvSpPr>
          <p:spPr bwMode="auto">
            <a:xfrm>
              <a:off x="2974976"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Oval 392"/>
            <p:cNvSpPr>
              <a:spLocks noChangeArrowheads="1"/>
            </p:cNvSpPr>
            <p:nvPr/>
          </p:nvSpPr>
          <p:spPr bwMode="auto">
            <a:xfrm>
              <a:off x="3377752" y="54129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Oval 393"/>
            <p:cNvSpPr>
              <a:spLocks noChangeArrowheads="1"/>
            </p:cNvSpPr>
            <p:nvPr/>
          </p:nvSpPr>
          <p:spPr bwMode="auto">
            <a:xfrm>
              <a:off x="3752851" y="5399088"/>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Oval 394"/>
            <p:cNvSpPr>
              <a:spLocks noChangeArrowheads="1"/>
            </p:cNvSpPr>
            <p:nvPr/>
          </p:nvSpPr>
          <p:spPr bwMode="auto">
            <a:xfrm>
              <a:off x="4162426" y="5399088"/>
              <a:ext cx="87313" cy="87312"/>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Oval 395"/>
            <p:cNvSpPr>
              <a:spLocks noChangeArrowheads="1"/>
            </p:cNvSpPr>
            <p:nvPr/>
          </p:nvSpPr>
          <p:spPr bwMode="auto">
            <a:xfrm>
              <a:off x="4546152" y="5412927"/>
              <a:ext cx="59635" cy="5963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Oval 396"/>
            <p:cNvSpPr>
              <a:spLocks noChangeArrowheads="1"/>
            </p:cNvSpPr>
            <p:nvPr/>
          </p:nvSpPr>
          <p:spPr bwMode="auto">
            <a:xfrm>
              <a:off x="4922838"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0" name="Oval 397"/>
            <p:cNvSpPr>
              <a:spLocks noChangeArrowheads="1"/>
            </p:cNvSpPr>
            <p:nvPr/>
          </p:nvSpPr>
          <p:spPr bwMode="auto">
            <a:xfrm>
              <a:off x="5311776"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1" name="Oval 398"/>
            <p:cNvSpPr>
              <a:spLocks noChangeArrowheads="1"/>
            </p:cNvSpPr>
            <p:nvPr/>
          </p:nvSpPr>
          <p:spPr bwMode="auto">
            <a:xfrm>
              <a:off x="5714552" y="54129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2" name="Oval 399"/>
            <p:cNvSpPr>
              <a:spLocks noChangeArrowheads="1"/>
            </p:cNvSpPr>
            <p:nvPr/>
          </p:nvSpPr>
          <p:spPr bwMode="auto">
            <a:xfrm>
              <a:off x="6089651"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3" name="Oval 400"/>
            <p:cNvSpPr>
              <a:spLocks noChangeArrowheads="1"/>
            </p:cNvSpPr>
            <p:nvPr/>
          </p:nvSpPr>
          <p:spPr bwMode="auto">
            <a:xfrm>
              <a:off x="6478588"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4" name="Oval 401"/>
            <p:cNvSpPr>
              <a:spLocks noChangeArrowheads="1"/>
            </p:cNvSpPr>
            <p:nvPr/>
          </p:nvSpPr>
          <p:spPr bwMode="auto">
            <a:xfrm>
              <a:off x="6867526" y="5399088"/>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5" name="Oval 402"/>
            <p:cNvSpPr>
              <a:spLocks noChangeArrowheads="1"/>
            </p:cNvSpPr>
            <p:nvPr/>
          </p:nvSpPr>
          <p:spPr bwMode="auto">
            <a:xfrm>
              <a:off x="7258051"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6" name="Oval 403"/>
            <p:cNvSpPr>
              <a:spLocks noChangeArrowheads="1"/>
            </p:cNvSpPr>
            <p:nvPr/>
          </p:nvSpPr>
          <p:spPr bwMode="auto">
            <a:xfrm>
              <a:off x="7666002" y="5418102"/>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7" name="Oval 404"/>
            <p:cNvSpPr>
              <a:spLocks noChangeArrowheads="1"/>
            </p:cNvSpPr>
            <p:nvPr/>
          </p:nvSpPr>
          <p:spPr bwMode="auto">
            <a:xfrm>
              <a:off x="8037513"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8" name="Oval 405"/>
            <p:cNvSpPr>
              <a:spLocks noChangeArrowheads="1"/>
            </p:cNvSpPr>
            <p:nvPr/>
          </p:nvSpPr>
          <p:spPr bwMode="auto">
            <a:xfrm>
              <a:off x="8445465" y="5418102"/>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9" name="Oval 406"/>
            <p:cNvSpPr>
              <a:spLocks noChangeArrowheads="1"/>
            </p:cNvSpPr>
            <p:nvPr/>
          </p:nvSpPr>
          <p:spPr bwMode="auto">
            <a:xfrm>
              <a:off x="8815388" y="5399088"/>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40" name="Date Placeholder 1"/>
          <p:cNvSpPr>
            <a:spLocks noGrp="1"/>
          </p:cNvSpPr>
          <p:nvPr>
            <p:ph type="dt" sz="half" idx="2"/>
          </p:nvPr>
        </p:nvSpPr>
        <p:spPr>
          <a:xfrm>
            <a:off x="452967" y="4916847"/>
            <a:ext cx="1683808" cy="107722"/>
          </a:xfrm>
          <a:prstGeom prst="rect">
            <a:avLst/>
          </a:prstGeom>
        </p:spPr>
        <p:txBody>
          <a:bodyPr vert="horz" wrap="square" lIns="0" tIns="0" rIns="0" bIns="0" rtlCol="0" anchor="ctr">
            <a:spAutoFit/>
          </a:bodyPr>
          <a:lstStyle>
            <a:lvl1pPr marL="0" marR="0" indent="0" algn="l" defTabSz="914400" rtl="0" eaLnBrk="1" fontAlgn="auto" latinLnBrk="0" hangingPunct="1">
              <a:lnSpc>
                <a:spcPct val="100000"/>
              </a:lnSpc>
              <a:spcBef>
                <a:spcPts val="0"/>
              </a:spcBef>
              <a:spcAft>
                <a:spcPts val="0"/>
              </a:spcAft>
              <a:buClrTx/>
              <a:buSzTx/>
              <a:buFontTx/>
              <a:buNone/>
              <a:tabLst/>
              <a:defRPr sz="700">
                <a:solidFill>
                  <a:schemeClr val="bg2">
                    <a:lumMod val="75000"/>
                  </a:schemeClr>
                </a:solidFill>
              </a:defRPr>
            </a:lvl1pPr>
          </a:lstStyle>
          <a:p>
            <a:r>
              <a:rPr lang="en-US"/>
              <a:t>© 2017 Teradata</a:t>
            </a:r>
          </a:p>
        </p:txBody>
      </p:sp>
      <p:sp>
        <p:nvSpPr>
          <p:cNvPr id="241" name="Footer Placeholder 3"/>
          <p:cNvSpPr>
            <a:spLocks noGrp="1"/>
          </p:cNvSpPr>
          <p:nvPr>
            <p:ph type="ftr" sz="quarter" idx="3"/>
          </p:nvPr>
        </p:nvSpPr>
        <p:spPr>
          <a:xfrm>
            <a:off x="3124200" y="4916847"/>
            <a:ext cx="2895600" cy="107722"/>
          </a:xfrm>
          <a:prstGeom prst="rect">
            <a:avLst/>
          </a:prstGeom>
        </p:spPr>
        <p:txBody>
          <a:bodyPr vert="horz" lIns="0" tIns="0" rIns="0" bIns="0" rtlCol="0" anchor="ctr">
            <a:spAutoFit/>
          </a:bodyPr>
          <a:lstStyle>
            <a:lvl1pPr algn="ctr">
              <a:defRPr sz="700">
                <a:solidFill>
                  <a:schemeClr val="tx1">
                    <a:tint val="75000"/>
                  </a:schemeClr>
                </a:solidFill>
              </a:defRPr>
            </a:lvl1pPr>
          </a:lstStyle>
          <a:p>
            <a:endParaRPr lang="en-US"/>
          </a:p>
        </p:txBody>
      </p:sp>
      <p:sp>
        <p:nvSpPr>
          <p:cNvPr id="242" name="Title Placeholder 1"/>
          <p:cNvSpPr>
            <a:spLocks noGrp="1"/>
          </p:cNvSpPr>
          <p:nvPr>
            <p:ph type="title"/>
          </p:nvPr>
        </p:nvSpPr>
        <p:spPr>
          <a:xfrm>
            <a:off x="457200" y="165101"/>
            <a:ext cx="8229600" cy="414930"/>
          </a:xfrm>
          <a:prstGeom prst="rect">
            <a:avLst/>
          </a:prstGeom>
        </p:spPr>
        <p:txBody>
          <a:bodyPr vert="horz" lIns="0" tIns="0" rIns="0" bIns="0" rtlCol="0" anchor="b" anchorCtr="0">
            <a:noAutofit/>
          </a:bodyPr>
          <a:lstStyle/>
          <a:p>
            <a:r>
              <a:rPr lang="en-US"/>
              <a:t>Click to edit Master title style</a:t>
            </a:r>
          </a:p>
        </p:txBody>
      </p:sp>
    </p:spTree>
    <p:extLst>
      <p:ext uri="{BB962C8B-B14F-4D97-AF65-F5344CB8AC3E}">
        <p14:creationId xmlns:p14="http://schemas.microsoft.com/office/powerpoint/2010/main" val="2163252497"/>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 2017 Teradata</a:t>
            </a:r>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739069376"/>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with Logo">
    <p:spTree>
      <p:nvGrpSpPr>
        <p:cNvPr id="1" name=""/>
        <p:cNvGrpSpPr/>
        <p:nvPr/>
      </p:nvGrpSpPr>
      <p:grpSpPr>
        <a:xfrm>
          <a:off x="0" y="0"/>
          <a:ext cx="0" cy="0"/>
          <a:chOff x="0" y="0"/>
          <a:chExt cx="0" cy="0"/>
        </a:xfrm>
      </p:grpSpPr>
      <p:sp>
        <p:nvSpPr>
          <p:cNvPr id="17" name="Title 16"/>
          <p:cNvSpPr>
            <a:spLocks noGrp="1"/>
          </p:cNvSpPr>
          <p:nvPr>
            <p:ph type="title" hasCustomPrompt="1"/>
          </p:nvPr>
        </p:nvSpPr>
        <p:spPr bwMode="gray">
          <a:xfrm>
            <a:off x="457200" y="173736"/>
            <a:ext cx="8229600" cy="698572"/>
          </a:xfrm>
          <a:prstGeom prst="rect">
            <a:avLst/>
          </a:prstGeom>
        </p:spPr>
        <p:txBody>
          <a:bodyPr anchor="b" anchorCtr="0"/>
          <a:lstStyle>
            <a:lvl1pPr>
              <a:defRPr/>
            </a:lvl1pPr>
          </a:lstStyle>
          <a:p>
            <a:r>
              <a:rPr lang="en-US"/>
              <a:t>Click To Edit Master Title Style</a:t>
            </a:r>
          </a:p>
        </p:txBody>
      </p:sp>
      <p:sp>
        <p:nvSpPr>
          <p:cNvPr id="240" name="Rectangle 239"/>
          <p:cNvSpPr/>
          <p:nvPr userDrawn="1"/>
        </p:nvSpPr>
        <p:spPr>
          <a:xfrm>
            <a:off x="0" y="1053378"/>
            <a:ext cx="9144000" cy="3592903"/>
          </a:xfrm>
          <a:prstGeom prst="rect">
            <a:avLst/>
          </a:prstGeom>
          <a:solidFill>
            <a:schemeClr val="accent1"/>
          </a:solidFill>
          <a:ln w="9525">
            <a:noFill/>
            <a:miter lim="800000"/>
            <a:headEnd/>
            <a:tailEnd/>
          </a:ln>
          <a:effectLst/>
        </p:spPr>
        <p:txBody>
          <a:bodyPr wrap="square" tIns="91440" bIns="91440" rtlCol="0" anchor="t">
            <a:prstTxWarp prst="textNoShape">
              <a:avLst/>
            </a:prstTxWarp>
            <a:noAutofit/>
          </a:bodyPr>
          <a:lstStyle/>
          <a:p>
            <a:pPr algn="ctr"/>
            <a:endParaRPr lang="en-US" kern="0" err="1">
              <a:solidFill>
                <a:prstClr val="white"/>
              </a:solidFill>
            </a:endParaRPr>
          </a:p>
        </p:txBody>
      </p:sp>
      <p:sp>
        <p:nvSpPr>
          <p:cNvPr id="242" name="TextBox 241"/>
          <p:cNvSpPr txBox="1"/>
          <p:nvPr userDrawn="1"/>
        </p:nvSpPr>
        <p:spPr>
          <a:xfrm>
            <a:off x="4022331" y="995014"/>
            <a:ext cx="802640" cy="1092607"/>
          </a:xfrm>
          <a:prstGeom prst="rect">
            <a:avLst/>
          </a:prstGeom>
          <a:noFill/>
        </p:spPr>
        <p:txBody>
          <a:bodyPr wrap="square" rtlCol="0" anchor="b">
            <a:spAutoFit/>
          </a:bodyPr>
          <a:lstStyle/>
          <a:p>
            <a:pPr>
              <a:lnSpc>
                <a:spcPct val="110000"/>
              </a:lnSpc>
              <a:spcBef>
                <a:spcPts val="400"/>
              </a:spcBef>
            </a:pPr>
            <a:r>
              <a:rPr lang="en-US" sz="6000" b="1" spc="-300">
                <a:solidFill>
                  <a:schemeClr val="accent1">
                    <a:lumMod val="40000"/>
                    <a:lumOff val="60000"/>
                  </a:schemeClr>
                </a:solidFill>
              </a:rPr>
              <a:t>“</a:t>
            </a:r>
          </a:p>
        </p:txBody>
      </p:sp>
      <p:cxnSp>
        <p:nvCxnSpPr>
          <p:cNvPr id="243" name="Straight Connector 242"/>
          <p:cNvCxnSpPr/>
          <p:nvPr userDrawn="1"/>
        </p:nvCxnSpPr>
        <p:spPr>
          <a:xfrm>
            <a:off x="3640400" y="1330267"/>
            <a:ext cx="0" cy="2853153"/>
          </a:xfrm>
          <a:prstGeom prst="line">
            <a:avLst/>
          </a:prstGeom>
          <a:ln w="1270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18" name="Date Placeholder 1"/>
          <p:cNvSpPr>
            <a:spLocks noGrp="1"/>
          </p:cNvSpPr>
          <p:nvPr>
            <p:ph type="dt" sz="half" idx="2"/>
          </p:nvPr>
        </p:nvSpPr>
        <p:spPr>
          <a:xfrm>
            <a:off x="452967" y="4916847"/>
            <a:ext cx="1683808" cy="107722"/>
          </a:xfrm>
          <a:prstGeom prst="rect">
            <a:avLst/>
          </a:prstGeom>
        </p:spPr>
        <p:txBody>
          <a:bodyPr vert="horz" wrap="square" lIns="0" tIns="0" rIns="0" bIns="0" rtlCol="0" anchor="ctr">
            <a:spAutoFit/>
          </a:bodyPr>
          <a:lstStyle>
            <a:lvl1pPr marL="0" marR="0" indent="0" algn="l" defTabSz="914400" rtl="0" eaLnBrk="1" fontAlgn="auto" latinLnBrk="0" hangingPunct="1">
              <a:lnSpc>
                <a:spcPct val="100000"/>
              </a:lnSpc>
              <a:spcBef>
                <a:spcPts val="0"/>
              </a:spcBef>
              <a:spcAft>
                <a:spcPts val="0"/>
              </a:spcAft>
              <a:buClrTx/>
              <a:buSzTx/>
              <a:buFontTx/>
              <a:buNone/>
              <a:tabLst/>
              <a:defRPr sz="700">
                <a:solidFill>
                  <a:schemeClr val="bg2">
                    <a:lumMod val="75000"/>
                  </a:schemeClr>
                </a:solidFill>
              </a:defRPr>
            </a:lvl1pPr>
          </a:lstStyle>
          <a:p>
            <a:r>
              <a:rPr lang="en-US"/>
              <a:t>© 2017 Teradata</a:t>
            </a:r>
          </a:p>
        </p:txBody>
      </p:sp>
      <p:sp>
        <p:nvSpPr>
          <p:cNvPr id="19" name="Footer Placeholder 3"/>
          <p:cNvSpPr>
            <a:spLocks noGrp="1"/>
          </p:cNvSpPr>
          <p:nvPr>
            <p:ph type="ftr" sz="quarter" idx="3"/>
          </p:nvPr>
        </p:nvSpPr>
        <p:spPr>
          <a:xfrm>
            <a:off x="3124200" y="4916847"/>
            <a:ext cx="2895600" cy="107722"/>
          </a:xfrm>
          <a:prstGeom prst="rect">
            <a:avLst/>
          </a:prstGeom>
        </p:spPr>
        <p:txBody>
          <a:bodyPr vert="horz" lIns="0" tIns="0" rIns="0" bIns="0" rtlCol="0" anchor="ctr">
            <a:spAutoFit/>
          </a:bodyPr>
          <a:lstStyle>
            <a:lvl1pPr algn="ctr">
              <a:defRPr sz="700">
                <a:solidFill>
                  <a:schemeClr val="tx1">
                    <a:tint val="75000"/>
                  </a:schemeClr>
                </a:solidFill>
              </a:defRPr>
            </a:lvl1pPr>
          </a:lstStyle>
          <a:p>
            <a:endParaRPr lang="en-US"/>
          </a:p>
        </p:txBody>
      </p:sp>
      <p:sp>
        <p:nvSpPr>
          <p:cNvPr id="20" name="TextBox 19"/>
          <p:cNvSpPr txBox="1"/>
          <p:nvPr userDrawn="1"/>
        </p:nvSpPr>
        <p:spPr>
          <a:xfrm>
            <a:off x="4052426" y="3663278"/>
            <a:ext cx="802640" cy="1092607"/>
          </a:xfrm>
          <a:prstGeom prst="rect">
            <a:avLst/>
          </a:prstGeom>
          <a:noFill/>
        </p:spPr>
        <p:txBody>
          <a:bodyPr wrap="square" rtlCol="0" anchor="b">
            <a:spAutoFit/>
          </a:bodyPr>
          <a:lstStyle/>
          <a:p>
            <a:pPr>
              <a:lnSpc>
                <a:spcPct val="110000"/>
              </a:lnSpc>
              <a:spcBef>
                <a:spcPts val="400"/>
              </a:spcBef>
            </a:pPr>
            <a:r>
              <a:rPr lang="en-US" sz="6000" b="1" spc="-300">
                <a:solidFill>
                  <a:schemeClr val="accent1">
                    <a:lumMod val="40000"/>
                    <a:lumOff val="60000"/>
                  </a:schemeClr>
                </a:solidFill>
              </a:rPr>
              <a:t>’’</a:t>
            </a:r>
          </a:p>
        </p:txBody>
      </p:sp>
      <p:sp>
        <p:nvSpPr>
          <p:cNvPr id="3" name="Picture Placeholder 2"/>
          <p:cNvSpPr>
            <a:spLocks noGrp="1"/>
          </p:cNvSpPr>
          <p:nvPr>
            <p:ph type="pic" sz="quarter" idx="10" hasCustomPrompt="1"/>
          </p:nvPr>
        </p:nvSpPr>
        <p:spPr>
          <a:xfrm>
            <a:off x="606546" y="1730232"/>
            <a:ext cx="2489367" cy="1776700"/>
          </a:xfrm>
        </p:spPr>
        <p:txBody>
          <a:bodyPr anchor="ctr"/>
          <a:lstStyle>
            <a:lvl1pPr marL="0" indent="0" algn="ctr">
              <a:buNone/>
              <a:defRPr/>
            </a:lvl1pPr>
          </a:lstStyle>
          <a:p>
            <a:r>
              <a:rPr lang="en-US"/>
              <a:t>Logo</a:t>
            </a:r>
          </a:p>
        </p:txBody>
      </p:sp>
      <p:sp>
        <p:nvSpPr>
          <p:cNvPr id="5" name="Text Placeholder 4"/>
          <p:cNvSpPr>
            <a:spLocks noGrp="1"/>
          </p:cNvSpPr>
          <p:nvPr>
            <p:ph type="body" sz="quarter" idx="11"/>
          </p:nvPr>
        </p:nvSpPr>
        <p:spPr>
          <a:xfrm>
            <a:off x="4081463" y="1560576"/>
            <a:ext cx="4687887" cy="2370137"/>
          </a:xfrm>
        </p:spPr>
        <p:txBody>
          <a:bodyPr anchor="ctr"/>
          <a:lstStyle>
            <a:lvl1pPr marL="0" indent="0">
              <a:lnSpc>
                <a:spcPct val="110000"/>
              </a:lnSpc>
              <a:spcBef>
                <a:spcPts val="400"/>
              </a:spcBef>
              <a:spcAft>
                <a:spcPts val="0"/>
              </a:spcAft>
              <a:buNone/>
              <a:defRPr sz="2200" i="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25" name="Text Placeholder 4"/>
          <p:cNvSpPr>
            <a:spLocks noGrp="1"/>
          </p:cNvSpPr>
          <p:nvPr>
            <p:ph type="body" sz="quarter" idx="12"/>
          </p:nvPr>
        </p:nvSpPr>
        <p:spPr>
          <a:xfrm>
            <a:off x="88367" y="4315736"/>
            <a:ext cx="6659460" cy="253007"/>
          </a:xfrm>
        </p:spPr>
        <p:txBody>
          <a:bodyPr anchor="b"/>
          <a:lstStyle>
            <a:lvl1pPr marL="0" indent="0">
              <a:lnSpc>
                <a:spcPct val="110000"/>
              </a:lnSpc>
              <a:spcBef>
                <a:spcPts val="400"/>
              </a:spcBef>
              <a:spcAft>
                <a:spcPts val="0"/>
              </a:spcAft>
              <a:buNone/>
              <a:defRPr sz="11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63905751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7" name="Title 16"/>
          <p:cNvSpPr>
            <a:spLocks noGrp="1"/>
          </p:cNvSpPr>
          <p:nvPr>
            <p:ph type="title" hasCustomPrompt="1"/>
          </p:nvPr>
        </p:nvSpPr>
        <p:spPr bwMode="gray">
          <a:xfrm>
            <a:off x="457200" y="173736"/>
            <a:ext cx="8229600" cy="698572"/>
          </a:xfrm>
          <a:prstGeom prst="rect">
            <a:avLst/>
          </a:prstGeom>
        </p:spPr>
        <p:txBody>
          <a:bodyPr anchor="b" anchorCtr="0"/>
          <a:lstStyle>
            <a:lvl1pPr>
              <a:defRPr/>
            </a:lvl1pPr>
          </a:lstStyle>
          <a:p>
            <a:r>
              <a:rPr lang="en-US"/>
              <a:t>Click To Edit Master Title Style</a:t>
            </a:r>
          </a:p>
        </p:txBody>
      </p:sp>
      <p:sp>
        <p:nvSpPr>
          <p:cNvPr id="240" name="Rectangle 239"/>
          <p:cNvSpPr/>
          <p:nvPr userDrawn="1"/>
        </p:nvSpPr>
        <p:spPr>
          <a:xfrm>
            <a:off x="0" y="1053378"/>
            <a:ext cx="9144000" cy="3592903"/>
          </a:xfrm>
          <a:prstGeom prst="rect">
            <a:avLst/>
          </a:prstGeom>
          <a:solidFill>
            <a:schemeClr val="accent1"/>
          </a:solidFill>
          <a:ln w="9525">
            <a:noFill/>
            <a:miter lim="800000"/>
            <a:headEnd/>
            <a:tailEnd/>
          </a:ln>
          <a:effectLst/>
        </p:spPr>
        <p:txBody>
          <a:bodyPr wrap="square" tIns="91440" bIns="91440" rtlCol="0" anchor="t">
            <a:prstTxWarp prst="textNoShape">
              <a:avLst/>
            </a:prstTxWarp>
            <a:noAutofit/>
          </a:bodyPr>
          <a:lstStyle/>
          <a:p>
            <a:pPr algn="ctr"/>
            <a:endParaRPr lang="en-US" kern="0" err="1">
              <a:solidFill>
                <a:prstClr val="white"/>
              </a:solidFill>
            </a:endParaRPr>
          </a:p>
        </p:txBody>
      </p:sp>
      <p:sp>
        <p:nvSpPr>
          <p:cNvPr id="242" name="TextBox 241"/>
          <p:cNvSpPr txBox="1"/>
          <p:nvPr userDrawn="1"/>
        </p:nvSpPr>
        <p:spPr>
          <a:xfrm>
            <a:off x="837963" y="995014"/>
            <a:ext cx="802640" cy="1092607"/>
          </a:xfrm>
          <a:prstGeom prst="rect">
            <a:avLst/>
          </a:prstGeom>
          <a:noFill/>
        </p:spPr>
        <p:txBody>
          <a:bodyPr wrap="square" rtlCol="0" anchor="b">
            <a:spAutoFit/>
          </a:bodyPr>
          <a:lstStyle/>
          <a:p>
            <a:pPr>
              <a:lnSpc>
                <a:spcPct val="110000"/>
              </a:lnSpc>
              <a:spcBef>
                <a:spcPts val="400"/>
              </a:spcBef>
            </a:pPr>
            <a:r>
              <a:rPr lang="en-US" sz="6000" b="1" spc="-300">
                <a:solidFill>
                  <a:schemeClr val="accent1">
                    <a:lumMod val="40000"/>
                    <a:lumOff val="60000"/>
                  </a:schemeClr>
                </a:solidFill>
              </a:rPr>
              <a:t>“</a:t>
            </a:r>
          </a:p>
        </p:txBody>
      </p:sp>
      <p:cxnSp>
        <p:nvCxnSpPr>
          <p:cNvPr id="243" name="Straight Connector 242"/>
          <p:cNvCxnSpPr/>
          <p:nvPr userDrawn="1"/>
        </p:nvCxnSpPr>
        <p:spPr>
          <a:xfrm>
            <a:off x="456032" y="1330267"/>
            <a:ext cx="0" cy="2853153"/>
          </a:xfrm>
          <a:prstGeom prst="line">
            <a:avLst/>
          </a:prstGeom>
          <a:ln w="1270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18" name="Date Placeholder 1"/>
          <p:cNvSpPr>
            <a:spLocks noGrp="1"/>
          </p:cNvSpPr>
          <p:nvPr>
            <p:ph type="dt" sz="half" idx="2"/>
          </p:nvPr>
        </p:nvSpPr>
        <p:spPr>
          <a:xfrm>
            <a:off x="452967" y="4916847"/>
            <a:ext cx="1683808" cy="107722"/>
          </a:xfrm>
          <a:prstGeom prst="rect">
            <a:avLst/>
          </a:prstGeom>
        </p:spPr>
        <p:txBody>
          <a:bodyPr vert="horz" wrap="square" lIns="0" tIns="0" rIns="0" bIns="0" rtlCol="0" anchor="ctr">
            <a:spAutoFit/>
          </a:bodyPr>
          <a:lstStyle>
            <a:lvl1pPr marL="0" marR="0" indent="0" algn="l" defTabSz="914400" rtl="0" eaLnBrk="1" fontAlgn="auto" latinLnBrk="0" hangingPunct="1">
              <a:lnSpc>
                <a:spcPct val="100000"/>
              </a:lnSpc>
              <a:spcBef>
                <a:spcPts val="0"/>
              </a:spcBef>
              <a:spcAft>
                <a:spcPts val="0"/>
              </a:spcAft>
              <a:buClrTx/>
              <a:buSzTx/>
              <a:buFontTx/>
              <a:buNone/>
              <a:tabLst/>
              <a:defRPr sz="700">
                <a:solidFill>
                  <a:schemeClr val="bg2">
                    <a:lumMod val="75000"/>
                  </a:schemeClr>
                </a:solidFill>
              </a:defRPr>
            </a:lvl1pPr>
          </a:lstStyle>
          <a:p>
            <a:r>
              <a:rPr lang="en-US"/>
              <a:t>© 2017 Teradata</a:t>
            </a:r>
          </a:p>
        </p:txBody>
      </p:sp>
      <p:sp>
        <p:nvSpPr>
          <p:cNvPr id="19" name="Footer Placeholder 3"/>
          <p:cNvSpPr>
            <a:spLocks noGrp="1"/>
          </p:cNvSpPr>
          <p:nvPr>
            <p:ph type="ftr" sz="quarter" idx="3"/>
          </p:nvPr>
        </p:nvSpPr>
        <p:spPr>
          <a:xfrm>
            <a:off x="3124200" y="4916847"/>
            <a:ext cx="2895600" cy="107722"/>
          </a:xfrm>
          <a:prstGeom prst="rect">
            <a:avLst/>
          </a:prstGeom>
        </p:spPr>
        <p:txBody>
          <a:bodyPr vert="horz" lIns="0" tIns="0" rIns="0" bIns="0" rtlCol="0" anchor="ctr">
            <a:spAutoFit/>
          </a:bodyPr>
          <a:lstStyle>
            <a:lvl1pPr algn="ctr">
              <a:defRPr sz="700">
                <a:solidFill>
                  <a:schemeClr val="tx1">
                    <a:tint val="75000"/>
                  </a:schemeClr>
                </a:solidFill>
              </a:defRPr>
            </a:lvl1pPr>
          </a:lstStyle>
          <a:p>
            <a:endParaRPr lang="en-US"/>
          </a:p>
        </p:txBody>
      </p:sp>
      <p:sp>
        <p:nvSpPr>
          <p:cNvPr id="20" name="TextBox 19"/>
          <p:cNvSpPr txBox="1"/>
          <p:nvPr userDrawn="1"/>
        </p:nvSpPr>
        <p:spPr>
          <a:xfrm>
            <a:off x="868058" y="3663278"/>
            <a:ext cx="802640" cy="1092607"/>
          </a:xfrm>
          <a:prstGeom prst="rect">
            <a:avLst/>
          </a:prstGeom>
          <a:noFill/>
        </p:spPr>
        <p:txBody>
          <a:bodyPr wrap="square" rtlCol="0" anchor="b">
            <a:spAutoFit/>
          </a:bodyPr>
          <a:lstStyle/>
          <a:p>
            <a:pPr>
              <a:lnSpc>
                <a:spcPct val="110000"/>
              </a:lnSpc>
              <a:spcBef>
                <a:spcPts val="400"/>
              </a:spcBef>
            </a:pPr>
            <a:r>
              <a:rPr lang="en-US" sz="6000" b="1" spc="-300">
                <a:solidFill>
                  <a:schemeClr val="accent1">
                    <a:lumMod val="40000"/>
                    <a:lumOff val="60000"/>
                  </a:schemeClr>
                </a:solidFill>
              </a:rPr>
              <a:t>’’</a:t>
            </a:r>
          </a:p>
        </p:txBody>
      </p:sp>
      <p:sp>
        <p:nvSpPr>
          <p:cNvPr id="5" name="Text Placeholder 4"/>
          <p:cNvSpPr>
            <a:spLocks noGrp="1"/>
          </p:cNvSpPr>
          <p:nvPr>
            <p:ph type="body" sz="quarter" idx="11"/>
          </p:nvPr>
        </p:nvSpPr>
        <p:spPr>
          <a:xfrm>
            <a:off x="897095" y="1560576"/>
            <a:ext cx="7436597" cy="2370137"/>
          </a:xfrm>
        </p:spPr>
        <p:txBody>
          <a:bodyPr anchor="ctr"/>
          <a:lstStyle>
            <a:lvl1pPr marL="0" indent="0">
              <a:lnSpc>
                <a:spcPct val="110000"/>
              </a:lnSpc>
              <a:spcBef>
                <a:spcPts val="400"/>
              </a:spcBef>
              <a:spcAft>
                <a:spcPts val="0"/>
              </a:spcAft>
              <a:buNone/>
              <a:defRPr sz="2200" i="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25" name="Text Placeholder 4"/>
          <p:cNvSpPr>
            <a:spLocks noGrp="1"/>
          </p:cNvSpPr>
          <p:nvPr>
            <p:ph type="body" sz="quarter" idx="12"/>
          </p:nvPr>
        </p:nvSpPr>
        <p:spPr>
          <a:xfrm>
            <a:off x="88367" y="4315736"/>
            <a:ext cx="6659460" cy="253007"/>
          </a:xfrm>
        </p:spPr>
        <p:txBody>
          <a:bodyPr anchor="b"/>
          <a:lstStyle>
            <a:lvl1pPr marL="0" indent="0">
              <a:lnSpc>
                <a:spcPct val="110000"/>
              </a:lnSpc>
              <a:spcBef>
                <a:spcPts val="400"/>
              </a:spcBef>
              <a:spcAft>
                <a:spcPts val="0"/>
              </a:spcAft>
              <a:buNone/>
              <a:defRPr sz="11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821053437"/>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9" name="Text Placeholder 9"/>
          <p:cNvSpPr>
            <a:spLocks noGrp="1"/>
          </p:cNvSpPr>
          <p:nvPr>
            <p:ph type="body" sz="quarter" idx="15" hasCustomPrompt="1"/>
          </p:nvPr>
        </p:nvSpPr>
        <p:spPr bwMode="gray">
          <a:xfrm>
            <a:off x="3505014" y="772157"/>
            <a:ext cx="5638986" cy="916484"/>
          </a:xfrm>
          <a:solidFill>
            <a:srgbClr val="0079DB"/>
          </a:solidFill>
        </p:spPr>
        <p:txBody>
          <a:bodyPr wrap="square" lIns="228600" tIns="137160" rIns="457200" bIns="137160" anchor="b" anchorCtr="0">
            <a:noAutofit/>
          </a:bodyPr>
          <a:lstStyle>
            <a:lvl1pPr marL="0" indent="0" algn="l">
              <a:lnSpc>
                <a:spcPct val="85000"/>
              </a:lnSpc>
              <a:spcBef>
                <a:spcPts val="200"/>
              </a:spcBef>
              <a:spcAft>
                <a:spcPts val="200"/>
              </a:spcAft>
              <a:buFont typeface="Arial" panose="020B0604020202020204" pitchFamily="34" charset="0"/>
              <a:buChar char="​"/>
              <a:tabLst>
                <a:tab pos="457200" algn="l"/>
              </a:tabLst>
              <a:defRPr sz="2200" b="1">
                <a:solidFill>
                  <a:schemeClr val="bg1"/>
                </a:solidFill>
              </a:defRPr>
            </a:lvl1pPr>
            <a:lvl2pPr marL="0" indent="0" algn="l">
              <a:lnSpc>
                <a:spcPct val="85000"/>
              </a:lnSpc>
              <a:spcBef>
                <a:spcPts val="0"/>
              </a:spcBef>
              <a:spcAft>
                <a:spcPts val="200"/>
              </a:spcAft>
              <a:buFont typeface="Arial" panose="020B0604020202020204" pitchFamily="34" charset="0"/>
              <a:buChar char="​"/>
              <a:defRPr sz="1400">
                <a:solidFill>
                  <a:schemeClr val="bg1"/>
                </a:solidFill>
              </a:defRPr>
            </a:lvl2pPr>
            <a:lvl3pPr marL="0" indent="0" algn="l">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l">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l">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a:t>Click to Edit Master Text Styles</a:t>
            </a:r>
          </a:p>
          <a:p>
            <a:pPr lvl="1"/>
            <a:r>
              <a:rPr lang="en-US"/>
              <a:t>Subhead</a:t>
            </a:r>
          </a:p>
        </p:txBody>
      </p:sp>
      <p:sp>
        <p:nvSpPr>
          <p:cNvPr id="6" name="Picture Placeholder 4"/>
          <p:cNvSpPr>
            <a:spLocks noGrp="1"/>
          </p:cNvSpPr>
          <p:nvPr>
            <p:ph type="pic" sz="quarter" idx="14"/>
          </p:nvPr>
        </p:nvSpPr>
        <p:spPr>
          <a:xfrm>
            <a:off x="0" y="0"/>
            <a:ext cx="2980053" cy="5143500"/>
          </a:xfrm>
        </p:spPr>
        <p:txBody>
          <a:bodyPr anchor="t">
            <a:normAutofit/>
          </a:bodyPr>
          <a:lstStyle>
            <a:lvl1pPr marL="0" indent="0" algn="ctr">
              <a:buFontTx/>
              <a:buNone/>
              <a:defRPr sz="1400"/>
            </a:lvl1pPr>
          </a:lstStyle>
          <a:p>
            <a:r>
              <a:rPr lang="en-US"/>
              <a:t>Drag picture to placeholder or click icon to add</a:t>
            </a:r>
          </a:p>
        </p:txBody>
      </p:sp>
      <p:sp>
        <p:nvSpPr>
          <p:cNvPr id="10" name="Content Placeholder 2"/>
          <p:cNvSpPr>
            <a:spLocks noGrp="1"/>
          </p:cNvSpPr>
          <p:nvPr>
            <p:ph idx="12"/>
          </p:nvPr>
        </p:nvSpPr>
        <p:spPr bwMode="gray">
          <a:xfrm>
            <a:off x="3505013" y="1873842"/>
            <a:ext cx="5153735" cy="2682283"/>
          </a:xfrm>
        </p:spPr>
        <p:txBody>
          <a:bodyPr>
            <a:noAutofit/>
          </a:bodyPr>
          <a:lstStyle>
            <a:lvl1pPr>
              <a:spcBef>
                <a:spcPts val="400"/>
              </a:spcBef>
              <a:defRPr sz="1800"/>
            </a:lvl1pPr>
            <a:lvl2pPr marL="515938" indent="-230188">
              <a:defRPr sz="1600"/>
            </a:lvl2pPr>
            <a:lvl3pPr marL="742950" indent="-227013">
              <a:defRPr sz="1400"/>
            </a:lvl3pPr>
            <a:lvl4pPr>
              <a:defRPr sz="1800"/>
            </a:lvl4pPr>
            <a:lvl5pPr>
              <a:defRPr sz="1800"/>
            </a:lvl5pPr>
          </a:lstStyle>
          <a:p>
            <a:pPr lvl="0"/>
            <a:r>
              <a:rPr lang="en-US"/>
              <a:t>Click to edit Master text styles</a:t>
            </a:r>
          </a:p>
          <a:p>
            <a:pPr lvl="1"/>
            <a:r>
              <a:rPr lang="en-US"/>
              <a:t>Second level</a:t>
            </a:r>
          </a:p>
          <a:p>
            <a:pPr lvl="2"/>
            <a:r>
              <a:rPr lang="en-US"/>
              <a:t>Third level</a:t>
            </a:r>
          </a:p>
        </p:txBody>
      </p:sp>
      <p:sp>
        <p:nvSpPr>
          <p:cNvPr id="2" name="Date Placeholder 1"/>
          <p:cNvSpPr>
            <a:spLocks noGrp="1"/>
          </p:cNvSpPr>
          <p:nvPr>
            <p:ph type="dt" sz="half" idx="19"/>
          </p:nvPr>
        </p:nvSpPr>
        <p:spPr/>
        <p:txBody>
          <a:bodyPr/>
          <a:lstStyle/>
          <a:p>
            <a:r>
              <a:rPr lang="en-US"/>
              <a:t>© 2017 Teradata</a:t>
            </a:r>
          </a:p>
        </p:txBody>
      </p:sp>
      <p:sp>
        <p:nvSpPr>
          <p:cNvPr id="3" name="Footer Placeholder 2"/>
          <p:cNvSpPr>
            <a:spLocks noGrp="1"/>
          </p:cNvSpPr>
          <p:nvPr>
            <p:ph type="ftr" sz="quarter" idx="20"/>
          </p:nvPr>
        </p:nvSpPr>
        <p:spPr/>
        <p:txBody>
          <a:bodyPr/>
          <a:lstStyle/>
          <a:p>
            <a:endParaRPr lang="en-US"/>
          </a:p>
        </p:txBody>
      </p:sp>
      <p:sp>
        <p:nvSpPr>
          <p:cNvPr id="12" name="Picture Placeholder 3"/>
          <p:cNvSpPr>
            <a:spLocks noGrp="1"/>
          </p:cNvSpPr>
          <p:nvPr>
            <p:ph type="pic" sz="quarter" idx="22" hasCustomPrompt="1"/>
          </p:nvPr>
        </p:nvSpPr>
        <p:spPr>
          <a:xfrm>
            <a:off x="3505200" y="73152"/>
            <a:ext cx="1371600" cy="621792"/>
          </a:xfrm>
        </p:spPr>
        <p:txBody>
          <a:bodyPr anchor="ctr">
            <a:normAutofit/>
          </a:bodyPr>
          <a:lstStyle>
            <a:lvl1pPr marL="0" indent="0" algn="ctr">
              <a:buFontTx/>
              <a:buNone/>
              <a:defRPr sz="900" baseline="0">
                <a:solidFill>
                  <a:schemeClr val="tx1"/>
                </a:solidFill>
              </a:defRPr>
            </a:lvl1pPr>
          </a:lstStyle>
          <a:p>
            <a:r>
              <a:rPr lang="en-US"/>
              <a:t>Insert Case Study Logo</a:t>
            </a:r>
          </a:p>
        </p:txBody>
      </p:sp>
    </p:spTree>
    <p:extLst>
      <p:ext uri="{BB962C8B-B14F-4D97-AF65-F5344CB8AC3E}">
        <p14:creationId xmlns:p14="http://schemas.microsoft.com/office/powerpoint/2010/main" val="246090344"/>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ase Study_Option2">
    <p:spTree>
      <p:nvGrpSpPr>
        <p:cNvPr id="1" name=""/>
        <p:cNvGrpSpPr/>
        <p:nvPr/>
      </p:nvGrpSpPr>
      <p:grpSpPr>
        <a:xfrm>
          <a:off x="0" y="0"/>
          <a:ext cx="0" cy="0"/>
          <a:chOff x="0" y="0"/>
          <a:chExt cx="0" cy="0"/>
        </a:xfrm>
      </p:grpSpPr>
      <p:sp>
        <p:nvSpPr>
          <p:cNvPr id="9" name="Text Placeholder 9"/>
          <p:cNvSpPr>
            <a:spLocks noGrp="1"/>
          </p:cNvSpPr>
          <p:nvPr>
            <p:ph type="body" sz="quarter" idx="15" hasCustomPrompt="1"/>
          </p:nvPr>
        </p:nvSpPr>
        <p:spPr bwMode="gray">
          <a:xfrm>
            <a:off x="3492362" y="123444"/>
            <a:ext cx="5651638" cy="922936"/>
          </a:xfrm>
          <a:solidFill>
            <a:srgbClr val="0079DB"/>
          </a:solidFill>
        </p:spPr>
        <p:txBody>
          <a:bodyPr wrap="square" lIns="228600" tIns="137160" rIns="457200" bIns="137160" anchor="b" anchorCtr="0">
            <a:noAutofit/>
          </a:bodyPr>
          <a:lstStyle>
            <a:lvl1pPr marL="0" indent="0" algn="l">
              <a:lnSpc>
                <a:spcPct val="85000"/>
              </a:lnSpc>
              <a:spcBef>
                <a:spcPts val="200"/>
              </a:spcBef>
              <a:spcAft>
                <a:spcPts val="200"/>
              </a:spcAft>
              <a:buFont typeface="Arial" panose="020B0604020202020204" pitchFamily="34" charset="0"/>
              <a:buNone/>
              <a:tabLst>
                <a:tab pos="457200" algn="l"/>
              </a:tabLst>
              <a:defRPr sz="2200" b="1">
                <a:solidFill>
                  <a:schemeClr val="bg1"/>
                </a:solidFill>
              </a:defRPr>
            </a:lvl1pPr>
            <a:lvl2pPr marL="0" indent="0" algn="l">
              <a:lnSpc>
                <a:spcPct val="85000"/>
              </a:lnSpc>
              <a:spcBef>
                <a:spcPts val="0"/>
              </a:spcBef>
              <a:spcAft>
                <a:spcPts val="200"/>
              </a:spcAft>
              <a:buFont typeface="Arial" panose="020B0604020202020204" pitchFamily="34" charset="0"/>
              <a:buChar char="​"/>
              <a:defRPr sz="1400">
                <a:solidFill>
                  <a:schemeClr val="bg1"/>
                </a:solidFill>
              </a:defRPr>
            </a:lvl2pPr>
            <a:lvl3pPr marL="0" indent="0" algn="l">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l">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l">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a:t>Click to Edit Master Text Styles</a:t>
            </a:r>
          </a:p>
          <a:p>
            <a:pPr lvl="1"/>
            <a:r>
              <a:rPr lang="en-US"/>
              <a:t>Subhead</a:t>
            </a:r>
          </a:p>
        </p:txBody>
      </p:sp>
      <p:sp>
        <p:nvSpPr>
          <p:cNvPr id="10" name="Content Placeholder 2"/>
          <p:cNvSpPr>
            <a:spLocks noGrp="1"/>
          </p:cNvSpPr>
          <p:nvPr>
            <p:ph idx="12"/>
          </p:nvPr>
        </p:nvSpPr>
        <p:spPr bwMode="gray">
          <a:xfrm>
            <a:off x="3492362" y="1152144"/>
            <a:ext cx="5194438" cy="3403981"/>
          </a:xfrm>
        </p:spPr>
        <p:txBody>
          <a:bodyPr>
            <a:noAutofit/>
          </a:bodyPr>
          <a:lstStyle>
            <a:lvl1pPr>
              <a:spcBef>
                <a:spcPts val="400"/>
              </a:spcBef>
              <a:defRPr sz="1800"/>
            </a:lvl1pPr>
            <a:lvl2pPr marL="515938" indent="-230188">
              <a:defRPr sz="1600"/>
            </a:lvl2pPr>
            <a:lvl3pPr marL="742950" indent="-227013">
              <a:defRPr sz="1400"/>
            </a:lvl3pPr>
            <a:lvl4pPr>
              <a:defRPr sz="1800"/>
            </a:lvl4pPr>
            <a:lvl5pPr>
              <a:defRPr sz="1800"/>
            </a:lvl5pPr>
          </a:lstStyle>
          <a:p>
            <a:pPr lvl="0"/>
            <a:r>
              <a:rPr lang="en-US"/>
              <a:t>Click to edit Master text styles</a:t>
            </a:r>
          </a:p>
          <a:p>
            <a:pPr lvl="1"/>
            <a:r>
              <a:rPr lang="en-US"/>
              <a:t>Second level</a:t>
            </a:r>
          </a:p>
          <a:p>
            <a:pPr lvl="2"/>
            <a:r>
              <a:rPr lang="en-US"/>
              <a:t>Third level</a:t>
            </a:r>
          </a:p>
        </p:txBody>
      </p:sp>
      <p:sp>
        <p:nvSpPr>
          <p:cNvPr id="6" name="Picture Placeholder 4"/>
          <p:cNvSpPr>
            <a:spLocks noGrp="1"/>
          </p:cNvSpPr>
          <p:nvPr>
            <p:ph type="pic" sz="quarter" idx="14"/>
          </p:nvPr>
        </p:nvSpPr>
        <p:spPr>
          <a:xfrm>
            <a:off x="0" y="0"/>
            <a:ext cx="2980053" cy="5143500"/>
          </a:xfrm>
        </p:spPr>
        <p:txBody>
          <a:bodyPr anchor="t">
            <a:normAutofit/>
          </a:bodyPr>
          <a:lstStyle>
            <a:lvl1pPr marL="0" indent="0" algn="ctr">
              <a:buFontTx/>
              <a:buNone/>
              <a:defRPr sz="1400"/>
            </a:lvl1pPr>
          </a:lstStyle>
          <a:p>
            <a:r>
              <a:rPr lang="en-US"/>
              <a:t>Drag picture to placeholder or click icon to add</a:t>
            </a:r>
          </a:p>
        </p:txBody>
      </p:sp>
      <p:sp>
        <p:nvSpPr>
          <p:cNvPr id="2" name="Date Placeholder 1"/>
          <p:cNvSpPr>
            <a:spLocks noGrp="1"/>
          </p:cNvSpPr>
          <p:nvPr>
            <p:ph type="dt" sz="half" idx="16"/>
          </p:nvPr>
        </p:nvSpPr>
        <p:spPr/>
        <p:txBody>
          <a:bodyPr/>
          <a:lstStyle/>
          <a:p>
            <a:r>
              <a:rPr lang="en-US"/>
              <a:t>© 2017 Teradata</a:t>
            </a:r>
          </a:p>
        </p:txBody>
      </p:sp>
      <p:sp>
        <p:nvSpPr>
          <p:cNvPr id="3" name="Footer Placeholder 2"/>
          <p:cNvSpPr>
            <a:spLocks noGrp="1"/>
          </p:cNvSpPr>
          <p:nvPr>
            <p:ph type="ftr" sz="quarter" idx="17"/>
          </p:nvPr>
        </p:nvSpPr>
        <p:spPr/>
        <p:txBody>
          <a:bodyPr/>
          <a:lstStyle/>
          <a:p>
            <a:endParaRPr lang="en-US"/>
          </a:p>
        </p:txBody>
      </p:sp>
    </p:spTree>
    <p:extLst>
      <p:ext uri="{BB962C8B-B14F-4D97-AF65-F5344CB8AC3E}">
        <p14:creationId xmlns:p14="http://schemas.microsoft.com/office/powerpoint/2010/main" val="2717573952"/>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gue">
    <p:bg>
      <p:bgPr>
        <a:solidFill>
          <a:schemeClr val="accent1"/>
        </a:solidFill>
        <a:effectLst/>
      </p:bgPr>
    </p:bg>
    <p:spTree>
      <p:nvGrpSpPr>
        <p:cNvPr id="1" name=""/>
        <p:cNvGrpSpPr/>
        <p:nvPr/>
      </p:nvGrpSpPr>
      <p:grpSpPr>
        <a:xfrm>
          <a:off x="0" y="0"/>
          <a:ext cx="0" cy="0"/>
          <a:chOff x="0" y="0"/>
          <a:chExt cx="0" cy="0"/>
        </a:xfrm>
      </p:grpSpPr>
      <p:sp>
        <p:nvSpPr>
          <p:cNvPr id="7" name="Text Placeholder 9"/>
          <p:cNvSpPr>
            <a:spLocks noGrp="1"/>
          </p:cNvSpPr>
          <p:nvPr>
            <p:ph type="body" sz="quarter" idx="11" hasCustomPrompt="1"/>
          </p:nvPr>
        </p:nvSpPr>
        <p:spPr bwMode="gray">
          <a:xfrm>
            <a:off x="0" y="2233197"/>
            <a:ext cx="9144000" cy="677108"/>
          </a:xfrm>
          <a:solidFill>
            <a:schemeClr val="bg1"/>
          </a:solidFill>
        </p:spPr>
        <p:txBody>
          <a:bodyPr lIns="457200" tIns="137160" rIns="457200" bIns="137160" anchor="ctr" anchorCtr="1">
            <a:spAutoFit/>
          </a:bodyPr>
          <a:lstStyle>
            <a:lvl1pPr marL="0" indent="0" algn="ctr">
              <a:lnSpc>
                <a:spcPct val="110000"/>
              </a:lnSpc>
              <a:spcBef>
                <a:spcPts val="200"/>
              </a:spcBef>
              <a:spcAft>
                <a:spcPts val="200"/>
              </a:spcAft>
              <a:buFontTx/>
              <a:buNone/>
              <a:defRPr sz="2400" b="1">
                <a:solidFill>
                  <a:schemeClr val="accent1"/>
                </a:solidFill>
              </a:defRPr>
            </a:lvl1pPr>
            <a:lvl2pPr marL="342900" indent="-342900" algn="ctr">
              <a:lnSpc>
                <a:spcPct val="100000"/>
              </a:lnSpc>
              <a:spcBef>
                <a:spcPts val="0"/>
              </a:spcBef>
              <a:spcAft>
                <a:spcPts val="200"/>
              </a:spcAft>
              <a:buFont typeface="Arial" panose="020B0604020202020204" pitchFamily="34" charset="0"/>
              <a:buChar char="​"/>
              <a:defRPr sz="1800">
                <a:solidFill>
                  <a:schemeClr val="accent1"/>
                </a:solidFill>
              </a:defRPr>
            </a:lvl2pPr>
            <a:lvl3pPr marL="285750" indent="-285750" algn="ctr">
              <a:lnSpc>
                <a:spcPct val="85000"/>
              </a:lnSpc>
              <a:spcBef>
                <a:spcPts val="600"/>
              </a:spcBef>
              <a:spcAft>
                <a:spcPts val="200"/>
              </a:spcAft>
              <a:buFont typeface="Arial" panose="020B0604020202020204" pitchFamily="34" charset="0"/>
              <a:buChar char="​"/>
              <a:defRPr sz="1400" b="1">
                <a:solidFill>
                  <a:schemeClr val="accent1"/>
                </a:solidFill>
              </a:defRPr>
            </a:lvl3pPr>
            <a:lvl4pPr marL="342900" indent="-342900" algn="ctr">
              <a:lnSpc>
                <a:spcPct val="85000"/>
              </a:lnSpc>
              <a:spcBef>
                <a:spcPts val="200"/>
              </a:spcBef>
              <a:spcAft>
                <a:spcPts val="200"/>
              </a:spcAft>
              <a:buFont typeface="Arial" panose="020B0604020202020204" pitchFamily="34" charset="0"/>
              <a:buChar char="​"/>
              <a:defRPr sz="1400" b="0">
                <a:solidFill>
                  <a:schemeClr val="accent1"/>
                </a:solidFill>
              </a:defRPr>
            </a:lvl4pPr>
            <a:lvl5pPr marL="342900" indent="-342900" algn="ctr">
              <a:lnSpc>
                <a:spcPct val="85000"/>
              </a:lnSpc>
              <a:spcBef>
                <a:spcPts val="200"/>
              </a:spcBef>
              <a:spcAft>
                <a:spcPts val="200"/>
              </a:spcAft>
              <a:buFont typeface="Arial" panose="020B0604020202020204" pitchFamily="34" charset="0"/>
              <a:buChar char="​"/>
              <a:defRPr sz="1400" b="0">
                <a:solidFill>
                  <a:schemeClr val="accent1"/>
                </a:solidFill>
              </a:defRPr>
            </a:lvl5pPr>
          </a:lstStyle>
          <a:p>
            <a:pPr lvl="0"/>
            <a:r>
              <a:rPr lang="en-US"/>
              <a:t>Click to Edit Master Text Styles</a:t>
            </a:r>
          </a:p>
        </p:txBody>
      </p:sp>
      <p:sp>
        <p:nvSpPr>
          <p:cNvPr id="8" name="TextBox 7"/>
          <p:cNvSpPr txBox="1"/>
          <p:nvPr userDrawn="1"/>
        </p:nvSpPr>
        <p:spPr>
          <a:xfrm>
            <a:off x="153247" y="4917186"/>
            <a:ext cx="133221" cy="130805"/>
          </a:xfrm>
          <a:prstGeom prst="rect">
            <a:avLst/>
          </a:prstGeom>
          <a:noFill/>
        </p:spPr>
        <p:txBody>
          <a:bodyPr wrap="none" lIns="0" tIns="0" rIns="0" bIns="0" rtlCol="0">
            <a:spAutoFit/>
          </a:bodyPr>
          <a:lstStyle/>
          <a:p>
            <a:pPr algn="r"/>
            <a:fld id="{0C8E8817-043E-4BA1-A90E-6FB9FA409362}" type="slidenum">
              <a:rPr lang="en-US" sz="850" smtClean="0">
                <a:solidFill>
                  <a:schemeClr val="bg2"/>
                </a:solidFill>
              </a:rPr>
              <a:pPr algn="r"/>
              <a:t>‹#›</a:t>
            </a:fld>
            <a:endParaRPr lang="en-US" sz="850">
              <a:solidFill>
                <a:schemeClr val="bg2"/>
              </a:solidFill>
            </a:endParaRPr>
          </a:p>
        </p:txBody>
      </p:sp>
      <p:sp>
        <p:nvSpPr>
          <p:cNvPr id="2" name="Date Placeholder 1"/>
          <p:cNvSpPr>
            <a:spLocks noGrp="1"/>
          </p:cNvSpPr>
          <p:nvPr>
            <p:ph type="dt" sz="half" idx="12"/>
          </p:nvPr>
        </p:nvSpPr>
        <p:spPr/>
        <p:txBody>
          <a:bodyPr/>
          <a:lstStyle>
            <a:lvl1pPr>
              <a:defRPr>
                <a:solidFill>
                  <a:schemeClr val="bg2"/>
                </a:solidFill>
              </a:defRPr>
            </a:lvl1pPr>
          </a:lstStyle>
          <a:p>
            <a:r>
              <a:rPr lang="en-US"/>
              <a:t>© 2017 Teradata</a:t>
            </a:r>
          </a:p>
        </p:txBody>
      </p:sp>
      <p:sp>
        <p:nvSpPr>
          <p:cNvPr id="3" name="Footer Placeholder 2"/>
          <p:cNvSpPr>
            <a:spLocks noGrp="1"/>
          </p:cNvSpPr>
          <p:nvPr>
            <p:ph type="ftr" sz="quarter" idx="13"/>
          </p:nvPr>
        </p:nvSpPr>
        <p:spPr/>
        <p:txBody>
          <a:bodyPr/>
          <a:lstStyle>
            <a:lvl1pPr>
              <a:defRPr>
                <a:solidFill>
                  <a:srgbClr val="D8D8D8"/>
                </a:solidFill>
              </a:defRPr>
            </a:lvl1pPr>
          </a:lstStyle>
          <a:p>
            <a:endParaRPr lang="en-US"/>
          </a:p>
        </p:txBody>
      </p:sp>
    </p:spTree>
    <p:extLst>
      <p:ext uri="{BB962C8B-B14F-4D97-AF65-F5344CB8AC3E}">
        <p14:creationId xmlns:p14="http://schemas.microsoft.com/office/powerpoint/2010/main" val="3471065318"/>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egue dots">
    <p:bg>
      <p:bgPr>
        <a:solidFill>
          <a:schemeClr val="accent1"/>
        </a:solidFill>
        <a:effectLst/>
      </p:bgPr>
    </p:bg>
    <p:spTree>
      <p:nvGrpSpPr>
        <p:cNvPr id="1" name=""/>
        <p:cNvGrpSpPr/>
        <p:nvPr/>
      </p:nvGrpSpPr>
      <p:grpSpPr>
        <a:xfrm>
          <a:off x="0" y="0"/>
          <a:ext cx="0" cy="0"/>
          <a:chOff x="0" y="0"/>
          <a:chExt cx="0" cy="0"/>
        </a:xfrm>
      </p:grpSpPr>
      <p:sp>
        <p:nvSpPr>
          <p:cNvPr id="8" name="TextBox 7"/>
          <p:cNvSpPr txBox="1"/>
          <p:nvPr userDrawn="1"/>
        </p:nvSpPr>
        <p:spPr>
          <a:xfrm>
            <a:off x="153247" y="4917186"/>
            <a:ext cx="133221" cy="130805"/>
          </a:xfrm>
          <a:prstGeom prst="rect">
            <a:avLst/>
          </a:prstGeom>
          <a:noFill/>
        </p:spPr>
        <p:txBody>
          <a:bodyPr wrap="none" lIns="0" tIns="0" rIns="0" bIns="0" rtlCol="0">
            <a:spAutoFit/>
          </a:bodyPr>
          <a:lstStyle/>
          <a:p>
            <a:pPr algn="r"/>
            <a:fld id="{0C8E8817-043E-4BA1-A90E-6FB9FA409362}" type="slidenum">
              <a:rPr lang="en-US" sz="850" smtClean="0">
                <a:solidFill>
                  <a:schemeClr val="bg2"/>
                </a:solidFill>
              </a:rPr>
              <a:pPr algn="r"/>
              <a:t>‹#›</a:t>
            </a:fld>
            <a:endParaRPr lang="en-US" sz="850">
              <a:solidFill>
                <a:schemeClr val="bg2"/>
              </a:solidFill>
            </a:endParaRPr>
          </a:p>
        </p:txBody>
      </p:sp>
      <p:sp>
        <p:nvSpPr>
          <p:cNvPr id="2" name="Date Placeholder 1"/>
          <p:cNvSpPr>
            <a:spLocks noGrp="1"/>
          </p:cNvSpPr>
          <p:nvPr>
            <p:ph type="dt" sz="half" idx="12"/>
          </p:nvPr>
        </p:nvSpPr>
        <p:spPr/>
        <p:txBody>
          <a:bodyPr/>
          <a:lstStyle>
            <a:lvl1pPr>
              <a:defRPr>
                <a:solidFill>
                  <a:schemeClr val="bg2"/>
                </a:solidFill>
              </a:defRPr>
            </a:lvl1pPr>
          </a:lstStyle>
          <a:p>
            <a:r>
              <a:rPr lang="en-US"/>
              <a:t>© 2017 Teradata</a:t>
            </a:r>
          </a:p>
        </p:txBody>
      </p:sp>
      <p:sp>
        <p:nvSpPr>
          <p:cNvPr id="3" name="Footer Placeholder 2"/>
          <p:cNvSpPr>
            <a:spLocks noGrp="1"/>
          </p:cNvSpPr>
          <p:nvPr>
            <p:ph type="ftr" sz="quarter" idx="13"/>
          </p:nvPr>
        </p:nvSpPr>
        <p:spPr/>
        <p:txBody>
          <a:bodyPr/>
          <a:lstStyle>
            <a:lvl1pPr>
              <a:defRPr>
                <a:solidFill>
                  <a:srgbClr val="D8D8D8"/>
                </a:solidFill>
              </a:defRPr>
            </a:lvl1pPr>
          </a:lstStyle>
          <a:p>
            <a:endParaRPr lang="en-US"/>
          </a:p>
        </p:txBody>
      </p:sp>
      <p:grpSp>
        <p:nvGrpSpPr>
          <p:cNvPr id="342" name="Group 341"/>
          <p:cNvGrpSpPr/>
          <p:nvPr userDrawn="1"/>
        </p:nvGrpSpPr>
        <p:grpSpPr>
          <a:xfrm>
            <a:off x="244475" y="416663"/>
            <a:ext cx="8655050" cy="4310175"/>
            <a:chOff x="244475" y="413658"/>
            <a:chExt cx="8655050" cy="4310175"/>
          </a:xfrm>
        </p:grpSpPr>
        <p:grpSp>
          <p:nvGrpSpPr>
            <p:cNvPr id="317" name="Group 316"/>
            <p:cNvGrpSpPr/>
            <p:nvPr userDrawn="1"/>
          </p:nvGrpSpPr>
          <p:grpSpPr>
            <a:xfrm>
              <a:off x="244475" y="413658"/>
              <a:ext cx="8655050" cy="88900"/>
              <a:chOff x="244475" y="413658"/>
              <a:chExt cx="8655050" cy="88900"/>
            </a:xfrm>
          </p:grpSpPr>
          <p:sp>
            <p:nvSpPr>
              <p:cNvPr id="9" name="Oval 93"/>
              <p:cNvSpPr>
                <a:spLocks noChangeArrowheads="1"/>
              </p:cNvSpPr>
              <p:nvPr/>
            </p:nvSpPr>
            <p:spPr bwMode="auto">
              <a:xfrm>
                <a:off x="24447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Oval 94"/>
              <p:cNvSpPr>
                <a:spLocks noChangeArrowheads="1"/>
              </p:cNvSpPr>
              <p:nvPr/>
            </p:nvSpPr>
            <p:spPr bwMode="auto">
              <a:xfrm>
                <a:off x="633413"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Oval 95"/>
              <p:cNvSpPr>
                <a:spLocks noChangeArrowheads="1"/>
              </p:cNvSpPr>
              <p:nvPr/>
            </p:nvSpPr>
            <p:spPr bwMode="auto">
              <a:xfrm>
                <a:off x="1023938"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Oval 96"/>
              <p:cNvSpPr>
                <a:spLocks noChangeArrowheads="1"/>
              </p:cNvSpPr>
              <p:nvPr/>
            </p:nvSpPr>
            <p:spPr bwMode="auto">
              <a:xfrm>
                <a:off x="141287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Oval 97"/>
              <p:cNvSpPr>
                <a:spLocks noChangeArrowheads="1"/>
              </p:cNvSpPr>
              <p:nvPr/>
            </p:nvSpPr>
            <p:spPr bwMode="auto">
              <a:xfrm>
                <a:off x="1801813" y="4136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Oval 98"/>
              <p:cNvSpPr>
                <a:spLocks noChangeArrowheads="1"/>
              </p:cNvSpPr>
              <p:nvPr/>
            </p:nvSpPr>
            <p:spPr bwMode="auto">
              <a:xfrm>
                <a:off x="2192338"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Oval 99"/>
              <p:cNvSpPr>
                <a:spLocks noChangeArrowheads="1"/>
              </p:cNvSpPr>
              <p:nvPr/>
            </p:nvSpPr>
            <p:spPr bwMode="auto">
              <a:xfrm>
                <a:off x="258127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Oval 100"/>
              <p:cNvSpPr>
                <a:spLocks noChangeArrowheads="1"/>
              </p:cNvSpPr>
              <p:nvPr/>
            </p:nvSpPr>
            <p:spPr bwMode="auto">
              <a:xfrm>
                <a:off x="2970213"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Oval 101"/>
              <p:cNvSpPr>
                <a:spLocks noChangeArrowheads="1"/>
              </p:cNvSpPr>
              <p:nvPr/>
            </p:nvSpPr>
            <p:spPr bwMode="auto">
              <a:xfrm>
                <a:off x="3359150"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Oval 102"/>
              <p:cNvSpPr>
                <a:spLocks noChangeArrowheads="1"/>
              </p:cNvSpPr>
              <p:nvPr/>
            </p:nvSpPr>
            <p:spPr bwMode="auto">
              <a:xfrm>
                <a:off x="3748088" y="4136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Oval 103"/>
              <p:cNvSpPr>
                <a:spLocks noChangeArrowheads="1"/>
              </p:cNvSpPr>
              <p:nvPr/>
            </p:nvSpPr>
            <p:spPr bwMode="auto">
              <a:xfrm>
                <a:off x="4138613"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Oval 104"/>
              <p:cNvSpPr>
                <a:spLocks noChangeArrowheads="1"/>
              </p:cNvSpPr>
              <p:nvPr/>
            </p:nvSpPr>
            <p:spPr bwMode="auto">
              <a:xfrm>
                <a:off x="4527550"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Oval 105"/>
              <p:cNvSpPr>
                <a:spLocks noChangeArrowheads="1"/>
              </p:cNvSpPr>
              <p:nvPr/>
            </p:nvSpPr>
            <p:spPr bwMode="auto">
              <a:xfrm>
                <a:off x="491807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Oval 106"/>
              <p:cNvSpPr>
                <a:spLocks noChangeArrowheads="1"/>
              </p:cNvSpPr>
              <p:nvPr/>
            </p:nvSpPr>
            <p:spPr bwMode="auto">
              <a:xfrm>
                <a:off x="5307013"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Oval 107"/>
              <p:cNvSpPr>
                <a:spLocks noChangeArrowheads="1"/>
              </p:cNvSpPr>
              <p:nvPr/>
            </p:nvSpPr>
            <p:spPr bwMode="auto">
              <a:xfrm>
                <a:off x="5695950"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Oval 108"/>
              <p:cNvSpPr>
                <a:spLocks noChangeArrowheads="1"/>
              </p:cNvSpPr>
              <p:nvPr/>
            </p:nvSpPr>
            <p:spPr bwMode="auto">
              <a:xfrm>
                <a:off x="6084888"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Oval 109"/>
              <p:cNvSpPr>
                <a:spLocks noChangeArrowheads="1"/>
              </p:cNvSpPr>
              <p:nvPr/>
            </p:nvSpPr>
            <p:spPr bwMode="auto">
              <a:xfrm>
                <a:off x="647382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Oval 110"/>
              <p:cNvSpPr>
                <a:spLocks noChangeArrowheads="1"/>
              </p:cNvSpPr>
              <p:nvPr/>
            </p:nvSpPr>
            <p:spPr bwMode="auto">
              <a:xfrm>
                <a:off x="6862763" y="4136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Oval 111"/>
              <p:cNvSpPr>
                <a:spLocks noChangeArrowheads="1"/>
              </p:cNvSpPr>
              <p:nvPr/>
            </p:nvSpPr>
            <p:spPr bwMode="auto">
              <a:xfrm>
                <a:off x="7253288"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Oval 112"/>
              <p:cNvSpPr>
                <a:spLocks noChangeArrowheads="1"/>
              </p:cNvSpPr>
              <p:nvPr/>
            </p:nvSpPr>
            <p:spPr bwMode="auto">
              <a:xfrm>
                <a:off x="764222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Oval 113"/>
              <p:cNvSpPr>
                <a:spLocks noChangeArrowheads="1"/>
              </p:cNvSpPr>
              <p:nvPr/>
            </p:nvSpPr>
            <p:spPr bwMode="auto">
              <a:xfrm>
                <a:off x="8032750"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Oval 114"/>
              <p:cNvSpPr>
                <a:spLocks noChangeArrowheads="1"/>
              </p:cNvSpPr>
              <p:nvPr/>
            </p:nvSpPr>
            <p:spPr bwMode="auto">
              <a:xfrm>
                <a:off x="8421688"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Oval 115"/>
              <p:cNvSpPr>
                <a:spLocks noChangeArrowheads="1"/>
              </p:cNvSpPr>
              <p:nvPr/>
            </p:nvSpPr>
            <p:spPr bwMode="auto">
              <a:xfrm>
                <a:off x="8810625" y="4136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6" name="Group 315"/>
            <p:cNvGrpSpPr/>
            <p:nvPr userDrawn="1"/>
          </p:nvGrpSpPr>
          <p:grpSpPr>
            <a:xfrm>
              <a:off x="244475" y="798565"/>
              <a:ext cx="8655050" cy="88900"/>
              <a:chOff x="244475" y="799421"/>
              <a:chExt cx="8655050" cy="88900"/>
            </a:xfrm>
          </p:grpSpPr>
          <p:sp>
            <p:nvSpPr>
              <p:cNvPr id="32" name="Oval 122"/>
              <p:cNvSpPr>
                <a:spLocks noChangeArrowheads="1"/>
              </p:cNvSpPr>
              <p:nvPr/>
            </p:nvSpPr>
            <p:spPr bwMode="auto">
              <a:xfrm>
                <a:off x="24447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Oval 123"/>
              <p:cNvSpPr>
                <a:spLocks noChangeArrowheads="1"/>
              </p:cNvSpPr>
              <p:nvPr/>
            </p:nvSpPr>
            <p:spPr bwMode="auto">
              <a:xfrm>
                <a:off x="633413"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Oval 124"/>
              <p:cNvSpPr>
                <a:spLocks noChangeArrowheads="1"/>
              </p:cNvSpPr>
              <p:nvPr/>
            </p:nvSpPr>
            <p:spPr bwMode="auto">
              <a:xfrm>
                <a:off x="1023938"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Oval 125"/>
              <p:cNvSpPr>
                <a:spLocks noChangeArrowheads="1"/>
              </p:cNvSpPr>
              <p:nvPr/>
            </p:nvSpPr>
            <p:spPr bwMode="auto">
              <a:xfrm>
                <a:off x="141287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Oval 126"/>
              <p:cNvSpPr>
                <a:spLocks noChangeArrowheads="1"/>
              </p:cNvSpPr>
              <p:nvPr/>
            </p:nvSpPr>
            <p:spPr bwMode="auto">
              <a:xfrm>
                <a:off x="1801813" y="799421"/>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Oval 127"/>
              <p:cNvSpPr>
                <a:spLocks noChangeArrowheads="1"/>
              </p:cNvSpPr>
              <p:nvPr/>
            </p:nvSpPr>
            <p:spPr bwMode="auto">
              <a:xfrm>
                <a:off x="2192338"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Oval 128"/>
              <p:cNvSpPr>
                <a:spLocks noChangeArrowheads="1"/>
              </p:cNvSpPr>
              <p:nvPr/>
            </p:nvSpPr>
            <p:spPr bwMode="auto">
              <a:xfrm>
                <a:off x="258127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Oval 129"/>
              <p:cNvSpPr>
                <a:spLocks noChangeArrowheads="1"/>
              </p:cNvSpPr>
              <p:nvPr/>
            </p:nvSpPr>
            <p:spPr bwMode="auto">
              <a:xfrm>
                <a:off x="2970213"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Oval 130"/>
              <p:cNvSpPr>
                <a:spLocks noChangeArrowheads="1"/>
              </p:cNvSpPr>
              <p:nvPr/>
            </p:nvSpPr>
            <p:spPr bwMode="auto">
              <a:xfrm>
                <a:off x="3359150"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Oval 131"/>
              <p:cNvSpPr>
                <a:spLocks noChangeArrowheads="1"/>
              </p:cNvSpPr>
              <p:nvPr/>
            </p:nvSpPr>
            <p:spPr bwMode="auto">
              <a:xfrm>
                <a:off x="3748088" y="799421"/>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Oval 132"/>
              <p:cNvSpPr>
                <a:spLocks noChangeArrowheads="1"/>
              </p:cNvSpPr>
              <p:nvPr/>
            </p:nvSpPr>
            <p:spPr bwMode="auto">
              <a:xfrm>
                <a:off x="4138613"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Oval 133"/>
              <p:cNvSpPr>
                <a:spLocks noChangeArrowheads="1"/>
              </p:cNvSpPr>
              <p:nvPr/>
            </p:nvSpPr>
            <p:spPr bwMode="auto">
              <a:xfrm>
                <a:off x="4527550"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Oval 134"/>
              <p:cNvSpPr>
                <a:spLocks noChangeArrowheads="1"/>
              </p:cNvSpPr>
              <p:nvPr/>
            </p:nvSpPr>
            <p:spPr bwMode="auto">
              <a:xfrm>
                <a:off x="491807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Oval 135"/>
              <p:cNvSpPr>
                <a:spLocks noChangeArrowheads="1"/>
              </p:cNvSpPr>
              <p:nvPr/>
            </p:nvSpPr>
            <p:spPr bwMode="auto">
              <a:xfrm>
                <a:off x="5307013"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Oval 136"/>
              <p:cNvSpPr>
                <a:spLocks noChangeArrowheads="1"/>
              </p:cNvSpPr>
              <p:nvPr/>
            </p:nvSpPr>
            <p:spPr bwMode="auto">
              <a:xfrm>
                <a:off x="5695950"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Oval 137"/>
              <p:cNvSpPr>
                <a:spLocks noChangeArrowheads="1"/>
              </p:cNvSpPr>
              <p:nvPr/>
            </p:nvSpPr>
            <p:spPr bwMode="auto">
              <a:xfrm>
                <a:off x="6084888"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Oval 138"/>
              <p:cNvSpPr>
                <a:spLocks noChangeArrowheads="1"/>
              </p:cNvSpPr>
              <p:nvPr/>
            </p:nvSpPr>
            <p:spPr bwMode="auto">
              <a:xfrm>
                <a:off x="647382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Oval 139"/>
              <p:cNvSpPr>
                <a:spLocks noChangeArrowheads="1"/>
              </p:cNvSpPr>
              <p:nvPr/>
            </p:nvSpPr>
            <p:spPr bwMode="auto">
              <a:xfrm>
                <a:off x="6862763" y="799421"/>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Oval 140"/>
              <p:cNvSpPr>
                <a:spLocks noChangeArrowheads="1"/>
              </p:cNvSpPr>
              <p:nvPr/>
            </p:nvSpPr>
            <p:spPr bwMode="auto">
              <a:xfrm>
                <a:off x="7253288"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Oval 141"/>
              <p:cNvSpPr>
                <a:spLocks noChangeArrowheads="1"/>
              </p:cNvSpPr>
              <p:nvPr/>
            </p:nvSpPr>
            <p:spPr bwMode="auto">
              <a:xfrm>
                <a:off x="764222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Oval 142"/>
              <p:cNvSpPr>
                <a:spLocks noChangeArrowheads="1"/>
              </p:cNvSpPr>
              <p:nvPr/>
            </p:nvSpPr>
            <p:spPr bwMode="auto">
              <a:xfrm>
                <a:off x="8032750"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Oval 143"/>
              <p:cNvSpPr>
                <a:spLocks noChangeArrowheads="1"/>
              </p:cNvSpPr>
              <p:nvPr/>
            </p:nvSpPr>
            <p:spPr bwMode="auto">
              <a:xfrm>
                <a:off x="8421688"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Oval 144"/>
              <p:cNvSpPr>
                <a:spLocks noChangeArrowheads="1"/>
              </p:cNvSpPr>
              <p:nvPr/>
            </p:nvSpPr>
            <p:spPr bwMode="auto">
              <a:xfrm>
                <a:off x="8810625" y="799421"/>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5" name="Group 314"/>
            <p:cNvGrpSpPr/>
            <p:nvPr userDrawn="1"/>
          </p:nvGrpSpPr>
          <p:grpSpPr>
            <a:xfrm>
              <a:off x="244475" y="1183472"/>
              <a:ext cx="8655050" cy="87313"/>
              <a:chOff x="244475" y="1188358"/>
              <a:chExt cx="8655050" cy="87313"/>
            </a:xfrm>
          </p:grpSpPr>
          <p:sp>
            <p:nvSpPr>
              <p:cNvPr id="55" name="Oval 151"/>
              <p:cNvSpPr>
                <a:spLocks noChangeArrowheads="1"/>
              </p:cNvSpPr>
              <p:nvPr/>
            </p:nvSpPr>
            <p:spPr bwMode="auto">
              <a:xfrm>
                <a:off x="24447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Oval 152"/>
              <p:cNvSpPr>
                <a:spLocks noChangeArrowheads="1"/>
              </p:cNvSpPr>
              <p:nvPr/>
            </p:nvSpPr>
            <p:spPr bwMode="auto">
              <a:xfrm>
                <a:off x="633413"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Oval 153"/>
              <p:cNvSpPr>
                <a:spLocks noChangeArrowheads="1"/>
              </p:cNvSpPr>
              <p:nvPr/>
            </p:nvSpPr>
            <p:spPr bwMode="auto">
              <a:xfrm>
                <a:off x="1023938"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Oval 154"/>
              <p:cNvSpPr>
                <a:spLocks noChangeArrowheads="1"/>
              </p:cNvSpPr>
              <p:nvPr/>
            </p:nvSpPr>
            <p:spPr bwMode="auto">
              <a:xfrm>
                <a:off x="141287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Oval 155"/>
              <p:cNvSpPr>
                <a:spLocks noChangeArrowheads="1"/>
              </p:cNvSpPr>
              <p:nvPr/>
            </p:nvSpPr>
            <p:spPr bwMode="auto">
              <a:xfrm>
                <a:off x="1801813" y="1188358"/>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Oval 156"/>
              <p:cNvSpPr>
                <a:spLocks noChangeArrowheads="1"/>
              </p:cNvSpPr>
              <p:nvPr/>
            </p:nvSpPr>
            <p:spPr bwMode="auto">
              <a:xfrm>
                <a:off x="2192338"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Oval 157"/>
              <p:cNvSpPr>
                <a:spLocks noChangeArrowheads="1"/>
              </p:cNvSpPr>
              <p:nvPr/>
            </p:nvSpPr>
            <p:spPr bwMode="auto">
              <a:xfrm>
                <a:off x="258127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Oval 158"/>
              <p:cNvSpPr>
                <a:spLocks noChangeArrowheads="1"/>
              </p:cNvSpPr>
              <p:nvPr/>
            </p:nvSpPr>
            <p:spPr bwMode="auto">
              <a:xfrm>
                <a:off x="2970213"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Oval 159"/>
              <p:cNvSpPr>
                <a:spLocks noChangeArrowheads="1"/>
              </p:cNvSpPr>
              <p:nvPr/>
            </p:nvSpPr>
            <p:spPr bwMode="auto">
              <a:xfrm>
                <a:off x="3359150"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Oval 160"/>
              <p:cNvSpPr>
                <a:spLocks noChangeArrowheads="1"/>
              </p:cNvSpPr>
              <p:nvPr/>
            </p:nvSpPr>
            <p:spPr bwMode="auto">
              <a:xfrm>
                <a:off x="3748088" y="1188358"/>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Oval 161"/>
              <p:cNvSpPr>
                <a:spLocks noChangeArrowheads="1"/>
              </p:cNvSpPr>
              <p:nvPr/>
            </p:nvSpPr>
            <p:spPr bwMode="auto">
              <a:xfrm>
                <a:off x="4138613"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Oval 162"/>
              <p:cNvSpPr>
                <a:spLocks noChangeArrowheads="1"/>
              </p:cNvSpPr>
              <p:nvPr/>
            </p:nvSpPr>
            <p:spPr bwMode="auto">
              <a:xfrm>
                <a:off x="4527550"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Oval 163"/>
              <p:cNvSpPr>
                <a:spLocks noChangeArrowheads="1"/>
              </p:cNvSpPr>
              <p:nvPr/>
            </p:nvSpPr>
            <p:spPr bwMode="auto">
              <a:xfrm>
                <a:off x="491807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Oval 164"/>
              <p:cNvSpPr>
                <a:spLocks noChangeArrowheads="1"/>
              </p:cNvSpPr>
              <p:nvPr/>
            </p:nvSpPr>
            <p:spPr bwMode="auto">
              <a:xfrm>
                <a:off x="5307013"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Oval 165"/>
              <p:cNvSpPr>
                <a:spLocks noChangeArrowheads="1"/>
              </p:cNvSpPr>
              <p:nvPr/>
            </p:nvSpPr>
            <p:spPr bwMode="auto">
              <a:xfrm>
                <a:off x="5695950"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Oval 166"/>
              <p:cNvSpPr>
                <a:spLocks noChangeArrowheads="1"/>
              </p:cNvSpPr>
              <p:nvPr/>
            </p:nvSpPr>
            <p:spPr bwMode="auto">
              <a:xfrm>
                <a:off x="6084888"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Oval 167"/>
              <p:cNvSpPr>
                <a:spLocks noChangeArrowheads="1"/>
              </p:cNvSpPr>
              <p:nvPr/>
            </p:nvSpPr>
            <p:spPr bwMode="auto">
              <a:xfrm>
                <a:off x="647382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Oval 168"/>
              <p:cNvSpPr>
                <a:spLocks noChangeArrowheads="1"/>
              </p:cNvSpPr>
              <p:nvPr/>
            </p:nvSpPr>
            <p:spPr bwMode="auto">
              <a:xfrm>
                <a:off x="6862763" y="1188358"/>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Oval 169"/>
              <p:cNvSpPr>
                <a:spLocks noChangeArrowheads="1"/>
              </p:cNvSpPr>
              <p:nvPr/>
            </p:nvSpPr>
            <p:spPr bwMode="auto">
              <a:xfrm>
                <a:off x="7253288"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Oval 170"/>
              <p:cNvSpPr>
                <a:spLocks noChangeArrowheads="1"/>
              </p:cNvSpPr>
              <p:nvPr/>
            </p:nvSpPr>
            <p:spPr bwMode="auto">
              <a:xfrm>
                <a:off x="764222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Oval 171"/>
              <p:cNvSpPr>
                <a:spLocks noChangeArrowheads="1"/>
              </p:cNvSpPr>
              <p:nvPr/>
            </p:nvSpPr>
            <p:spPr bwMode="auto">
              <a:xfrm>
                <a:off x="8032750"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Oval 172"/>
              <p:cNvSpPr>
                <a:spLocks noChangeArrowheads="1"/>
              </p:cNvSpPr>
              <p:nvPr/>
            </p:nvSpPr>
            <p:spPr bwMode="auto">
              <a:xfrm>
                <a:off x="8421688"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Oval 173"/>
              <p:cNvSpPr>
                <a:spLocks noChangeArrowheads="1"/>
              </p:cNvSpPr>
              <p:nvPr/>
            </p:nvSpPr>
            <p:spPr bwMode="auto">
              <a:xfrm>
                <a:off x="8810625" y="1188358"/>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4" name="Group 313"/>
            <p:cNvGrpSpPr/>
            <p:nvPr userDrawn="1"/>
          </p:nvGrpSpPr>
          <p:grpSpPr>
            <a:xfrm>
              <a:off x="244475" y="1566792"/>
              <a:ext cx="8655050" cy="87313"/>
              <a:chOff x="244475" y="1574121"/>
              <a:chExt cx="8655050" cy="87313"/>
            </a:xfrm>
          </p:grpSpPr>
          <p:sp>
            <p:nvSpPr>
              <p:cNvPr id="78" name="Oval 180"/>
              <p:cNvSpPr>
                <a:spLocks noChangeArrowheads="1"/>
              </p:cNvSpPr>
              <p:nvPr/>
            </p:nvSpPr>
            <p:spPr bwMode="auto">
              <a:xfrm>
                <a:off x="24447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Oval 181"/>
              <p:cNvSpPr>
                <a:spLocks noChangeArrowheads="1"/>
              </p:cNvSpPr>
              <p:nvPr/>
            </p:nvSpPr>
            <p:spPr bwMode="auto">
              <a:xfrm>
                <a:off x="633413"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Oval 182"/>
              <p:cNvSpPr>
                <a:spLocks noChangeArrowheads="1"/>
              </p:cNvSpPr>
              <p:nvPr/>
            </p:nvSpPr>
            <p:spPr bwMode="auto">
              <a:xfrm>
                <a:off x="1023938"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Oval 183"/>
              <p:cNvSpPr>
                <a:spLocks noChangeArrowheads="1"/>
              </p:cNvSpPr>
              <p:nvPr/>
            </p:nvSpPr>
            <p:spPr bwMode="auto">
              <a:xfrm>
                <a:off x="141287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Oval 184"/>
              <p:cNvSpPr>
                <a:spLocks noChangeArrowheads="1"/>
              </p:cNvSpPr>
              <p:nvPr/>
            </p:nvSpPr>
            <p:spPr bwMode="auto">
              <a:xfrm>
                <a:off x="1801813" y="1574121"/>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Oval 185"/>
              <p:cNvSpPr>
                <a:spLocks noChangeArrowheads="1"/>
              </p:cNvSpPr>
              <p:nvPr/>
            </p:nvSpPr>
            <p:spPr bwMode="auto">
              <a:xfrm>
                <a:off x="2192338"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Oval 186"/>
              <p:cNvSpPr>
                <a:spLocks noChangeArrowheads="1"/>
              </p:cNvSpPr>
              <p:nvPr/>
            </p:nvSpPr>
            <p:spPr bwMode="auto">
              <a:xfrm>
                <a:off x="258127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Oval 187"/>
              <p:cNvSpPr>
                <a:spLocks noChangeArrowheads="1"/>
              </p:cNvSpPr>
              <p:nvPr/>
            </p:nvSpPr>
            <p:spPr bwMode="auto">
              <a:xfrm>
                <a:off x="2970213"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Oval 188"/>
              <p:cNvSpPr>
                <a:spLocks noChangeArrowheads="1"/>
              </p:cNvSpPr>
              <p:nvPr/>
            </p:nvSpPr>
            <p:spPr bwMode="auto">
              <a:xfrm>
                <a:off x="3359150"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Oval 189"/>
              <p:cNvSpPr>
                <a:spLocks noChangeArrowheads="1"/>
              </p:cNvSpPr>
              <p:nvPr/>
            </p:nvSpPr>
            <p:spPr bwMode="auto">
              <a:xfrm>
                <a:off x="3748088" y="1574121"/>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Oval 190"/>
              <p:cNvSpPr>
                <a:spLocks noChangeArrowheads="1"/>
              </p:cNvSpPr>
              <p:nvPr/>
            </p:nvSpPr>
            <p:spPr bwMode="auto">
              <a:xfrm>
                <a:off x="4138613"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Oval 191"/>
              <p:cNvSpPr>
                <a:spLocks noChangeArrowheads="1"/>
              </p:cNvSpPr>
              <p:nvPr/>
            </p:nvSpPr>
            <p:spPr bwMode="auto">
              <a:xfrm>
                <a:off x="4527550"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Oval 192"/>
              <p:cNvSpPr>
                <a:spLocks noChangeArrowheads="1"/>
              </p:cNvSpPr>
              <p:nvPr/>
            </p:nvSpPr>
            <p:spPr bwMode="auto">
              <a:xfrm>
                <a:off x="491807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Oval 193"/>
              <p:cNvSpPr>
                <a:spLocks noChangeArrowheads="1"/>
              </p:cNvSpPr>
              <p:nvPr/>
            </p:nvSpPr>
            <p:spPr bwMode="auto">
              <a:xfrm>
                <a:off x="5307013"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Oval 194"/>
              <p:cNvSpPr>
                <a:spLocks noChangeArrowheads="1"/>
              </p:cNvSpPr>
              <p:nvPr/>
            </p:nvSpPr>
            <p:spPr bwMode="auto">
              <a:xfrm>
                <a:off x="5695950"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Oval 195"/>
              <p:cNvSpPr>
                <a:spLocks noChangeArrowheads="1"/>
              </p:cNvSpPr>
              <p:nvPr/>
            </p:nvSpPr>
            <p:spPr bwMode="auto">
              <a:xfrm>
                <a:off x="6084888"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Oval 196"/>
              <p:cNvSpPr>
                <a:spLocks noChangeArrowheads="1"/>
              </p:cNvSpPr>
              <p:nvPr/>
            </p:nvSpPr>
            <p:spPr bwMode="auto">
              <a:xfrm>
                <a:off x="647382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Oval 197"/>
              <p:cNvSpPr>
                <a:spLocks noChangeArrowheads="1"/>
              </p:cNvSpPr>
              <p:nvPr/>
            </p:nvSpPr>
            <p:spPr bwMode="auto">
              <a:xfrm>
                <a:off x="6862763" y="1574121"/>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Oval 198"/>
              <p:cNvSpPr>
                <a:spLocks noChangeArrowheads="1"/>
              </p:cNvSpPr>
              <p:nvPr/>
            </p:nvSpPr>
            <p:spPr bwMode="auto">
              <a:xfrm>
                <a:off x="7253288"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Oval 199"/>
              <p:cNvSpPr>
                <a:spLocks noChangeArrowheads="1"/>
              </p:cNvSpPr>
              <p:nvPr/>
            </p:nvSpPr>
            <p:spPr bwMode="auto">
              <a:xfrm>
                <a:off x="764222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Oval 200"/>
              <p:cNvSpPr>
                <a:spLocks noChangeArrowheads="1"/>
              </p:cNvSpPr>
              <p:nvPr/>
            </p:nvSpPr>
            <p:spPr bwMode="auto">
              <a:xfrm>
                <a:off x="8032750"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Oval 201"/>
              <p:cNvSpPr>
                <a:spLocks noChangeArrowheads="1"/>
              </p:cNvSpPr>
              <p:nvPr/>
            </p:nvSpPr>
            <p:spPr bwMode="auto">
              <a:xfrm>
                <a:off x="8421688"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Oval 202"/>
              <p:cNvSpPr>
                <a:spLocks noChangeArrowheads="1"/>
              </p:cNvSpPr>
              <p:nvPr/>
            </p:nvSpPr>
            <p:spPr bwMode="auto">
              <a:xfrm>
                <a:off x="8810625" y="1574121"/>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3" name="Group 312"/>
            <p:cNvGrpSpPr/>
            <p:nvPr userDrawn="1"/>
          </p:nvGrpSpPr>
          <p:grpSpPr>
            <a:xfrm>
              <a:off x="244475" y="1950112"/>
              <a:ext cx="8655050" cy="87312"/>
              <a:chOff x="244475" y="1959883"/>
              <a:chExt cx="8655050" cy="87312"/>
            </a:xfrm>
          </p:grpSpPr>
          <p:sp>
            <p:nvSpPr>
              <p:cNvPr id="101" name="Oval 210"/>
              <p:cNvSpPr>
                <a:spLocks noChangeArrowheads="1"/>
              </p:cNvSpPr>
              <p:nvPr/>
            </p:nvSpPr>
            <p:spPr bwMode="auto">
              <a:xfrm>
                <a:off x="24447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Oval 211"/>
              <p:cNvSpPr>
                <a:spLocks noChangeArrowheads="1"/>
              </p:cNvSpPr>
              <p:nvPr/>
            </p:nvSpPr>
            <p:spPr bwMode="auto">
              <a:xfrm>
                <a:off x="633413"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Oval 212"/>
              <p:cNvSpPr>
                <a:spLocks noChangeArrowheads="1"/>
              </p:cNvSpPr>
              <p:nvPr/>
            </p:nvSpPr>
            <p:spPr bwMode="auto">
              <a:xfrm>
                <a:off x="1023938"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Oval 213"/>
              <p:cNvSpPr>
                <a:spLocks noChangeArrowheads="1"/>
              </p:cNvSpPr>
              <p:nvPr/>
            </p:nvSpPr>
            <p:spPr bwMode="auto">
              <a:xfrm>
                <a:off x="141287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Oval 214"/>
              <p:cNvSpPr>
                <a:spLocks noChangeArrowheads="1"/>
              </p:cNvSpPr>
              <p:nvPr/>
            </p:nvSpPr>
            <p:spPr bwMode="auto">
              <a:xfrm>
                <a:off x="1801813" y="195988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Oval 215"/>
              <p:cNvSpPr>
                <a:spLocks noChangeArrowheads="1"/>
              </p:cNvSpPr>
              <p:nvPr/>
            </p:nvSpPr>
            <p:spPr bwMode="auto">
              <a:xfrm>
                <a:off x="2192338"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Oval 216"/>
              <p:cNvSpPr>
                <a:spLocks noChangeArrowheads="1"/>
              </p:cNvSpPr>
              <p:nvPr/>
            </p:nvSpPr>
            <p:spPr bwMode="auto">
              <a:xfrm>
                <a:off x="258127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Oval 217"/>
              <p:cNvSpPr>
                <a:spLocks noChangeArrowheads="1"/>
              </p:cNvSpPr>
              <p:nvPr/>
            </p:nvSpPr>
            <p:spPr bwMode="auto">
              <a:xfrm>
                <a:off x="2970213"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Oval 218"/>
              <p:cNvSpPr>
                <a:spLocks noChangeArrowheads="1"/>
              </p:cNvSpPr>
              <p:nvPr/>
            </p:nvSpPr>
            <p:spPr bwMode="auto">
              <a:xfrm>
                <a:off x="3359150"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Oval 219"/>
              <p:cNvSpPr>
                <a:spLocks noChangeArrowheads="1"/>
              </p:cNvSpPr>
              <p:nvPr/>
            </p:nvSpPr>
            <p:spPr bwMode="auto">
              <a:xfrm>
                <a:off x="3748088" y="195988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Oval 220"/>
              <p:cNvSpPr>
                <a:spLocks noChangeArrowheads="1"/>
              </p:cNvSpPr>
              <p:nvPr/>
            </p:nvSpPr>
            <p:spPr bwMode="auto">
              <a:xfrm>
                <a:off x="4138613"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Oval 221"/>
              <p:cNvSpPr>
                <a:spLocks noChangeArrowheads="1"/>
              </p:cNvSpPr>
              <p:nvPr/>
            </p:nvSpPr>
            <p:spPr bwMode="auto">
              <a:xfrm>
                <a:off x="4527550"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Oval 222"/>
              <p:cNvSpPr>
                <a:spLocks noChangeArrowheads="1"/>
              </p:cNvSpPr>
              <p:nvPr/>
            </p:nvSpPr>
            <p:spPr bwMode="auto">
              <a:xfrm>
                <a:off x="491807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Oval 223"/>
              <p:cNvSpPr>
                <a:spLocks noChangeArrowheads="1"/>
              </p:cNvSpPr>
              <p:nvPr/>
            </p:nvSpPr>
            <p:spPr bwMode="auto">
              <a:xfrm>
                <a:off x="5307013"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Oval 224"/>
              <p:cNvSpPr>
                <a:spLocks noChangeArrowheads="1"/>
              </p:cNvSpPr>
              <p:nvPr/>
            </p:nvSpPr>
            <p:spPr bwMode="auto">
              <a:xfrm>
                <a:off x="5695950"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Oval 225"/>
              <p:cNvSpPr>
                <a:spLocks noChangeArrowheads="1"/>
              </p:cNvSpPr>
              <p:nvPr/>
            </p:nvSpPr>
            <p:spPr bwMode="auto">
              <a:xfrm>
                <a:off x="6084888"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Oval 226"/>
              <p:cNvSpPr>
                <a:spLocks noChangeArrowheads="1"/>
              </p:cNvSpPr>
              <p:nvPr/>
            </p:nvSpPr>
            <p:spPr bwMode="auto">
              <a:xfrm>
                <a:off x="647382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Oval 227"/>
              <p:cNvSpPr>
                <a:spLocks noChangeArrowheads="1"/>
              </p:cNvSpPr>
              <p:nvPr/>
            </p:nvSpPr>
            <p:spPr bwMode="auto">
              <a:xfrm>
                <a:off x="6862763" y="195988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Oval 228"/>
              <p:cNvSpPr>
                <a:spLocks noChangeArrowheads="1"/>
              </p:cNvSpPr>
              <p:nvPr/>
            </p:nvSpPr>
            <p:spPr bwMode="auto">
              <a:xfrm>
                <a:off x="7253288"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Oval 229"/>
              <p:cNvSpPr>
                <a:spLocks noChangeArrowheads="1"/>
              </p:cNvSpPr>
              <p:nvPr/>
            </p:nvSpPr>
            <p:spPr bwMode="auto">
              <a:xfrm>
                <a:off x="764222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Oval 230"/>
              <p:cNvSpPr>
                <a:spLocks noChangeArrowheads="1"/>
              </p:cNvSpPr>
              <p:nvPr/>
            </p:nvSpPr>
            <p:spPr bwMode="auto">
              <a:xfrm>
                <a:off x="8032750"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Oval 231"/>
              <p:cNvSpPr>
                <a:spLocks noChangeArrowheads="1"/>
              </p:cNvSpPr>
              <p:nvPr/>
            </p:nvSpPr>
            <p:spPr bwMode="auto">
              <a:xfrm>
                <a:off x="8421688"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Oval 232"/>
              <p:cNvSpPr>
                <a:spLocks noChangeArrowheads="1"/>
              </p:cNvSpPr>
              <p:nvPr/>
            </p:nvSpPr>
            <p:spPr bwMode="auto">
              <a:xfrm>
                <a:off x="8810625" y="195988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2" name="Group 311"/>
            <p:cNvGrpSpPr/>
            <p:nvPr userDrawn="1"/>
          </p:nvGrpSpPr>
          <p:grpSpPr>
            <a:xfrm>
              <a:off x="244475" y="2333431"/>
              <a:ext cx="8655050" cy="87312"/>
              <a:chOff x="244475" y="2347233"/>
              <a:chExt cx="8655050" cy="87312"/>
            </a:xfrm>
          </p:grpSpPr>
          <p:sp>
            <p:nvSpPr>
              <p:cNvPr id="124" name="Oval 239"/>
              <p:cNvSpPr>
                <a:spLocks noChangeArrowheads="1"/>
              </p:cNvSpPr>
              <p:nvPr/>
            </p:nvSpPr>
            <p:spPr bwMode="auto">
              <a:xfrm>
                <a:off x="24447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Oval 240"/>
              <p:cNvSpPr>
                <a:spLocks noChangeArrowheads="1"/>
              </p:cNvSpPr>
              <p:nvPr/>
            </p:nvSpPr>
            <p:spPr bwMode="auto">
              <a:xfrm>
                <a:off x="633413"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Oval 241"/>
              <p:cNvSpPr>
                <a:spLocks noChangeArrowheads="1"/>
              </p:cNvSpPr>
              <p:nvPr/>
            </p:nvSpPr>
            <p:spPr bwMode="auto">
              <a:xfrm>
                <a:off x="1023938"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Oval 242"/>
              <p:cNvSpPr>
                <a:spLocks noChangeArrowheads="1"/>
              </p:cNvSpPr>
              <p:nvPr/>
            </p:nvSpPr>
            <p:spPr bwMode="auto">
              <a:xfrm>
                <a:off x="141287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Oval 243"/>
              <p:cNvSpPr>
                <a:spLocks noChangeArrowheads="1"/>
              </p:cNvSpPr>
              <p:nvPr/>
            </p:nvSpPr>
            <p:spPr bwMode="auto">
              <a:xfrm>
                <a:off x="1801813" y="234723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Oval 244"/>
              <p:cNvSpPr>
                <a:spLocks noChangeArrowheads="1"/>
              </p:cNvSpPr>
              <p:nvPr/>
            </p:nvSpPr>
            <p:spPr bwMode="auto">
              <a:xfrm>
                <a:off x="2192338"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Oval 245"/>
              <p:cNvSpPr>
                <a:spLocks noChangeArrowheads="1"/>
              </p:cNvSpPr>
              <p:nvPr/>
            </p:nvSpPr>
            <p:spPr bwMode="auto">
              <a:xfrm>
                <a:off x="258127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Oval 246"/>
              <p:cNvSpPr>
                <a:spLocks noChangeArrowheads="1"/>
              </p:cNvSpPr>
              <p:nvPr/>
            </p:nvSpPr>
            <p:spPr bwMode="auto">
              <a:xfrm>
                <a:off x="2970213"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Oval 247"/>
              <p:cNvSpPr>
                <a:spLocks noChangeArrowheads="1"/>
              </p:cNvSpPr>
              <p:nvPr/>
            </p:nvSpPr>
            <p:spPr bwMode="auto">
              <a:xfrm>
                <a:off x="3359150"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Oval 248"/>
              <p:cNvSpPr>
                <a:spLocks noChangeArrowheads="1"/>
              </p:cNvSpPr>
              <p:nvPr/>
            </p:nvSpPr>
            <p:spPr bwMode="auto">
              <a:xfrm>
                <a:off x="3748088" y="234723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Oval 249"/>
              <p:cNvSpPr>
                <a:spLocks noChangeArrowheads="1"/>
              </p:cNvSpPr>
              <p:nvPr/>
            </p:nvSpPr>
            <p:spPr bwMode="auto">
              <a:xfrm>
                <a:off x="4138613"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Oval 250"/>
              <p:cNvSpPr>
                <a:spLocks noChangeArrowheads="1"/>
              </p:cNvSpPr>
              <p:nvPr/>
            </p:nvSpPr>
            <p:spPr bwMode="auto">
              <a:xfrm>
                <a:off x="4527550"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Oval 251"/>
              <p:cNvSpPr>
                <a:spLocks noChangeArrowheads="1"/>
              </p:cNvSpPr>
              <p:nvPr/>
            </p:nvSpPr>
            <p:spPr bwMode="auto">
              <a:xfrm>
                <a:off x="491807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Oval 252"/>
              <p:cNvSpPr>
                <a:spLocks noChangeArrowheads="1"/>
              </p:cNvSpPr>
              <p:nvPr/>
            </p:nvSpPr>
            <p:spPr bwMode="auto">
              <a:xfrm>
                <a:off x="5307013"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Oval 253"/>
              <p:cNvSpPr>
                <a:spLocks noChangeArrowheads="1"/>
              </p:cNvSpPr>
              <p:nvPr/>
            </p:nvSpPr>
            <p:spPr bwMode="auto">
              <a:xfrm>
                <a:off x="5695950"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Oval 254"/>
              <p:cNvSpPr>
                <a:spLocks noChangeArrowheads="1"/>
              </p:cNvSpPr>
              <p:nvPr/>
            </p:nvSpPr>
            <p:spPr bwMode="auto">
              <a:xfrm>
                <a:off x="6084888"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Oval 255"/>
              <p:cNvSpPr>
                <a:spLocks noChangeArrowheads="1"/>
              </p:cNvSpPr>
              <p:nvPr/>
            </p:nvSpPr>
            <p:spPr bwMode="auto">
              <a:xfrm>
                <a:off x="647382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Oval 256"/>
              <p:cNvSpPr>
                <a:spLocks noChangeArrowheads="1"/>
              </p:cNvSpPr>
              <p:nvPr/>
            </p:nvSpPr>
            <p:spPr bwMode="auto">
              <a:xfrm>
                <a:off x="6862763" y="234723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Oval 257"/>
              <p:cNvSpPr>
                <a:spLocks noChangeArrowheads="1"/>
              </p:cNvSpPr>
              <p:nvPr/>
            </p:nvSpPr>
            <p:spPr bwMode="auto">
              <a:xfrm>
                <a:off x="7253288"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Oval 258"/>
              <p:cNvSpPr>
                <a:spLocks noChangeArrowheads="1"/>
              </p:cNvSpPr>
              <p:nvPr/>
            </p:nvSpPr>
            <p:spPr bwMode="auto">
              <a:xfrm>
                <a:off x="764222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Oval 259"/>
              <p:cNvSpPr>
                <a:spLocks noChangeArrowheads="1"/>
              </p:cNvSpPr>
              <p:nvPr/>
            </p:nvSpPr>
            <p:spPr bwMode="auto">
              <a:xfrm>
                <a:off x="8032750"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Oval 260"/>
              <p:cNvSpPr>
                <a:spLocks noChangeArrowheads="1"/>
              </p:cNvSpPr>
              <p:nvPr/>
            </p:nvSpPr>
            <p:spPr bwMode="auto">
              <a:xfrm>
                <a:off x="8421688"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Oval 261"/>
              <p:cNvSpPr>
                <a:spLocks noChangeArrowheads="1"/>
              </p:cNvSpPr>
              <p:nvPr/>
            </p:nvSpPr>
            <p:spPr bwMode="auto">
              <a:xfrm>
                <a:off x="8810625" y="234723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1" name="Group 310"/>
            <p:cNvGrpSpPr/>
            <p:nvPr userDrawn="1"/>
          </p:nvGrpSpPr>
          <p:grpSpPr>
            <a:xfrm>
              <a:off x="244475" y="2716750"/>
              <a:ext cx="8655050" cy="88900"/>
              <a:chOff x="244475" y="2732996"/>
              <a:chExt cx="8655050" cy="88900"/>
            </a:xfrm>
          </p:grpSpPr>
          <p:sp>
            <p:nvSpPr>
              <p:cNvPr id="147" name="Oval 268"/>
              <p:cNvSpPr>
                <a:spLocks noChangeArrowheads="1"/>
              </p:cNvSpPr>
              <p:nvPr/>
            </p:nvSpPr>
            <p:spPr bwMode="auto">
              <a:xfrm>
                <a:off x="24447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Oval 269"/>
              <p:cNvSpPr>
                <a:spLocks noChangeArrowheads="1"/>
              </p:cNvSpPr>
              <p:nvPr/>
            </p:nvSpPr>
            <p:spPr bwMode="auto">
              <a:xfrm>
                <a:off x="652463"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Oval 270"/>
              <p:cNvSpPr>
                <a:spLocks noChangeArrowheads="1"/>
              </p:cNvSpPr>
              <p:nvPr/>
            </p:nvSpPr>
            <p:spPr bwMode="auto">
              <a:xfrm>
                <a:off x="1023938"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Oval 271"/>
              <p:cNvSpPr>
                <a:spLocks noChangeArrowheads="1"/>
              </p:cNvSpPr>
              <p:nvPr/>
            </p:nvSpPr>
            <p:spPr bwMode="auto">
              <a:xfrm>
                <a:off x="141287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Oval 272"/>
              <p:cNvSpPr>
                <a:spLocks noChangeArrowheads="1"/>
              </p:cNvSpPr>
              <p:nvPr/>
            </p:nvSpPr>
            <p:spPr bwMode="auto">
              <a:xfrm>
                <a:off x="1801813" y="2732996"/>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Oval 273"/>
              <p:cNvSpPr>
                <a:spLocks noChangeArrowheads="1"/>
              </p:cNvSpPr>
              <p:nvPr/>
            </p:nvSpPr>
            <p:spPr bwMode="auto">
              <a:xfrm>
                <a:off x="2192338"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Oval 274"/>
              <p:cNvSpPr>
                <a:spLocks noChangeArrowheads="1"/>
              </p:cNvSpPr>
              <p:nvPr/>
            </p:nvSpPr>
            <p:spPr bwMode="auto">
              <a:xfrm>
                <a:off x="258127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Oval 275"/>
              <p:cNvSpPr>
                <a:spLocks noChangeArrowheads="1"/>
              </p:cNvSpPr>
              <p:nvPr/>
            </p:nvSpPr>
            <p:spPr bwMode="auto">
              <a:xfrm>
                <a:off x="2970213"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Oval 276"/>
              <p:cNvSpPr>
                <a:spLocks noChangeArrowheads="1"/>
              </p:cNvSpPr>
              <p:nvPr/>
            </p:nvSpPr>
            <p:spPr bwMode="auto">
              <a:xfrm>
                <a:off x="3359150"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Oval 277"/>
              <p:cNvSpPr>
                <a:spLocks noChangeArrowheads="1"/>
              </p:cNvSpPr>
              <p:nvPr/>
            </p:nvSpPr>
            <p:spPr bwMode="auto">
              <a:xfrm>
                <a:off x="3748088" y="2732996"/>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Oval 278"/>
              <p:cNvSpPr>
                <a:spLocks noChangeArrowheads="1"/>
              </p:cNvSpPr>
              <p:nvPr/>
            </p:nvSpPr>
            <p:spPr bwMode="auto">
              <a:xfrm>
                <a:off x="4138613"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Oval 279"/>
              <p:cNvSpPr>
                <a:spLocks noChangeArrowheads="1"/>
              </p:cNvSpPr>
              <p:nvPr/>
            </p:nvSpPr>
            <p:spPr bwMode="auto">
              <a:xfrm>
                <a:off x="4527550"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Oval 280"/>
              <p:cNvSpPr>
                <a:spLocks noChangeArrowheads="1"/>
              </p:cNvSpPr>
              <p:nvPr/>
            </p:nvSpPr>
            <p:spPr bwMode="auto">
              <a:xfrm>
                <a:off x="491807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Oval 281"/>
              <p:cNvSpPr>
                <a:spLocks noChangeArrowheads="1"/>
              </p:cNvSpPr>
              <p:nvPr/>
            </p:nvSpPr>
            <p:spPr bwMode="auto">
              <a:xfrm>
                <a:off x="5307013"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Oval 282"/>
              <p:cNvSpPr>
                <a:spLocks noChangeArrowheads="1"/>
              </p:cNvSpPr>
              <p:nvPr/>
            </p:nvSpPr>
            <p:spPr bwMode="auto">
              <a:xfrm>
                <a:off x="5695950"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Oval 283"/>
              <p:cNvSpPr>
                <a:spLocks noChangeArrowheads="1"/>
              </p:cNvSpPr>
              <p:nvPr/>
            </p:nvSpPr>
            <p:spPr bwMode="auto">
              <a:xfrm>
                <a:off x="6084888"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Oval 284"/>
              <p:cNvSpPr>
                <a:spLocks noChangeArrowheads="1"/>
              </p:cNvSpPr>
              <p:nvPr/>
            </p:nvSpPr>
            <p:spPr bwMode="auto">
              <a:xfrm>
                <a:off x="647382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Oval 285"/>
              <p:cNvSpPr>
                <a:spLocks noChangeArrowheads="1"/>
              </p:cNvSpPr>
              <p:nvPr/>
            </p:nvSpPr>
            <p:spPr bwMode="auto">
              <a:xfrm>
                <a:off x="6862763" y="2732996"/>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Oval 286"/>
              <p:cNvSpPr>
                <a:spLocks noChangeArrowheads="1"/>
              </p:cNvSpPr>
              <p:nvPr/>
            </p:nvSpPr>
            <p:spPr bwMode="auto">
              <a:xfrm>
                <a:off x="7253288"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Oval 287"/>
              <p:cNvSpPr>
                <a:spLocks noChangeArrowheads="1"/>
              </p:cNvSpPr>
              <p:nvPr/>
            </p:nvSpPr>
            <p:spPr bwMode="auto">
              <a:xfrm>
                <a:off x="764222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Oval 288"/>
              <p:cNvSpPr>
                <a:spLocks noChangeArrowheads="1"/>
              </p:cNvSpPr>
              <p:nvPr/>
            </p:nvSpPr>
            <p:spPr bwMode="auto">
              <a:xfrm>
                <a:off x="8032750"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Oval 289"/>
              <p:cNvSpPr>
                <a:spLocks noChangeArrowheads="1"/>
              </p:cNvSpPr>
              <p:nvPr/>
            </p:nvSpPr>
            <p:spPr bwMode="auto">
              <a:xfrm>
                <a:off x="8421688"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Oval 290"/>
              <p:cNvSpPr>
                <a:spLocks noChangeArrowheads="1"/>
              </p:cNvSpPr>
              <p:nvPr/>
            </p:nvSpPr>
            <p:spPr bwMode="auto">
              <a:xfrm>
                <a:off x="8810625" y="2732996"/>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0" name="Group 309"/>
            <p:cNvGrpSpPr/>
            <p:nvPr userDrawn="1"/>
          </p:nvGrpSpPr>
          <p:grpSpPr>
            <a:xfrm>
              <a:off x="244475" y="3101657"/>
              <a:ext cx="8655050" cy="88900"/>
              <a:chOff x="244475" y="3118758"/>
              <a:chExt cx="8655050" cy="88900"/>
            </a:xfrm>
          </p:grpSpPr>
          <p:sp>
            <p:nvSpPr>
              <p:cNvPr id="170" name="Oval 297"/>
              <p:cNvSpPr>
                <a:spLocks noChangeArrowheads="1"/>
              </p:cNvSpPr>
              <p:nvPr/>
            </p:nvSpPr>
            <p:spPr bwMode="auto">
              <a:xfrm>
                <a:off x="24447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Oval 298"/>
              <p:cNvSpPr>
                <a:spLocks noChangeArrowheads="1"/>
              </p:cNvSpPr>
              <p:nvPr/>
            </p:nvSpPr>
            <p:spPr bwMode="auto">
              <a:xfrm>
                <a:off x="633413"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Oval 299"/>
              <p:cNvSpPr>
                <a:spLocks noChangeArrowheads="1"/>
              </p:cNvSpPr>
              <p:nvPr/>
            </p:nvSpPr>
            <p:spPr bwMode="auto">
              <a:xfrm>
                <a:off x="1023938"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Oval 300"/>
              <p:cNvSpPr>
                <a:spLocks noChangeArrowheads="1"/>
              </p:cNvSpPr>
              <p:nvPr/>
            </p:nvSpPr>
            <p:spPr bwMode="auto">
              <a:xfrm>
                <a:off x="141287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Oval 301"/>
              <p:cNvSpPr>
                <a:spLocks noChangeArrowheads="1"/>
              </p:cNvSpPr>
              <p:nvPr/>
            </p:nvSpPr>
            <p:spPr bwMode="auto">
              <a:xfrm>
                <a:off x="1801813" y="31187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Oval 302"/>
              <p:cNvSpPr>
                <a:spLocks noChangeArrowheads="1"/>
              </p:cNvSpPr>
              <p:nvPr/>
            </p:nvSpPr>
            <p:spPr bwMode="auto">
              <a:xfrm>
                <a:off x="2192338"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Oval 303"/>
              <p:cNvSpPr>
                <a:spLocks noChangeArrowheads="1"/>
              </p:cNvSpPr>
              <p:nvPr/>
            </p:nvSpPr>
            <p:spPr bwMode="auto">
              <a:xfrm>
                <a:off x="258127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Oval 304"/>
              <p:cNvSpPr>
                <a:spLocks noChangeArrowheads="1"/>
              </p:cNvSpPr>
              <p:nvPr/>
            </p:nvSpPr>
            <p:spPr bwMode="auto">
              <a:xfrm>
                <a:off x="2970213"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Oval 305"/>
              <p:cNvSpPr>
                <a:spLocks noChangeArrowheads="1"/>
              </p:cNvSpPr>
              <p:nvPr/>
            </p:nvSpPr>
            <p:spPr bwMode="auto">
              <a:xfrm>
                <a:off x="3359150"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Oval 306"/>
              <p:cNvSpPr>
                <a:spLocks noChangeArrowheads="1"/>
              </p:cNvSpPr>
              <p:nvPr/>
            </p:nvSpPr>
            <p:spPr bwMode="auto">
              <a:xfrm>
                <a:off x="3748088" y="31187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Oval 307"/>
              <p:cNvSpPr>
                <a:spLocks noChangeArrowheads="1"/>
              </p:cNvSpPr>
              <p:nvPr/>
            </p:nvSpPr>
            <p:spPr bwMode="auto">
              <a:xfrm>
                <a:off x="4138613"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Oval 308"/>
              <p:cNvSpPr>
                <a:spLocks noChangeArrowheads="1"/>
              </p:cNvSpPr>
              <p:nvPr/>
            </p:nvSpPr>
            <p:spPr bwMode="auto">
              <a:xfrm>
                <a:off x="4527550"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Oval 309"/>
              <p:cNvSpPr>
                <a:spLocks noChangeArrowheads="1"/>
              </p:cNvSpPr>
              <p:nvPr/>
            </p:nvSpPr>
            <p:spPr bwMode="auto">
              <a:xfrm>
                <a:off x="491807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Oval 310"/>
              <p:cNvSpPr>
                <a:spLocks noChangeArrowheads="1"/>
              </p:cNvSpPr>
              <p:nvPr/>
            </p:nvSpPr>
            <p:spPr bwMode="auto">
              <a:xfrm>
                <a:off x="5307013"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Oval 311"/>
              <p:cNvSpPr>
                <a:spLocks noChangeArrowheads="1"/>
              </p:cNvSpPr>
              <p:nvPr/>
            </p:nvSpPr>
            <p:spPr bwMode="auto">
              <a:xfrm>
                <a:off x="5695950"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Oval 312"/>
              <p:cNvSpPr>
                <a:spLocks noChangeArrowheads="1"/>
              </p:cNvSpPr>
              <p:nvPr/>
            </p:nvSpPr>
            <p:spPr bwMode="auto">
              <a:xfrm>
                <a:off x="6084888"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Oval 313"/>
              <p:cNvSpPr>
                <a:spLocks noChangeArrowheads="1"/>
              </p:cNvSpPr>
              <p:nvPr/>
            </p:nvSpPr>
            <p:spPr bwMode="auto">
              <a:xfrm>
                <a:off x="647382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Oval 314"/>
              <p:cNvSpPr>
                <a:spLocks noChangeArrowheads="1"/>
              </p:cNvSpPr>
              <p:nvPr/>
            </p:nvSpPr>
            <p:spPr bwMode="auto">
              <a:xfrm>
                <a:off x="6862763" y="31187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Oval 315"/>
              <p:cNvSpPr>
                <a:spLocks noChangeArrowheads="1"/>
              </p:cNvSpPr>
              <p:nvPr/>
            </p:nvSpPr>
            <p:spPr bwMode="auto">
              <a:xfrm>
                <a:off x="7253288"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Oval 316"/>
              <p:cNvSpPr>
                <a:spLocks noChangeArrowheads="1"/>
              </p:cNvSpPr>
              <p:nvPr/>
            </p:nvSpPr>
            <p:spPr bwMode="auto">
              <a:xfrm>
                <a:off x="764222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0" name="Oval 317"/>
              <p:cNvSpPr>
                <a:spLocks noChangeArrowheads="1"/>
              </p:cNvSpPr>
              <p:nvPr/>
            </p:nvSpPr>
            <p:spPr bwMode="auto">
              <a:xfrm>
                <a:off x="8032750"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Oval 318"/>
              <p:cNvSpPr>
                <a:spLocks noChangeArrowheads="1"/>
              </p:cNvSpPr>
              <p:nvPr/>
            </p:nvSpPr>
            <p:spPr bwMode="auto">
              <a:xfrm>
                <a:off x="8421688"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Oval 319"/>
              <p:cNvSpPr>
                <a:spLocks noChangeArrowheads="1"/>
              </p:cNvSpPr>
              <p:nvPr/>
            </p:nvSpPr>
            <p:spPr bwMode="auto">
              <a:xfrm>
                <a:off x="8810625" y="31187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09" name="Group 308"/>
            <p:cNvGrpSpPr/>
            <p:nvPr userDrawn="1"/>
          </p:nvGrpSpPr>
          <p:grpSpPr>
            <a:xfrm>
              <a:off x="244475" y="3486564"/>
              <a:ext cx="8655050" cy="87312"/>
              <a:chOff x="244475" y="3507696"/>
              <a:chExt cx="8655050" cy="87312"/>
            </a:xfrm>
          </p:grpSpPr>
          <p:sp>
            <p:nvSpPr>
              <p:cNvPr id="193" name="Oval 326"/>
              <p:cNvSpPr>
                <a:spLocks noChangeArrowheads="1"/>
              </p:cNvSpPr>
              <p:nvPr/>
            </p:nvSpPr>
            <p:spPr bwMode="auto">
              <a:xfrm>
                <a:off x="24447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Oval 327"/>
              <p:cNvSpPr>
                <a:spLocks noChangeArrowheads="1"/>
              </p:cNvSpPr>
              <p:nvPr/>
            </p:nvSpPr>
            <p:spPr bwMode="auto">
              <a:xfrm>
                <a:off x="633413"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Oval 328"/>
              <p:cNvSpPr>
                <a:spLocks noChangeArrowheads="1"/>
              </p:cNvSpPr>
              <p:nvPr/>
            </p:nvSpPr>
            <p:spPr bwMode="auto">
              <a:xfrm>
                <a:off x="1023938"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Oval 329"/>
              <p:cNvSpPr>
                <a:spLocks noChangeArrowheads="1"/>
              </p:cNvSpPr>
              <p:nvPr/>
            </p:nvSpPr>
            <p:spPr bwMode="auto">
              <a:xfrm>
                <a:off x="141287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Oval 330"/>
              <p:cNvSpPr>
                <a:spLocks noChangeArrowheads="1"/>
              </p:cNvSpPr>
              <p:nvPr/>
            </p:nvSpPr>
            <p:spPr bwMode="auto">
              <a:xfrm>
                <a:off x="1801813" y="3507696"/>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Oval 331"/>
              <p:cNvSpPr>
                <a:spLocks noChangeArrowheads="1"/>
              </p:cNvSpPr>
              <p:nvPr/>
            </p:nvSpPr>
            <p:spPr bwMode="auto">
              <a:xfrm>
                <a:off x="2192338"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Oval 332"/>
              <p:cNvSpPr>
                <a:spLocks noChangeArrowheads="1"/>
              </p:cNvSpPr>
              <p:nvPr/>
            </p:nvSpPr>
            <p:spPr bwMode="auto">
              <a:xfrm>
                <a:off x="258127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Oval 333"/>
              <p:cNvSpPr>
                <a:spLocks noChangeArrowheads="1"/>
              </p:cNvSpPr>
              <p:nvPr/>
            </p:nvSpPr>
            <p:spPr bwMode="auto">
              <a:xfrm>
                <a:off x="2970213"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Oval 334"/>
              <p:cNvSpPr>
                <a:spLocks noChangeArrowheads="1"/>
              </p:cNvSpPr>
              <p:nvPr/>
            </p:nvSpPr>
            <p:spPr bwMode="auto">
              <a:xfrm>
                <a:off x="3359150"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Oval 335"/>
              <p:cNvSpPr>
                <a:spLocks noChangeArrowheads="1"/>
              </p:cNvSpPr>
              <p:nvPr/>
            </p:nvSpPr>
            <p:spPr bwMode="auto">
              <a:xfrm>
                <a:off x="3748088" y="3507696"/>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Oval 336"/>
              <p:cNvSpPr>
                <a:spLocks noChangeArrowheads="1"/>
              </p:cNvSpPr>
              <p:nvPr/>
            </p:nvSpPr>
            <p:spPr bwMode="auto">
              <a:xfrm>
                <a:off x="4138613"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Oval 337"/>
              <p:cNvSpPr>
                <a:spLocks noChangeArrowheads="1"/>
              </p:cNvSpPr>
              <p:nvPr/>
            </p:nvSpPr>
            <p:spPr bwMode="auto">
              <a:xfrm>
                <a:off x="4527550"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Oval 338"/>
              <p:cNvSpPr>
                <a:spLocks noChangeArrowheads="1"/>
              </p:cNvSpPr>
              <p:nvPr/>
            </p:nvSpPr>
            <p:spPr bwMode="auto">
              <a:xfrm>
                <a:off x="491807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Oval 339"/>
              <p:cNvSpPr>
                <a:spLocks noChangeArrowheads="1"/>
              </p:cNvSpPr>
              <p:nvPr/>
            </p:nvSpPr>
            <p:spPr bwMode="auto">
              <a:xfrm>
                <a:off x="5307013"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Oval 340"/>
              <p:cNvSpPr>
                <a:spLocks noChangeArrowheads="1"/>
              </p:cNvSpPr>
              <p:nvPr/>
            </p:nvSpPr>
            <p:spPr bwMode="auto">
              <a:xfrm>
                <a:off x="5695950"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Oval 341"/>
              <p:cNvSpPr>
                <a:spLocks noChangeArrowheads="1"/>
              </p:cNvSpPr>
              <p:nvPr/>
            </p:nvSpPr>
            <p:spPr bwMode="auto">
              <a:xfrm>
                <a:off x="6084888"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Oval 342"/>
              <p:cNvSpPr>
                <a:spLocks noChangeArrowheads="1"/>
              </p:cNvSpPr>
              <p:nvPr/>
            </p:nvSpPr>
            <p:spPr bwMode="auto">
              <a:xfrm>
                <a:off x="647382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Oval 343"/>
              <p:cNvSpPr>
                <a:spLocks noChangeArrowheads="1"/>
              </p:cNvSpPr>
              <p:nvPr/>
            </p:nvSpPr>
            <p:spPr bwMode="auto">
              <a:xfrm>
                <a:off x="6862763" y="3507696"/>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Oval 344"/>
              <p:cNvSpPr>
                <a:spLocks noChangeArrowheads="1"/>
              </p:cNvSpPr>
              <p:nvPr/>
            </p:nvSpPr>
            <p:spPr bwMode="auto">
              <a:xfrm>
                <a:off x="7253288"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Oval 345"/>
              <p:cNvSpPr>
                <a:spLocks noChangeArrowheads="1"/>
              </p:cNvSpPr>
              <p:nvPr/>
            </p:nvSpPr>
            <p:spPr bwMode="auto">
              <a:xfrm>
                <a:off x="764222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Oval 346"/>
              <p:cNvSpPr>
                <a:spLocks noChangeArrowheads="1"/>
              </p:cNvSpPr>
              <p:nvPr/>
            </p:nvSpPr>
            <p:spPr bwMode="auto">
              <a:xfrm>
                <a:off x="8032750"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Oval 347"/>
              <p:cNvSpPr>
                <a:spLocks noChangeArrowheads="1"/>
              </p:cNvSpPr>
              <p:nvPr/>
            </p:nvSpPr>
            <p:spPr bwMode="auto">
              <a:xfrm>
                <a:off x="8421688"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Oval 348"/>
              <p:cNvSpPr>
                <a:spLocks noChangeArrowheads="1"/>
              </p:cNvSpPr>
              <p:nvPr/>
            </p:nvSpPr>
            <p:spPr bwMode="auto">
              <a:xfrm>
                <a:off x="8810625" y="3507696"/>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08" name="Group 307"/>
            <p:cNvGrpSpPr/>
            <p:nvPr userDrawn="1"/>
          </p:nvGrpSpPr>
          <p:grpSpPr>
            <a:xfrm>
              <a:off x="244475" y="3869883"/>
              <a:ext cx="8655050" cy="87312"/>
              <a:chOff x="244475" y="3893458"/>
              <a:chExt cx="8655050" cy="87312"/>
            </a:xfrm>
          </p:grpSpPr>
          <p:sp>
            <p:nvSpPr>
              <p:cNvPr id="216" name="Oval 355"/>
              <p:cNvSpPr>
                <a:spLocks noChangeArrowheads="1"/>
              </p:cNvSpPr>
              <p:nvPr/>
            </p:nvSpPr>
            <p:spPr bwMode="auto">
              <a:xfrm>
                <a:off x="24447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Oval 356"/>
              <p:cNvSpPr>
                <a:spLocks noChangeArrowheads="1"/>
              </p:cNvSpPr>
              <p:nvPr/>
            </p:nvSpPr>
            <p:spPr bwMode="auto">
              <a:xfrm>
                <a:off x="633413"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Oval 357"/>
              <p:cNvSpPr>
                <a:spLocks noChangeArrowheads="1"/>
              </p:cNvSpPr>
              <p:nvPr/>
            </p:nvSpPr>
            <p:spPr bwMode="auto">
              <a:xfrm>
                <a:off x="1023938"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Oval 358"/>
              <p:cNvSpPr>
                <a:spLocks noChangeArrowheads="1"/>
              </p:cNvSpPr>
              <p:nvPr/>
            </p:nvSpPr>
            <p:spPr bwMode="auto">
              <a:xfrm>
                <a:off x="141287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Oval 359"/>
              <p:cNvSpPr>
                <a:spLocks noChangeArrowheads="1"/>
              </p:cNvSpPr>
              <p:nvPr/>
            </p:nvSpPr>
            <p:spPr bwMode="auto">
              <a:xfrm>
                <a:off x="1801813" y="3893458"/>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Oval 360"/>
              <p:cNvSpPr>
                <a:spLocks noChangeArrowheads="1"/>
              </p:cNvSpPr>
              <p:nvPr/>
            </p:nvSpPr>
            <p:spPr bwMode="auto">
              <a:xfrm>
                <a:off x="2192338"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2" name="Oval 361"/>
              <p:cNvSpPr>
                <a:spLocks noChangeArrowheads="1"/>
              </p:cNvSpPr>
              <p:nvPr/>
            </p:nvSpPr>
            <p:spPr bwMode="auto">
              <a:xfrm>
                <a:off x="258127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Oval 362"/>
              <p:cNvSpPr>
                <a:spLocks noChangeArrowheads="1"/>
              </p:cNvSpPr>
              <p:nvPr/>
            </p:nvSpPr>
            <p:spPr bwMode="auto">
              <a:xfrm>
                <a:off x="2970213"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4" name="Oval 363"/>
              <p:cNvSpPr>
                <a:spLocks noChangeArrowheads="1"/>
              </p:cNvSpPr>
              <p:nvPr/>
            </p:nvSpPr>
            <p:spPr bwMode="auto">
              <a:xfrm>
                <a:off x="3359150"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Oval 364"/>
              <p:cNvSpPr>
                <a:spLocks noChangeArrowheads="1"/>
              </p:cNvSpPr>
              <p:nvPr/>
            </p:nvSpPr>
            <p:spPr bwMode="auto">
              <a:xfrm>
                <a:off x="3748088" y="3893458"/>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Oval 365"/>
              <p:cNvSpPr>
                <a:spLocks noChangeArrowheads="1"/>
              </p:cNvSpPr>
              <p:nvPr/>
            </p:nvSpPr>
            <p:spPr bwMode="auto">
              <a:xfrm>
                <a:off x="4138613"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Oval 366"/>
              <p:cNvSpPr>
                <a:spLocks noChangeArrowheads="1"/>
              </p:cNvSpPr>
              <p:nvPr/>
            </p:nvSpPr>
            <p:spPr bwMode="auto">
              <a:xfrm>
                <a:off x="4527550"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Oval 367"/>
              <p:cNvSpPr>
                <a:spLocks noChangeArrowheads="1"/>
              </p:cNvSpPr>
              <p:nvPr/>
            </p:nvSpPr>
            <p:spPr bwMode="auto">
              <a:xfrm>
                <a:off x="491807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Oval 368"/>
              <p:cNvSpPr>
                <a:spLocks noChangeArrowheads="1"/>
              </p:cNvSpPr>
              <p:nvPr/>
            </p:nvSpPr>
            <p:spPr bwMode="auto">
              <a:xfrm>
                <a:off x="5307013"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0" name="Oval 369"/>
              <p:cNvSpPr>
                <a:spLocks noChangeArrowheads="1"/>
              </p:cNvSpPr>
              <p:nvPr/>
            </p:nvSpPr>
            <p:spPr bwMode="auto">
              <a:xfrm>
                <a:off x="5695950"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1" name="Oval 370"/>
              <p:cNvSpPr>
                <a:spLocks noChangeArrowheads="1"/>
              </p:cNvSpPr>
              <p:nvPr/>
            </p:nvSpPr>
            <p:spPr bwMode="auto">
              <a:xfrm>
                <a:off x="6084888"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2" name="Oval 371"/>
              <p:cNvSpPr>
                <a:spLocks noChangeArrowheads="1"/>
              </p:cNvSpPr>
              <p:nvPr/>
            </p:nvSpPr>
            <p:spPr bwMode="auto">
              <a:xfrm>
                <a:off x="647382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3" name="Oval 372"/>
              <p:cNvSpPr>
                <a:spLocks noChangeArrowheads="1"/>
              </p:cNvSpPr>
              <p:nvPr/>
            </p:nvSpPr>
            <p:spPr bwMode="auto">
              <a:xfrm>
                <a:off x="6862763" y="3893458"/>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4" name="Oval 373"/>
              <p:cNvSpPr>
                <a:spLocks noChangeArrowheads="1"/>
              </p:cNvSpPr>
              <p:nvPr/>
            </p:nvSpPr>
            <p:spPr bwMode="auto">
              <a:xfrm>
                <a:off x="7253288"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5" name="Oval 374"/>
              <p:cNvSpPr>
                <a:spLocks noChangeArrowheads="1"/>
              </p:cNvSpPr>
              <p:nvPr/>
            </p:nvSpPr>
            <p:spPr bwMode="auto">
              <a:xfrm>
                <a:off x="764222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6" name="Oval 375"/>
              <p:cNvSpPr>
                <a:spLocks noChangeArrowheads="1"/>
              </p:cNvSpPr>
              <p:nvPr/>
            </p:nvSpPr>
            <p:spPr bwMode="auto">
              <a:xfrm>
                <a:off x="8032750"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7" name="Oval 376"/>
              <p:cNvSpPr>
                <a:spLocks noChangeArrowheads="1"/>
              </p:cNvSpPr>
              <p:nvPr/>
            </p:nvSpPr>
            <p:spPr bwMode="auto">
              <a:xfrm>
                <a:off x="8421688"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8" name="Oval 377"/>
              <p:cNvSpPr>
                <a:spLocks noChangeArrowheads="1"/>
              </p:cNvSpPr>
              <p:nvPr/>
            </p:nvSpPr>
            <p:spPr bwMode="auto">
              <a:xfrm>
                <a:off x="8810625" y="3893458"/>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5" name="Group 4"/>
            <p:cNvGrpSpPr/>
            <p:nvPr userDrawn="1"/>
          </p:nvGrpSpPr>
          <p:grpSpPr>
            <a:xfrm>
              <a:off x="244475" y="4253202"/>
              <a:ext cx="8655050" cy="87312"/>
              <a:chOff x="244475" y="4279221"/>
              <a:chExt cx="8655050" cy="87312"/>
            </a:xfrm>
          </p:grpSpPr>
          <p:sp>
            <p:nvSpPr>
              <p:cNvPr id="239" name="Oval 384"/>
              <p:cNvSpPr>
                <a:spLocks noChangeArrowheads="1"/>
              </p:cNvSpPr>
              <p:nvPr/>
            </p:nvSpPr>
            <p:spPr bwMode="auto">
              <a:xfrm>
                <a:off x="24447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0" name="Oval 385"/>
              <p:cNvSpPr>
                <a:spLocks noChangeArrowheads="1"/>
              </p:cNvSpPr>
              <p:nvPr/>
            </p:nvSpPr>
            <p:spPr bwMode="auto">
              <a:xfrm>
                <a:off x="633413"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1" name="Oval 386"/>
              <p:cNvSpPr>
                <a:spLocks noChangeArrowheads="1"/>
              </p:cNvSpPr>
              <p:nvPr/>
            </p:nvSpPr>
            <p:spPr bwMode="auto">
              <a:xfrm>
                <a:off x="1023938"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2" name="Oval 387"/>
              <p:cNvSpPr>
                <a:spLocks noChangeArrowheads="1"/>
              </p:cNvSpPr>
              <p:nvPr/>
            </p:nvSpPr>
            <p:spPr bwMode="auto">
              <a:xfrm>
                <a:off x="143192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3" name="Oval 388"/>
              <p:cNvSpPr>
                <a:spLocks noChangeArrowheads="1"/>
              </p:cNvSpPr>
              <p:nvPr/>
            </p:nvSpPr>
            <p:spPr bwMode="auto">
              <a:xfrm>
                <a:off x="1801813" y="42792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4" name="Oval 389"/>
              <p:cNvSpPr>
                <a:spLocks noChangeArrowheads="1"/>
              </p:cNvSpPr>
              <p:nvPr/>
            </p:nvSpPr>
            <p:spPr bwMode="auto">
              <a:xfrm>
                <a:off x="2192338"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5" name="Oval 390"/>
              <p:cNvSpPr>
                <a:spLocks noChangeArrowheads="1"/>
              </p:cNvSpPr>
              <p:nvPr/>
            </p:nvSpPr>
            <p:spPr bwMode="auto">
              <a:xfrm>
                <a:off x="258127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6" name="Oval 391"/>
              <p:cNvSpPr>
                <a:spLocks noChangeArrowheads="1"/>
              </p:cNvSpPr>
              <p:nvPr/>
            </p:nvSpPr>
            <p:spPr bwMode="auto">
              <a:xfrm>
                <a:off x="2970213"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7" name="Oval 392"/>
              <p:cNvSpPr>
                <a:spLocks noChangeArrowheads="1"/>
              </p:cNvSpPr>
              <p:nvPr/>
            </p:nvSpPr>
            <p:spPr bwMode="auto">
              <a:xfrm>
                <a:off x="3359150"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8" name="Oval 393"/>
              <p:cNvSpPr>
                <a:spLocks noChangeArrowheads="1"/>
              </p:cNvSpPr>
              <p:nvPr/>
            </p:nvSpPr>
            <p:spPr bwMode="auto">
              <a:xfrm>
                <a:off x="3748088" y="42792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9" name="Oval 394"/>
              <p:cNvSpPr>
                <a:spLocks noChangeArrowheads="1"/>
              </p:cNvSpPr>
              <p:nvPr/>
            </p:nvSpPr>
            <p:spPr bwMode="auto">
              <a:xfrm>
                <a:off x="4157663"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0" name="Oval 395"/>
              <p:cNvSpPr>
                <a:spLocks noChangeArrowheads="1"/>
              </p:cNvSpPr>
              <p:nvPr/>
            </p:nvSpPr>
            <p:spPr bwMode="auto">
              <a:xfrm>
                <a:off x="4527550"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1" name="Oval 396"/>
              <p:cNvSpPr>
                <a:spLocks noChangeArrowheads="1"/>
              </p:cNvSpPr>
              <p:nvPr/>
            </p:nvSpPr>
            <p:spPr bwMode="auto">
              <a:xfrm>
                <a:off x="491807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2" name="Oval 397"/>
              <p:cNvSpPr>
                <a:spLocks noChangeArrowheads="1"/>
              </p:cNvSpPr>
              <p:nvPr/>
            </p:nvSpPr>
            <p:spPr bwMode="auto">
              <a:xfrm>
                <a:off x="5307013"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3" name="Oval 398"/>
              <p:cNvSpPr>
                <a:spLocks noChangeArrowheads="1"/>
              </p:cNvSpPr>
              <p:nvPr/>
            </p:nvSpPr>
            <p:spPr bwMode="auto">
              <a:xfrm>
                <a:off x="5695950"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4" name="Oval 399"/>
              <p:cNvSpPr>
                <a:spLocks noChangeArrowheads="1"/>
              </p:cNvSpPr>
              <p:nvPr/>
            </p:nvSpPr>
            <p:spPr bwMode="auto">
              <a:xfrm>
                <a:off x="6084888"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5" name="Oval 400"/>
              <p:cNvSpPr>
                <a:spLocks noChangeArrowheads="1"/>
              </p:cNvSpPr>
              <p:nvPr/>
            </p:nvSpPr>
            <p:spPr bwMode="auto">
              <a:xfrm>
                <a:off x="647382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6" name="Oval 401"/>
              <p:cNvSpPr>
                <a:spLocks noChangeArrowheads="1"/>
              </p:cNvSpPr>
              <p:nvPr/>
            </p:nvSpPr>
            <p:spPr bwMode="auto">
              <a:xfrm>
                <a:off x="6862763" y="42792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7" name="Oval 402"/>
              <p:cNvSpPr>
                <a:spLocks noChangeArrowheads="1"/>
              </p:cNvSpPr>
              <p:nvPr/>
            </p:nvSpPr>
            <p:spPr bwMode="auto">
              <a:xfrm>
                <a:off x="7253288"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8" name="Oval 403"/>
              <p:cNvSpPr>
                <a:spLocks noChangeArrowheads="1"/>
              </p:cNvSpPr>
              <p:nvPr/>
            </p:nvSpPr>
            <p:spPr bwMode="auto">
              <a:xfrm>
                <a:off x="764222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9" name="Oval 404"/>
              <p:cNvSpPr>
                <a:spLocks noChangeArrowheads="1"/>
              </p:cNvSpPr>
              <p:nvPr/>
            </p:nvSpPr>
            <p:spPr bwMode="auto">
              <a:xfrm>
                <a:off x="8032750"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0" name="Oval 405"/>
              <p:cNvSpPr>
                <a:spLocks noChangeArrowheads="1"/>
              </p:cNvSpPr>
              <p:nvPr/>
            </p:nvSpPr>
            <p:spPr bwMode="auto">
              <a:xfrm>
                <a:off x="8421688"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1" name="Oval 406"/>
              <p:cNvSpPr>
                <a:spLocks noChangeArrowheads="1"/>
              </p:cNvSpPr>
              <p:nvPr/>
            </p:nvSpPr>
            <p:spPr bwMode="auto">
              <a:xfrm>
                <a:off x="8810625" y="42792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 name="Group 3"/>
            <p:cNvGrpSpPr/>
            <p:nvPr userDrawn="1"/>
          </p:nvGrpSpPr>
          <p:grpSpPr>
            <a:xfrm>
              <a:off x="244475" y="4636521"/>
              <a:ext cx="8655050" cy="87312"/>
              <a:chOff x="244475" y="4636521"/>
              <a:chExt cx="8655050" cy="87312"/>
            </a:xfrm>
          </p:grpSpPr>
          <p:sp>
            <p:nvSpPr>
              <p:cNvPr id="262" name="Oval 384"/>
              <p:cNvSpPr>
                <a:spLocks noChangeArrowheads="1"/>
              </p:cNvSpPr>
              <p:nvPr userDrawn="1"/>
            </p:nvSpPr>
            <p:spPr bwMode="auto">
              <a:xfrm>
                <a:off x="24447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3" name="Oval 385"/>
              <p:cNvSpPr>
                <a:spLocks noChangeArrowheads="1"/>
              </p:cNvSpPr>
              <p:nvPr userDrawn="1"/>
            </p:nvSpPr>
            <p:spPr bwMode="auto">
              <a:xfrm>
                <a:off x="633413"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4" name="Oval 386"/>
              <p:cNvSpPr>
                <a:spLocks noChangeArrowheads="1"/>
              </p:cNvSpPr>
              <p:nvPr userDrawn="1"/>
            </p:nvSpPr>
            <p:spPr bwMode="auto">
              <a:xfrm>
                <a:off x="1023938"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5" name="Oval 387"/>
              <p:cNvSpPr>
                <a:spLocks noChangeArrowheads="1"/>
              </p:cNvSpPr>
              <p:nvPr userDrawn="1"/>
            </p:nvSpPr>
            <p:spPr bwMode="auto">
              <a:xfrm>
                <a:off x="143192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6" name="Oval 388"/>
              <p:cNvSpPr>
                <a:spLocks noChangeArrowheads="1"/>
              </p:cNvSpPr>
              <p:nvPr userDrawn="1"/>
            </p:nvSpPr>
            <p:spPr bwMode="auto">
              <a:xfrm>
                <a:off x="1801813" y="46365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7" name="Oval 389"/>
              <p:cNvSpPr>
                <a:spLocks noChangeArrowheads="1"/>
              </p:cNvSpPr>
              <p:nvPr userDrawn="1"/>
            </p:nvSpPr>
            <p:spPr bwMode="auto">
              <a:xfrm>
                <a:off x="2192338"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8" name="Oval 390"/>
              <p:cNvSpPr>
                <a:spLocks noChangeArrowheads="1"/>
              </p:cNvSpPr>
              <p:nvPr userDrawn="1"/>
            </p:nvSpPr>
            <p:spPr bwMode="auto">
              <a:xfrm>
                <a:off x="258127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9" name="Oval 391"/>
              <p:cNvSpPr>
                <a:spLocks noChangeArrowheads="1"/>
              </p:cNvSpPr>
              <p:nvPr userDrawn="1"/>
            </p:nvSpPr>
            <p:spPr bwMode="auto">
              <a:xfrm>
                <a:off x="2970213"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0" name="Oval 392"/>
              <p:cNvSpPr>
                <a:spLocks noChangeArrowheads="1"/>
              </p:cNvSpPr>
              <p:nvPr userDrawn="1"/>
            </p:nvSpPr>
            <p:spPr bwMode="auto">
              <a:xfrm>
                <a:off x="3359150"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1" name="Oval 393"/>
              <p:cNvSpPr>
                <a:spLocks noChangeArrowheads="1"/>
              </p:cNvSpPr>
              <p:nvPr userDrawn="1"/>
            </p:nvSpPr>
            <p:spPr bwMode="auto">
              <a:xfrm>
                <a:off x="3748088" y="46365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2" name="Oval 394"/>
              <p:cNvSpPr>
                <a:spLocks noChangeArrowheads="1"/>
              </p:cNvSpPr>
              <p:nvPr userDrawn="1"/>
            </p:nvSpPr>
            <p:spPr bwMode="auto">
              <a:xfrm>
                <a:off x="4157663"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3" name="Oval 395"/>
              <p:cNvSpPr>
                <a:spLocks noChangeArrowheads="1"/>
              </p:cNvSpPr>
              <p:nvPr userDrawn="1"/>
            </p:nvSpPr>
            <p:spPr bwMode="auto">
              <a:xfrm>
                <a:off x="4527550"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4" name="Oval 396"/>
              <p:cNvSpPr>
                <a:spLocks noChangeArrowheads="1"/>
              </p:cNvSpPr>
              <p:nvPr userDrawn="1"/>
            </p:nvSpPr>
            <p:spPr bwMode="auto">
              <a:xfrm>
                <a:off x="491807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5" name="Oval 397"/>
              <p:cNvSpPr>
                <a:spLocks noChangeArrowheads="1"/>
              </p:cNvSpPr>
              <p:nvPr userDrawn="1"/>
            </p:nvSpPr>
            <p:spPr bwMode="auto">
              <a:xfrm>
                <a:off x="5307013"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6" name="Oval 398"/>
              <p:cNvSpPr>
                <a:spLocks noChangeArrowheads="1"/>
              </p:cNvSpPr>
              <p:nvPr userDrawn="1"/>
            </p:nvSpPr>
            <p:spPr bwMode="auto">
              <a:xfrm>
                <a:off x="5695950"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7" name="Oval 399"/>
              <p:cNvSpPr>
                <a:spLocks noChangeArrowheads="1"/>
              </p:cNvSpPr>
              <p:nvPr userDrawn="1"/>
            </p:nvSpPr>
            <p:spPr bwMode="auto">
              <a:xfrm>
                <a:off x="6084888"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8" name="Oval 400"/>
              <p:cNvSpPr>
                <a:spLocks noChangeArrowheads="1"/>
              </p:cNvSpPr>
              <p:nvPr userDrawn="1"/>
            </p:nvSpPr>
            <p:spPr bwMode="auto">
              <a:xfrm>
                <a:off x="647382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9" name="Oval 401"/>
              <p:cNvSpPr>
                <a:spLocks noChangeArrowheads="1"/>
              </p:cNvSpPr>
              <p:nvPr userDrawn="1"/>
            </p:nvSpPr>
            <p:spPr bwMode="auto">
              <a:xfrm>
                <a:off x="6862763" y="46365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0" name="Oval 402"/>
              <p:cNvSpPr>
                <a:spLocks noChangeArrowheads="1"/>
              </p:cNvSpPr>
              <p:nvPr userDrawn="1"/>
            </p:nvSpPr>
            <p:spPr bwMode="auto">
              <a:xfrm>
                <a:off x="7253288"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1" name="Oval 403"/>
              <p:cNvSpPr>
                <a:spLocks noChangeArrowheads="1"/>
              </p:cNvSpPr>
              <p:nvPr userDrawn="1"/>
            </p:nvSpPr>
            <p:spPr bwMode="auto">
              <a:xfrm>
                <a:off x="764222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2" name="Oval 404"/>
              <p:cNvSpPr>
                <a:spLocks noChangeArrowheads="1"/>
              </p:cNvSpPr>
              <p:nvPr userDrawn="1"/>
            </p:nvSpPr>
            <p:spPr bwMode="auto">
              <a:xfrm>
                <a:off x="8032750"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3" name="Oval 405"/>
              <p:cNvSpPr>
                <a:spLocks noChangeArrowheads="1"/>
              </p:cNvSpPr>
              <p:nvPr userDrawn="1"/>
            </p:nvSpPr>
            <p:spPr bwMode="auto">
              <a:xfrm>
                <a:off x="8421688"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4" name="Oval 406"/>
              <p:cNvSpPr>
                <a:spLocks noChangeArrowheads="1"/>
              </p:cNvSpPr>
              <p:nvPr userDrawn="1"/>
            </p:nvSpPr>
            <p:spPr bwMode="auto">
              <a:xfrm>
                <a:off x="8810625" y="46365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7" name="Text Placeholder 9"/>
          <p:cNvSpPr>
            <a:spLocks noGrp="1"/>
          </p:cNvSpPr>
          <p:nvPr userDrawn="1">
            <p:ph type="body" sz="quarter" idx="11" hasCustomPrompt="1"/>
          </p:nvPr>
        </p:nvSpPr>
        <p:spPr bwMode="gray">
          <a:xfrm>
            <a:off x="0" y="2233197"/>
            <a:ext cx="9144000" cy="677108"/>
          </a:xfrm>
          <a:solidFill>
            <a:schemeClr val="bg1"/>
          </a:solidFill>
        </p:spPr>
        <p:txBody>
          <a:bodyPr lIns="457200" tIns="137160" rIns="457200" bIns="137160" anchor="ctr" anchorCtr="1">
            <a:spAutoFit/>
          </a:bodyPr>
          <a:lstStyle>
            <a:lvl1pPr marL="0" indent="0" algn="ctr">
              <a:lnSpc>
                <a:spcPct val="110000"/>
              </a:lnSpc>
              <a:spcBef>
                <a:spcPts val="200"/>
              </a:spcBef>
              <a:spcAft>
                <a:spcPts val="200"/>
              </a:spcAft>
              <a:buFontTx/>
              <a:buNone/>
              <a:defRPr sz="2400" b="1">
                <a:solidFill>
                  <a:schemeClr val="accent1"/>
                </a:solidFill>
              </a:defRPr>
            </a:lvl1pPr>
            <a:lvl2pPr marL="342900" indent="-342900" algn="ctr">
              <a:lnSpc>
                <a:spcPct val="100000"/>
              </a:lnSpc>
              <a:spcBef>
                <a:spcPts val="0"/>
              </a:spcBef>
              <a:spcAft>
                <a:spcPts val="200"/>
              </a:spcAft>
              <a:buFont typeface="Arial" panose="020B0604020202020204" pitchFamily="34" charset="0"/>
              <a:buChar char="​"/>
              <a:defRPr sz="1800">
                <a:solidFill>
                  <a:schemeClr val="accent1"/>
                </a:solidFill>
              </a:defRPr>
            </a:lvl2pPr>
            <a:lvl3pPr marL="285750" indent="-285750" algn="ctr">
              <a:lnSpc>
                <a:spcPct val="85000"/>
              </a:lnSpc>
              <a:spcBef>
                <a:spcPts val="600"/>
              </a:spcBef>
              <a:spcAft>
                <a:spcPts val="200"/>
              </a:spcAft>
              <a:buFont typeface="Arial" panose="020B0604020202020204" pitchFamily="34" charset="0"/>
              <a:buChar char="​"/>
              <a:defRPr sz="1400" b="1">
                <a:solidFill>
                  <a:schemeClr val="accent1"/>
                </a:solidFill>
              </a:defRPr>
            </a:lvl3pPr>
            <a:lvl4pPr marL="342900" indent="-342900" algn="ctr">
              <a:lnSpc>
                <a:spcPct val="85000"/>
              </a:lnSpc>
              <a:spcBef>
                <a:spcPts val="200"/>
              </a:spcBef>
              <a:spcAft>
                <a:spcPts val="200"/>
              </a:spcAft>
              <a:buFont typeface="Arial" panose="020B0604020202020204" pitchFamily="34" charset="0"/>
              <a:buChar char="​"/>
              <a:defRPr sz="1400" b="0">
                <a:solidFill>
                  <a:schemeClr val="accent1"/>
                </a:solidFill>
              </a:defRPr>
            </a:lvl4pPr>
            <a:lvl5pPr marL="342900" indent="-342900" algn="ctr">
              <a:lnSpc>
                <a:spcPct val="85000"/>
              </a:lnSpc>
              <a:spcBef>
                <a:spcPts val="200"/>
              </a:spcBef>
              <a:spcAft>
                <a:spcPts val="200"/>
              </a:spcAft>
              <a:buFont typeface="Arial" panose="020B0604020202020204" pitchFamily="34" charset="0"/>
              <a:buChar char="​"/>
              <a:defRPr sz="1400" b="0">
                <a:solidFill>
                  <a:schemeClr val="accent1"/>
                </a:solidFill>
              </a:defRPr>
            </a:lvl5pPr>
          </a:lstStyle>
          <a:p>
            <a:pPr lvl="0"/>
            <a:r>
              <a:rPr lang="en-US"/>
              <a:t>Click to Edit Master Text Styles</a:t>
            </a:r>
          </a:p>
        </p:txBody>
      </p:sp>
    </p:spTree>
    <p:extLst>
      <p:ext uri="{BB962C8B-B14F-4D97-AF65-F5344CB8AC3E}">
        <p14:creationId xmlns:p14="http://schemas.microsoft.com/office/powerpoint/2010/main" val="2109888620"/>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Segue photo">
    <p:spTree>
      <p:nvGrpSpPr>
        <p:cNvPr id="1" name=""/>
        <p:cNvGrpSpPr/>
        <p:nvPr/>
      </p:nvGrpSpPr>
      <p:grpSpPr>
        <a:xfrm>
          <a:off x="0" y="0"/>
          <a:ext cx="0" cy="0"/>
          <a:chOff x="0" y="0"/>
          <a:chExt cx="0" cy="0"/>
        </a:xfrm>
      </p:grpSpPr>
      <p:sp>
        <p:nvSpPr>
          <p:cNvPr id="9" name="Picture Placeholder 10"/>
          <p:cNvSpPr>
            <a:spLocks noGrp="1"/>
          </p:cNvSpPr>
          <p:nvPr>
            <p:ph type="pic" sz="quarter" idx="12"/>
          </p:nvPr>
        </p:nvSpPr>
        <p:spPr>
          <a:xfrm>
            <a:off x="0" y="0"/>
            <a:ext cx="9144000" cy="5143500"/>
          </a:xfrm>
        </p:spPr>
        <p:txBody>
          <a:bodyPr/>
          <a:lstStyle>
            <a:lvl1pPr marL="0" indent="0" algn="ctr">
              <a:buNone/>
              <a:defRPr sz="1400"/>
            </a:lvl1pPr>
          </a:lstStyle>
          <a:p>
            <a:r>
              <a:rPr lang="en-US"/>
              <a:t>Drag picture to placeholder or click icon to add</a:t>
            </a:r>
          </a:p>
        </p:txBody>
      </p:sp>
      <p:sp>
        <p:nvSpPr>
          <p:cNvPr id="8" name="Text Placeholder 9"/>
          <p:cNvSpPr>
            <a:spLocks noGrp="1"/>
          </p:cNvSpPr>
          <p:nvPr>
            <p:ph type="body" sz="quarter" idx="10" hasCustomPrompt="1"/>
          </p:nvPr>
        </p:nvSpPr>
        <p:spPr bwMode="gray">
          <a:xfrm>
            <a:off x="0" y="2225502"/>
            <a:ext cx="9144000" cy="692497"/>
          </a:xfrm>
          <a:solidFill>
            <a:schemeClr val="accent1">
              <a:alpha val="90000"/>
            </a:schemeClr>
          </a:solidFill>
        </p:spPr>
        <p:txBody>
          <a:bodyPr wrap="square" lIns="182880" tIns="182880" rIns="182880" bIns="182880" anchor="ctr" anchorCtr="0">
            <a:spAutoFit/>
          </a:bodyPr>
          <a:lstStyle>
            <a:lvl1pPr marL="0" indent="0" algn="ctr">
              <a:lnSpc>
                <a:spcPct val="85000"/>
              </a:lnSpc>
              <a:spcBef>
                <a:spcPts val="200"/>
              </a:spcBef>
              <a:spcAft>
                <a:spcPts val="200"/>
              </a:spcAft>
              <a:buFont typeface="Arial" panose="020B0604020202020204" pitchFamily="34" charset="0"/>
              <a:buChar char="​"/>
              <a:tabLst/>
              <a:defRPr sz="2400" b="1">
                <a:solidFill>
                  <a:schemeClr val="bg1"/>
                </a:solidFill>
              </a:defRPr>
            </a:lvl1pPr>
            <a:lvl2pPr marL="0" indent="0" algn="ctr">
              <a:lnSpc>
                <a:spcPct val="85000"/>
              </a:lnSpc>
              <a:spcBef>
                <a:spcPts val="0"/>
              </a:spcBef>
              <a:spcAft>
                <a:spcPts val="200"/>
              </a:spcAft>
              <a:buFont typeface="Arial" panose="020B0604020202020204" pitchFamily="34" charset="0"/>
              <a:buChar char="​"/>
              <a:defRPr sz="1800" b="1">
                <a:solidFill>
                  <a:schemeClr val="bg1"/>
                </a:solidFill>
              </a:defRPr>
            </a:lvl2pPr>
            <a:lvl3pPr marL="0" indent="0" algn="ctr">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ctr">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ctr">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a:t>Click to Edit Master Text Styles</a:t>
            </a:r>
          </a:p>
        </p:txBody>
      </p:sp>
    </p:spTree>
    <p:extLst>
      <p:ext uri="{BB962C8B-B14F-4D97-AF65-F5344CB8AC3E}">
        <p14:creationId xmlns:p14="http://schemas.microsoft.com/office/powerpoint/2010/main" val="1510759022"/>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ternate Title Slide 2">
    <p:spTree>
      <p:nvGrpSpPr>
        <p:cNvPr id="1" name=""/>
        <p:cNvGrpSpPr/>
        <p:nvPr/>
      </p:nvGrpSpPr>
      <p:grpSpPr>
        <a:xfrm>
          <a:off x="0" y="0"/>
          <a:ext cx="0" cy="0"/>
          <a:chOff x="0" y="0"/>
          <a:chExt cx="0" cy="0"/>
        </a:xfrm>
      </p:grpSpPr>
      <p:sp>
        <p:nvSpPr>
          <p:cNvPr id="11" name="Picture Placeholder 10"/>
          <p:cNvSpPr>
            <a:spLocks noGrp="1"/>
          </p:cNvSpPr>
          <p:nvPr>
            <p:ph type="pic" sz="quarter" idx="12"/>
          </p:nvPr>
        </p:nvSpPr>
        <p:spPr>
          <a:xfrm>
            <a:off x="0" y="257961"/>
            <a:ext cx="9144000" cy="4398556"/>
          </a:xfrm>
        </p:spPr>
        <p:txBody>
          <a:bodyPr/>
          <a:lstStyle>
            <a:lvl1pPr marL="0" indent="0" algn="ctr">
              <a:buNone/>
              <a:defRPr sz="1400"/>
            </a:lvl1pPr>
          </a:lstStyle>
          <a:p>
            <a:r>
              <a:rPr lang="en-US"/>
              <a:t>Drag picture to placeholder or click icon to add</a:t>
            </a:r>
          </a:p>
        </p:txBody>
      </p:sp>
      <p:sp>
        <p:nvSpPr>
          <p:cNvPr id="3" name="Text Placeholder 2"/>
          <p:cNvSpPr>
            <a:spLocks noGrp="1"/>
          </p:cNvSpPr>
          <p:nvPr>
            <p:ph type="body" sz="quarter" idx="11"/>
          </p:nvPr>
        </p:nvSpPr>
        <p:spPr>
          <a:xfrm>
            <a:off x="0" y="3715529"/>
            <a:ext cx="4564063" cy="400110"/>
          </a:xfrm>
          <a:solidFill>
            <a:srgbClr val="000000">
              <a:alpha val="70000"/>
            </a:srgbClr>
          </a:solidFill>
          <a:ln w="9525">
            <a:noFill/>
            <a:miter lim="800000"/>
            <a:headEnd/>
            <a:tailEnd/>
          </a:ln>
          <a:effectLst/>
        </p:spPr>
        <p:txBody>
          <a:bodyPr wrap="square" lIns="548640" tIns="91440" bIns="91440" rtlCol="0" anchor="t" anchorCtr="0">
            <a:prstTxWarp prst="textNoShape">
              <a:avLst/>
            </a:prstTxWarp>
            <a:spAutoFit/>
          </a:bodyPr>
          <a:lstStyle>
            <a:lvl1pPr marL="0" indent="0">
              <a:buNone/>
              <a:defRPr lang="en-US" sz="1600" b="1" kern="0">
                <a:solidFill>
                  <a:schemeClr val="bg1"/>
                </a:solidFill>
              </a:defRPr>
            </a:lvl1pPr>
          </a:lstStyle>
          <a:p>
            <a:pPr marL="0" lvl="0">
              <a:lnSpc>
                <a:spcPct val="85000"/>
              </a:lnSpc>
            </a:pPr>
            <a:r>
              <a:rPr lang="en-US"/>
              <a:t>Click to edit Master text styles</a:t>
            </a:r>
          </a:p>
        </p:txBody>
      </p:sp>
      <p:sp>
        <p:nvSpPr>
          <p:cNvPr id="5" name="Footer Placeholder 1"/>
          <p:cNvSpPr txBox="1">
            <a:spLocks/>
          </p:cNvSpPr>
          <p:nvPr userDrawn="1"/>
        </p:nvSpPr>
        <p:spPr>
          <a:xfrm>
            <a:off x="457201" y="4857864"/>
            <a:ext cx="928914" cy="107722"/>
          </a:xfrm>
          <a:prstGeom prst="rect">
            <a:avLst/>
          </a:prstGeom>
        </p:spPr>
        <p:txBody>
          <a:bodyPr vert="horz" wrap="square" lIns="0" tIns="0" rIns="0" bIns="0" rtlCol="0" anchor="ctr">
            <a:spAutoFit/>
          </a:bodyPr>
          <a:lstStyle>
            <a:defPPr>
              <a:defRPr lang="en-US"/>
            </a:defPPr>
            <a:lvl1pPr marL="0" algn="l" defTabSz="914400" rtl="0" eaLnBrk="1" latinLnBrk="0" hangingPunct="1">
              <a:defRPr sz="700" kern="1200">
                <a:solidFill>
                  <a:schemeClr val="bg2">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bg1"/>
                </a:solidFill>
              </a:rPr>
              <a:t>© 2015 Teradata</a:t>
            </a:r>
          </a:p>
        </p:txBody>
      </p:sp>
      <p:sp>
        <p:nvSpPr>
          <p:cNvPr id="12" name="Date Placeholder 1"/>
          <p:cNvSpPr>
            <a:spLocks noGrp="1"/>
          </p:cNvSpPr>
          <p:nvPr>
            <p:ph type="dt" sz="half" idx="2"/>
          </p:nvPr>
        </p:nvSpPr>
        <p:spPr>
          <a:xfrm>
            <a:off x="452967" y="4916847"/>
            <a:ext cx="1683808" cy="107722"/>
          </a:xfrm>
          <a:prstGeom prst="rect">
            <a:avLst/>
          </a:prstGeom>
        </p:spPr>
        <p:txBody>
          <a:bodyPr vert="horz" wrap="square" lIns="0" tIns="0" rIns="0" bIns="0" rtlCol="0" anchor="ctr">
            <a:spAutoFit/>
          </a:bodyPr>
          <a:lstStyle>
            <a:lvl1pPr marL="0" marR="0" indent="0" algn="l" defTabSz="914400" rtl="0" eaLnBrk="1" fontAlgn="auto" latinLnBrk="0" hangingPunct="1">
              <a:lnSpc>
                <a:spcPct val="100000"/>
              </a:lnSpc>
              <a:spcBef>
                <a:spcPts val="0"/>
              </a:spcBef>
              <a:spcAft>
                <a:spcPts val="0"/>
              </a:spcAft>
              <a:buClrTx/>
              <a:buSzTx/>
              <a:buFontTx/>
              <a:buNone/>
              <a:tabLst/>
              <a:defRPr sz="700">
                <a:solidFill>
                  <a:schemeClr val="bg2">
                    <a:lumMod val="75000"/>
                  </a:schemeClr>
                </a:solidFill>
              </a:defRPr>
            </a:lvl1pPr>
          </a:lstStyle>
          <a:p>
            <a:r>
              <a:rPr lang="en-US"/>
              <a:t>© 2017 Teradata</a:t>
            </a:r>
          </a:p>
        </p:txBody>
      </p:sp>
      <p:sp>
        <p:nvSpPr>
          <p:cNvPr id="9" name="Text Placeholder 9"/>
          <p:cNvSpPr>
            <a:spLocks noGrp="1"/>
          </p:cNvSpPr>
          <p:nvPr>
            <p:ph type="body" sz="quarter" idx="10" hasCustomPrompt="1"/>
          </p:nvPr>
        </p:nvSpPr>
        <p:spPr bwMode="gray">
          <a:xfrm>
            <a:off x="0" y="2523556"/>
            <a:ext cx="5847397" cy="996427"/>
          </a:xfrm>
          <a:solidFill>
            <a:schemeClr val="accent1">
              <a:alpha val="90000"/>
            </a:schemeClr>
          </a:solidFill>
        </p:spPr>
        <p:txBody>
          <a:bodyPr wrap="square" lIns="548640" tIns="320040" rIns="182880" bIns="320040" anchor="b" anchorCtr="0">
            <a:spAutoFit/>
          </a:bodyPr>
          <a:lstStyle>
            <a:lvl1pPr marL="0" indent="0" algn="l">
              <a:lnSpc>
                <a:spcPct val="85000"/>
              </a:lnSpc>
              <a:spcBef>
                <a:spcPts val="200"/>
              </a:spcBef>
              <a:spcAft>
                <a:spcPts val="200"/>
              </a:spcAft>
              <a:buFont typeface="Arial" panose="020B0604020202020204" pitchFamily="34" charset="0"/>
              <a:buChar char="​"/>
              <a:tabLst>
                <a:tab pos="457200" algn="l"/>
              </a:tabLst>
              <a:defRPr sz="2600" b="1">
                <a:solidFill>
                  <a:schemeClr val="bg1"/>
                </a:solidFill>
              </a:defRPr>
            </a:lvl1pPr>
            <a:lvl2pPr marL="0" indent="0" algn="ctr">
              <a:lnSpc>
                <a:spcPct val="85000"/>
              </a:lnSpc>
              <a:spcBef>
                <a:spcPts val="0"/>
              </a:spcBef>
              <a:spcAft>
                <a:spcPts val="200"/>
              </a:spcAft>
              <a:buFont typeface="Arial" panose="020B0604020202020204" pitchFamily="34" charset="0"/>
              <a:buChar char="​"/>
              <a:defRPr sz="1800" b="1">
                <a:solidFill>
                  <a:schemeClr val="bg1"/>
                </a:solidFill>
              </a:defRPr>
            </a:lvl2pPr>
            <a:lvl3pPr marL="0" indent="0" algn="ctr">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ctr">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ctr">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a:t>Click to Edit Master Text Styles</a:t>
            </a:r>
          </a:p>
        </p:txBody>
      </p:sp>
    </p:spTree>
    <p:extLst>
      <p:ext uri="{BB962C8B-B14F-4D97-AF65-F5344CB8AC3E}">
        <p14:creationId xmlns:p14="http://schemas.microsoft.com/office/powerpoint/2010/main" val="2293384641"/>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9" name="TextBox 8"/>
          <p:cNvSpPr txBox="1"/>
          <p:nvPr userDrawn="1"/>
        </p:nvSpPr>
        <p:spPr>
          <a:xfrm>
            <a:off x="171052" y="4931654"/>
            <a:ext cx="115416" cy="107722"/>
          </a:xfrm>
          <a:prstGeom prst="rect">
            <a:avLst/>
          </a:prstGeom>
          <a:noFill/>
        </p:spPr>
        <p:txBody>
          <a:bodyPr wrap="none" lIns="0" tIns="0" rIns="0" bIns="0" rtlCol="0">
            <a:spAutoFit/>
          </a:bodyPr>
          <a:lstStyle/>
          <a:p>
            <a:pPr algn="r"/>
            <a:fld id="{0C8E8817-043E-4BA1-A90E-6FB9FA409362}" type="slidenum">
              <a:rPr lang="en-US" sz="700" smtClean="0">
                <a:solidFill>
                  <a:schemeClr val="bg2">
                    <a:lumMod val="75000"/>
                  </a:schemeClr>
                </a:solidFill>
              </a:rPr>
              <a:pPr algn="r"/>
              <a:t>‹#›</a:t>
            </a:fld>
            <a:endParaRPr lang="en-US" sz="700">
              <a:solidFill>
                <a:schemeClr val="bg2">
                  <a:lumMod val="75000"/>
                </a:schemeClr>
              </a:solidFill>
            </a:endParaRPr>
          </a:p>
        </p:txBody>
      </p:sp>
      <p:sp>
        <p:nvSpPr>
          <p:cNvPr id="10" name="TextBox 9"/>
          <p:cNvSpPr txBox="1"/>
          <p:nvPr userDrawn="1"/>
        </p:nvSpPr>
        <p:spPr>
          <a:xfrm>
            <a:off x="153247" y="4918131"/>
            <a:ext cx="133221" cy="130805"/>
          </a:xfrm>
          <a:prstGeom prst="rect">
            <a:avLst/>
          </a:prstGeom>
          <a:solidFill>
            <a:schemeClr val="bg1"/>
          </a:solidFill>
        </p:spPr>
        <p:txBody>
          <a:bodyPr wrap="none" lIns="0" tIns="0" rIns="0" bIns="0" rtlCol="0">
            <a:spAutoFit/>
          </a:bodyPr>
          <a:lstStyle/>
          <a:p>
            <a:pPr algn="r"/>
            <a:fld id="{0C8E8817-043E-4BA1-A90E-6FB9FA409362}" type="slidenum">
              <a:rPr lang="en-US" sz="850" smtClean="0">
                <a:solidFill>
                  <a:schemeClr val="bg2">
                    <a:lumMod val="50000"/>
                  </a:schemeClr>
                </a:solidFill>
              </a:rPr>
              <a:pPr algn="r"/>
              <a:t>‹#›</a:t>
            </a:fld>
            <a:endParaRPr lang="en-US" sz="850">
              <a:solidFill>
                <a:schemeClr val="bg2">
                  <a:lumMod val="50000"/>
                </a:schemeClr>
              </a:solidFill>
            </a:endParaRPr>
          </a:p>
        </p:txBody>
      </p:sp>
      <p:sp>
        <p:nvSpPr>
          <p:cNvPr id="3" name="Date Placeholder 2"/>
          <p:cNvSpPr>
            <a:spLocks noGrp="1"/>
          </p:cNvSpPr>
          <p:nvPr>
            <p:ph type="dt" sz="half" idx="10"/>
          </p:nvPr>
        </p:nvSpPr>
        <p:spPr/>
        <p:txBody>
          <a:bodyPr/>
          <a:lstStyle/>
          <a:p>
            <a:r>
              <a:rPr lang="en-US"/>
              <a:t>© 2017 Teradata</a:t>
            </a:r>
          </a:p>
        </p:txBody>
      </p:sp>
      <p:sp>
        <p:nvSpPr>
          <p:cNvPr id="4" name="Footer Placeholder 3"/>
          <p:cNvSpPr>
            <a:spLocks noGrp="1"/>
          </p:cNvSpPr>
          <p:nvPr>
            <p:ph type="ftr" sz="quarter" idx="11"/>
          </p:nvPr>
        </p:nvSpPr>
        <p:spPr/>
        <p:txBody>
          <a:bodyPr/>
          <a:lstStyle/>
          <a:p>
            <a:endParaRPr lang="en-US"/>
          </a:p>
        </p:txBody>
      </p:sp>
      <p:grpSp>
        <p:nvGrpSpPr>
          <p:cNvPr id="11" name="Group 4"/>
          <p:cNvGrpSpPr>
            <a:grpSpLocks noChangeAspect="1"/>
          </p:cNvGrpSpPr>
          <p:nvPr userDrawn="1"/>
        </p:nvGrpSpPr>
        <p:grpSpPr bwMode="gray">
          <a:xfrm>
            <a:off x="2742406" y="2158207"/>
            <a:ext cx="3659188" cy="827087"/>
            <a:chOff x="1728" y="1805"/>
            <a:chExt cx="2305" cy="521"/>
          </a:xfrm>
          <a:solidFill>
            <a:schemeClr val="accent1"/>
          </a:solidFill>
        </p:grpSpPr>
        <p:sp>
          <p:nvSpPr>
            <p:cNvPr id="12" name="Freeform 11"/>
            <p:cNvSpPr>
              <a:spLocks noEditPoints="1"/>
            </p:cNvSpPr>
            <p:nvPr userDrawn="1"/>
          </p:nvSpPr>
          <p:spPr bwMode="gray">
            <a:xfrm>
              <a:off x="1728" y="1805"/>
              <a:ext cx="2231" cy="521"/>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noEditPoints="1"/>
            </p:cNvSpPr>
            <p:nvPr userDrawn="1"/>
          </p:nvSpPr>
          <p:spPr bwMode="gray">
            <a:xfrm>
              <a:off x="3974" y="2210"/>
              <a:ext cx="59" cy="5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95679342"/>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1_End Slide">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bwMode="gray">
          <a:xfrm>
            <a:off x="457201" y="4855464"/>
            <a:ext cx="928914" cy="107722"/>
          </a:xfrm>
          <a:prstGeom prst="rect">
            <a:avLst/>
          </a:prstGeom>
        </p:spPr>
        <p:txBody>
          <a:bodyPr/>
          <a:lstStyle/>
          <a:p>
            <a:r>
              <a:rPr lang="en-US">
                <a:solidFill>
                  <a:srgbClr val="3C3C3B"/>
                </a:solidFill>
              </a:rPr>
              <a:t>© 2015 Teradata</a:t>
            </a:r>
          </a:p>
        </p:txBody>
      </p:sp>
      <p:sp>
        <p:nvSpPr>
          <p:cNvPr id="9" name="TextBox 8"/>
          <p:cNvSpPr txBox="1"/>
          <p:nvPr userDrawn="1"/>
        </p:nvSpPr>
        <p:spPr>
          <a:xfrm>
            <a:off x="171052" y="4837176"/>
            <a:ext cx="115416" cy="107722"/>
          </a:xfrm>
          <a:prstGeom prst="rect">
            <a:avLst/>
          </a:prstGeom>
          <a:noFill/>
        </p:spPr>
        <p:txBody>
          <a:bodyPr wrap="none" lIns="0" tIns="0" rIns="0" bIns="0" rtlCol="0">
            <a:spAutoFit/>
          </a:bodyPr>
          <a:lstStyle/>
          <a:p>
            <a:pPr algn="r"/>
            <a:fld id="{0C8E8817-043E-4BA1-A90E-6FB9FA409362}" type="slidenum">
              <a:rPr lang="en-US" sz="700" smtClean="0">
                <a:solidFill>
                  <a:srgbClr val="D8D8D8">
                    <a:lumMod val="75000"/>
                  </a:srgbClr>
                </a:solidFill>
              </a:rPr>
              <a:pPr algn="r"/>
              <a:t>‹#›</a:t>
            </a:fld>
            <a:endParaRPr lang="en-US" sz="700">
              <a:solidFill>
                <a:srgbClr val="D8D8D8">
                  <a:lumMod val="75000"/>
                </a:srgbClr>
              </a:solidFill>
            </a:endParaRPr>
          </a:p>
        </p:txBody>
      </p:sp>
      <p:sp>
        <p:nvSpPr>
          <p:cNvPr id="8" name="Text Placeholder 15"/>
          <p:cNvSpPr>
            <a:spLocks noGrp="1"/>
          </p:cNvSpPr>
          <p:nvPr>
            <p:ph type="body" sz="quarter" idx="15" hasCustomPrompt="1"/>
          </p:nvPr>
        </p:nvSpPr>
        <p:spPr bwMode="gray">
          <a:xfrm>
            <a:off x="3297994" y="4855464"/>
            <a:ext cx="2548012" cy="106186"/>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a:t>#Insert Hashtag</a:t>
            </a:r>
          </a:p>
        </p:txBody>
      </p:sp>
      <p:sp>
        <p:nvSpPr>
          <p:cNvPr id="10" name="TextBox 9"/>
          <p:cNvSpPr txBox="1"/>
          <p:nvPr userDrawn="1"/>
        </p:nvSpPr>
        <p:spPr>
          <a:xfrm>
            <a:off x="153254" y="4837176"/>
            <a:ext cx="133221" cy="130805"/>
          </a:xfrm>
          <a:prstGeom prst="rect">
            <a:avLst/>
          </a:prstGeom>
          <a:solidFill>
            <a:schemeClr val="bg1"/>
          </a:solidFill>
        </p:spPr>
        <p:txBody>
          <a:bodyPr wrap="none" lIns="0" tIns="0" rIns="0" bIns="0" rtlCol="0">
            <a:spAutoFit/>
          </a:bodyPr>
          <a:lstStyle/>
          <a:p>
            <a:pPr algn="r"/>
            <a:fld id="{0C8E8817-043E-4BA1-A90E-6FB9FA409362}" type="slidenum">
              <a:rPr lang="en-US" sz="850" smtClean="0">
                <a:solidFill>
                  <a:srgbClr val="D8D8D8">
                    <a:lumMod val="50000"/>
                  </a:srgbClr>
                </a:solidFill>
              </a:rPr>
              <a:pPr algn="r"/>
              <a:t>‹#›</a:t>
            </a:fld>
            <a:endParaRPr lang="en-US" sz="850">
              <a:solidFill>
                <a:srgbClr val="D8D8D8">
                  <a:lumMod val="50000"/>
                </a:srgbClr>
              </a:solidFill>
            </a:endParaRPr>
          </a:p>
        </p:txBody>
      </p:sp>
      <p:pic>
        <p:nvPicPr>
          <p:cNvPr id="14" name="Picture 13" descr="14TDPRD223_Think_Big_Logo_F2.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941528" y="895350"/>
            <a:ext cx="3459272" cy="3403658"/>
          </a:xfrm>
          <a:prstGeom prst="rect">
            <a:avLst/>
          </a:prstGeom>
        </p:spPr>
      </p:pic>
    </p:spTree>
    <p:extLst>
      <p:ext uri="{BB962C8B-B14F-4D97-AF65-F5344CB8AC3E}">
        <p14:creationId xmlns:p14="http://schemas.microsoft.com/office/powerpoint/2010/main" val="2285153644"/>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Table Contents">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800600" y="1158875"/>
            <a:ext cx="3886200" cy="3397250"/>
          </a:xfrm>
        </p:spPr>
        <p:txBody>
          <a:bodyPr>
            <a:noAutofit/>
          </a:bodyPr>
          <a:lstStyle>
            <a:lvl1pPr>
              <a:defRPr sz="1800">
                <a:solidFill>
                  <a:schemeClr val="tx1"/>
                </a:solidFill>
              </a:defRPr>
            </a:lvl1pPr>
            <a:lvl2pPr marL="515938" indent="-230188">
              <a:defRPr sz="1600">
                <a:solidFill>
                  <a:schemeClr val="tx1"/>
                </a:solidFill>
              </a:defRPr>
            </a:lvl2pPr>
            <a:lvl3pPr marL="742950" indent="-227013">
              <a:defRPr sz="1400">
                <a:solidFill>
                  <a:schemeClr val="tx1"/>
                </a:solidFill>
              </a:defRPr>
            </a:lvl3pPr>
            <a:lvl4pPr>
              <a:defRPr sz="1800">
                <a:solidFill>
                  <a:schemeClr val="tx1"/>
                </a:solidFill>
              </a:defRPr>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itle 16"/>
          <p:cNvSpPr>
            <a:spLocks noGrp="1"/>
          </p:cNvSpPr>
          <p:nvPr>
            <p:ph type="title" hasCustomPrompt="1"/>
          </p:nvPr>
        </p:nvSpPr>
        <p:spPr bwMode="gray">
          <a:xfrm>
            <a:off x="4800600" y="198882"/>
            <a:ext cx="3886200" cy="669481"/>
          </a:xfrm>
          <a:prstGeom prst="rect">
            <a:avLst/>
          </a:prstGeom>
        </p:spPr>
        <p:txBody>
          <a:bodyPr/>
          <a:lstStyle>
            <a:lvl1pPr>
              <a:defRPr/>
            </a:lvl1pPr>
          </a:lstStyle>
          <a:p>
            <a:r>
              <a:rPr lang="en-US"/>
              <a:t>Click to Edit Master </a:t>
            </a:r>
            <a:br>
              <a:rPr lang="en-US"/>
            </a:br>
            <a:r>
              <a:rPr lang="en-US"/>
              <a:t>Title Style</a:t>
            </a:r>
          </a:p>
        </p:txBody>
      </p:sp>
      <p:sp>
        <p:nvSpPr>
          <p:cNvPr id="6" name="Rectangle 5"/>
          <p:cNvSpPr/>
          <p:nvPr userDrawn="1"/>
        </p:nvSpPr>
        <p:spPr>
          <a:xfrm>
            <a:off x="99060" y="4892040"/>
            <a:ext cx="236220" cy="177165"/>
          </a:xfrm>
          <a:prstGeom prst="rect">
            <a:avLst/>
          </a:prstGeom>
          <a:solidFill>
            <a:schemeClr val="bg1"/>
          </a:solidFill>
          <a:ln w="9525">
            <a:noFill/>
            <a:miter lim="800000"/>
            <a:headEnd/>
            <a:tailEnd/>
          </a:ln>
          <a:effectLst/>
        </p:spPr>
        <p:txBody>
          <a:bodyPr wrap="square" tIns="91440" bIns="91440" rtlCol="0" anchor="t">
            <a:prstTxWarp prst="textNoShape">
              <a:avLst/>
            </a:prstTxWarp>
            <a:noAutofit/>
          </a:bodyPr>
          <a:lstStyle/>
          <a:p>
            <a:pPr algn="ctr"/>
            <a:endParaRPr lang="en-US" kern="0" err="1">
              <a:solidFill>
                <a:prstClr val="white"/>
              </a:solidFill>
            </a:endParaRPr>
          </a:p>
        </p:txBody>
      </p:sp>
      <p:sp>
        <p:nvSpPr>
          <p:cNvPr id="5" name="Picture Placeholder 4"/>
          <p:cNvSpPr>
            <a:spLocks noGrp="1"/>
          </p:cNvSpPr>
          <p:nvPr>
            <p:ph type="pic" sz="quarter" idx="13"/>
          </p:nvPr>
        </p:nvSpPr>
        <p:spPr>
          <a:xfrm>
            <a:off x="0" y="0"/>
            <a:ext cx="4343400" cy="5143500"/>
          </a:xfrm>
        </p:spPr>
        <p:txBody>
          <a:bodyPr anchor="t">
            <a:normAutofit/>
          </a:bodyPr>
          <a:lstStyle>
            <a:lvl1pPr marL="0" indent="0" algn="ctr">
              <a:buFontTx/>
              <a:buNone/>
              <a:defRPr sz="1400"/>
            </a:lvl1pPr>
          </a:lstStyle>
          <a:p>
            <a:r>
              <a:rPr lang="en-US"/>
              <a:t>Drag picture to placeholder or click icon to add</a:t>
            </a:r>
          </a:p>
        </p:txBody>
      </p:sp>
      <p:sp>
        <p:nvSpPr>
          <p:cNvPr id="2" name="Date Placeholder 1"/>
          <p:cNvSpPr>
            <a:spLocks noGrp="1"/>
          </p:cNvSpPr>
          <p:nvPr>
            <p:ph type="dt" sz="half" idx="14"/>
          </p:nvPr>
        </p:nvSpPr>
        <p:spPr/>
        <p:txBody>
          <a:bodyPr/>
          <a:lstStyle/>
          <a:p>
            <a:r>
              <a:rPr lang="en-US"/>
              <a:t>© 2017 Teradata</a:t>
            </a:r>
          </a:p>
        </p:txBody>
      </p:sp>
      <p:sp>
        <p:nvSpPr>
          <p:cNvPr id="4" name="Footer Placeholder 3"/>
          <p:cNvSpPr>
            <a:spLocks noGrp="1"/>
          </p:cNvSpPr>
          <p:nvPr>
            <p:ph type="ftr" sz="quarter" idx="15"/>
          </p:nvPr>
        </p:nvSpPr>
        <p:spPr/>
        <p:txBody>
          <a:bodyPr/>
          <a:lstStyle/>
          <a:p>
            <a:endParaRPr lang="en-US"/>
          </a:p>
        </p:txBody>
      </p:sp>
    </p:spTree>
    <p:extLst>
      <p:ext uri="{BB962C8B-B14F-4D97-AF65-F5344CB8AC3E}">
        <p14:creationId xmlns:p14="http://schemas.microsoft.com/office/powerpoint/2010/main" val="3387318716"/>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57200" y="893928"/>
            <a:ext cx="8229600" cy="3662198"/>
          </a:xfrm>
        </p:spPr>
        <p:txBody>
          <a:bodyPr>
            <a:noAutofit/>
          </a:bodyPr>
          <a:lstStyle>
            <a:lvl1pPr>
              <a:defRPr sz="1800">
                <a:solidFill>
                  <a:schemeClr val="tx1"/>
                </a:solidFill>
              </a:defRPr>
            </a:lvl1pPr>
            <a:lvl2pPr marL="515938" indent="-230188">
              <a:defRPr sz="1600">
                <a:solidFill>
                  <a:schemeClr val="tx1"/>
                </a:solidFill>
              </a:defRPr>
            </a:lvl2pPr>
            <a:lvl3pPr marL="742950" indent="-227013">
              <a:defRPr sz="1400">
                <a:solidFill>
                  <a:schemeClr val="tx1"/>
                </a:solidFill>
              </a:defRPr>
            </a:lvl3pPr>
            <a:lvl4pPr>
              <a:defRPr sz="1800">
                <a:solidFill>
                  <a:schemeClr val="tx1"/>
                </a:solidFill>
              </a:defRPr>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itle 16"/>
          <p:cNvSpPr>
            <a:spLocks noGrp="1"/>
          </p:cNvSpPr>
          <p:nvPr>
            <p:ph type="title" hasCustomPrompt="1"/>
          </p:nvPr>
        </p:nvSpPr>
        <p:spPr bwMode="gray">
          <a:xfrm>
            <a:off x="457200" y="161925"/>
            <a:ext cx="8229600" cy="568230"/>
          </a:xfrm>
          <a:prstGeom prst="rect">
            <a:avLst/>
          </a:prstGeom>
        </p:spPr>
        <p:txBody>
          <a:bodyPr anchor="b" anchorCtr="0"/>
          <a:lstStyle>
            <a:lvl1pPr>
              <a:defRPr/>
            </a:lvl1pPr>
          </a:lstStyle>
          <a:p>
            <a:r>
              <a:rPr lang="en-US"/>
              <a:t>Click to Edit Master Title Style</a:t>
            </a:r>
          </a:p>
        </p:txBody>
      </p:sp>
      <p:sp>
        <p:nvSpPr>
          <p:cNvPr id="2" name="Date Placeholder 1"/>
          <p:cNvSpPr>
            <a:spLocks noGrp="1"/>
          </p:cNvSpPr>
          <p:nvPr>
            <p:ph type="dt" sz="half" idx="10"/>
          </p:nvPr>
        </p:nvSpPr>
        <p:spPr/>
        <p:txBody>
          <a:bodyPr/>
          <a:lstStyle/>
          <a:p>
            <a:r>
              <a:rPr lang="en-US"/>
              <a:t>© 2017 Teradata</a:t>
            </a:r>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728525797"/>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Image">
    <p:spTree>
      <p:nvGrpSpPr>
        <p:cNvPr id="1" name=""/>
        <p:cNvGrpSpPr/>
        <p:nvPr/>
      </p:nvGrpSpPr>
      <p:grpSpPr>
        <a:xfrm>
          <a:off x="0" y="0"/>
          <a:ext cx="0" cy="0"/>
          <a:chOff x="0" y="0"/>
          <a:chExt cx="0" cy="0"/>
        </a:xfrm>
      </p:grpSpPr>
      <p:sp>
        <p:nvSpPr>
          <p:cNvPr id="4" name="Picture Placeholder 3"/>
          <p:cNvSpPr>
            <a:spLocks noGrp="1"/>
          </p:cNvSpPr>
          <p:nvPr>
            <p:ph type="pic" sz="quarter" idx="16"/>
          </p:nvPr>
        </p:nvSpPr>
        <p:spPr>
          <a:xfrm>
            <a:off x="4800600" y="1150938"/>
            <a:ext cx="3886200" cy="3248664"/>
          </a:xfrm>
        </p:spPr>
        <p:txBody>
          <a:bodyPr/>
          <a:lstStyle/>
          <a:p>
            <a:r>
              <a:rPr lang="en-US"/>
              <a:t>Drag picture to placeholder or click icon to add</a:t>
            </a:r>
          </a:p>
        </p:txBody>
      </p:sp>
      <p:sp>
        <p:nvSpPr>
          <p:cNvPr id="3" name="Content Placeholder 2"/>
          <p:cNvSpPr>
            <a:spLocks noGrp="1"/>
          </p:cNvSpPr>
          <p:nvPr>
            <p:ph idx="1"/>
          </p:nvPr>
        </p:nvSpPr>
        <p:spPr bwMode="gray">
          <a:xfrm>
            <a:off x="457200" y="962167"/>
            <a:ext cx="3886200" cy="3593959"/>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itle 16"/>
          <p:cNvSpPr>
            <a:spLocks noGrp="1"/>
          </p:cNvSpPr>
          <p:nvPr>
            <p:ph type="title" hasCustomPrompt="1"/>
          </p:nvPr>
        </p:nvSpPr>
        <p:spPr bwMode="gray">
          <a:xfrm>
            <a:off x="457200" y="129812"/>
            <a:ext cx="8229600" cy="586695"/>
          </a:xfrm>
          <a:prstGeom prst="rect">
            <a:avLst/>
          </a:prstGeom>
        </p:spPr>
        <p:txBody>
          <a:bodyPr anchor="b" anchorCtr="0"/>
          <a:lstStyle>
            <a:lvl1pPr>
              <a:defRPr/>
            </a:lvl1pPr>
          </a:lstStyle>
          <a:p>
            <a:r>
              <a:rPr lang="en-US"/>
              <a:t>Click to Edit Master Title Style</a:t>
            </a:r>
          </a:p>
        </p:txBody>
      </p:sp>
      <p:sp>
        <p:nvSpPr>
          <p:cNvPr id="2" name="Date Placeholder 1"/>
          <p:cNvSpPr>
            <a:spLocks noGrp="1"/>
          </p:cNvSpPr>
          <p:nvPr>
            <p:ph type="dt" sz="half" idx="17"/>
          </p:nvPr>
        </p:nvSpPr>
        <p:spPr/>
        <p:txBody>
          <a:bodyPr/>
          <a:lstStyle/>
          <a:p>
            <a:r>
              <a:rPr lang="en-US"/>
              <a:t>© 2017 Teradata</a:t>
            </a:r>
          </a:p>
        </p:txBody>
      </p:sp>
      <p:sp>
        <p:nvSpPr>
          <p:cNvPr id="5" name="Footer Placeholder 4"/>
          <p:cNvSpPr>
            <a:spLocks noGrp="1"/>
          </p:cNvSpPr>
          <p:nvPr>
            <p:ph type="ftr" sz="quarter" idx="18"/>
          </p:nvPr>
        </p:nvSpPr>
        <p:spPr/>
        <p:txBody>
          <a:bodyPr/>
          <a:lstStyle/>
          <a:p>
            <a:endParaRPr lang="en-US"/>
          </a:p>
        </p:txBody>
      </p:sp>
    </p:spTree>
    <p:extLst>
      <p:ext uri="{BB962C8B-B14F-4D97-AF65-F5344CB8AC3E}">
        <p14:creationId xmlns:p14="http://schemas.microsoft.com/office/powerpoint/2010/main" val="1332196183"/>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5" name="Content Placeholder 4"/>
          <p:cNvSpPr>
            <a:spLocks noGrp="1"/>
          </p:cNvSpPr>
          <p:nvPr>
            <p:ph sz="quarter" idx="17"/>
          </p:nvPr>
        </p:nvSpPr>
        <p:spPr>
          <a:xfrm>
            <a:off x="4800600" y="1044053"/>
            <a:ext cx="3886200" cy="3512072"/>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2"/>
          <p:cNvSpPr>
            <a:spLocks noGrp="1"/>
          </p:cNvSpPr>
          <p:nvPr>
            <p:ph idx="1"/>
          </p:nvPr>
        </p:nvSpPr>
        <p:spPr bwMode="gray">
          <a:xfrm>
            <a:off x="457200" y="1044054"/>
            <a:ext cx="3886200" cy="3512071"/>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itle 16"/>
          <p:cNvSpPr>
            <a:spLocks noGrp="1"/>
          </p:cNvSpPr>
          <p:nvPr>
            <p:ph type="title" hasCustomPrompt="1"/>
          </p:nvPr>
        </p:nvSpPr>
        <p:spPr bwMode="gray">
          <a:xfrm>
            <a:off x="457200" y="140422"/>
            <a:ext cx="8229600" cy="657732"/>
          </a:xfrm>
          <a:prstGeom prst="rect">
            <a:avLst/>
          </a:prstGeom>
        </p:spPr>
        <p:txBody>
          <a:bodyPr anchor="b" anchorCtr="0"/>
          <a:lstStyle>
            <a:lvl1pPr>
              <a:defRPr/>
            </a:lvl1pPr>
          </a:lstStyle>
          <a:p>
            <a:r>
              <a:rPr lang="en-US"/>
              <a:t>Click to Edit Master Title Style</a:t>
            </a:r>
          </a:p>
        </p:txBody>
      </p:sp>
      <p:sp>
        <p:nvSpPr>
          <p:cNvPr id="2" name="Date Placeholder 1"/>
          <p:cNvSpPr>
            <a:spLocks noGrp="1"/>
          </p:cNvSpPr>
          <p:nvPr>
            <p:ph type="dt" sz="half" idx="18"/>
          </p:nvPr>
        </p:nvSpPr>
        <p:spPr/>
        <p:txBody>
          <a:bodyPr/>
          <a:lstStyle/>
          <a:p>
            <a:r>
              <a:rPr lang="en-US"/>
              <a:t>© 2017 Teradata</a:t>
            </a:r>
          </a:p>
        </p:txBody>
      </p:sp>
      <p:sp>
        <p:nvSpPr>
          <p:cNvPr id="4" name="Footer Placeholder 3"/>
          <p:cNvSpPr>
            <a:spLocks noGrp="1"/>
          </p:cNvSpPr>
          <p:nvPr>
            <p:ph type="ftr" sz="quarter" idx="19"/>
          </p:nvPr>
        </p:nvSpPr>
        <p:spPr/>
        <p:txBody>
          <a:bodyPr/>
          <a:lstStyle/>
          <a:p>
            <a:endParaRPr lang="en-US"/>
          </a:p>
        </p:txBody>
      </p:sp>
    </p:spTree>
    <p:extLst>
      <p:ext uri="{BB962C8B-B14F-4D97-AF65-F5344CB8AC3E}">
        <p14:creationId xmlns:p14="http://schemas.microsoft.com/office/powerpoint/2010/main" val="4238924616"/>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57200" y="1044054"/>
            <a:ext cx="2438400" cy="3512071"/>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2"/>
          <p:cNvSpPr>
            <a:spLocks noGrp="1"/>
          </p:cNvSpPr>
          <p:nvPr>
            <p:ph idx="11"/>
          </p:nvPr>
        </p:nvSpPr>
        <p:spPr bwMode="gray">
          <a:xfrm>
            <a:off x="3352800" y="1044054"/>
            <a:ext cx="2438400" cy="3512071"/>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2"/>
          <p:cNvSpPr>
            <a:spLocks noGrp="1"/>
          </p:cNvSpPr>
          <p:nvPr>
            <p:ph idx="12"/>
          </p:nvPr>
        </p:nvSpPr>
        <p:spPr bwMode="gray">
          <a:xfrm>
            <a:off x="6248400" y="1044054"/>
            <a:ext cx="2438400" cy="3512071"/>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itle 16"/>
          <p:cNvSpPr>
            <a:spLocks noGrp="1"/>
          </p:cNvSpPr>
          <p:nvPr>
            <p:ph type="title" hasCustomPrompt="1"/>
          </p:nvPr>
        </p:nvSpPr>
        <p:spPr bwMode="gray">
          <a:xfrm>
            <a:off x="457200" y="161926"/>
            <a:ext cx="8229600" cy="636228"/>
          </a:xfrm>
          <a:prstGeom prst="rect">
            <a:avLst/>
          </a:prstGeom>
        </p:spPr>
        <p:txBody>
          <a:bodyPr anchor="b" anchorCtr="0"/>
          <a:lstStyle>
            <a:lvl1pPr>
              <a:defRPr/>
            </a:lvl1pPr>
          </a:lstStyle>
          <a:p>
            <a:r>
              <a:rPr lang="en-US"/>
              <a:t>Click to Edit Master Title Style</a:t>
            </a:r>
          </a:p>
        </p:txBody>
      </p:sp>
      <p:sp>
        <p:nvSpPr>
          <p:cNvPr id="4" name="Date Placeholder 3"/>
          <p:cNvSpPr>
            <a:spLocks noGrp="1"/>
          </p:cNvSpPr>
          <p:nvPr>
            <p:ph type="dt" sz="half" idx="13"/>
          </p:nvPr>
        </p:nvSpPr>
        <p:spPr/>
        <p:txBody>
          <a:bodyPr/>
          <a:lstStyle/>
          <a:p>
            <a:r>
              <a:rPr lang="en-US"/>
              <a:t>© 2017 Teradata</a:t>
            </a:r>
          </a:p>
        </p:txBody>
      </p:sp>
      <p:sp>
        <p:nvSpPr>
          <p:cNvPr id="5" name="Footer Placeholder 4"/>
          <p:cNvSpPr>
            <a:spLocks noGrp="1"/>
          </p:cNvSpPr>
          <p:nvPr>
            <p:ph type="ftr" sz="quarter" idx="14"/>
          </p:nvPr>
        </p:nvSpPr>
        <p:spPr/>
        <p:txBody>
          <a:bodyPr/>
          <a:lstStyle/>
          <a:p>
            <a:endParaRPr lang="en-US"/>
          </a:p>
        </p:txBody>
      </p:sp>
    </p:spTree>
    <p:extLst>
      <p:ext uri="{BB962C8B-B14F-4D97-AF65-F5344CB8AC3E}">
        <p14:creationId xmlns:p14="http://schemas.microsoft.com/office/powerpoint/2010/main" val="3120800298"/>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Left Weighted">
    <p:spTree>
      <p:nvGrpSpPr>
        <p:cNvPr id="1" name=""/>
        <p:cNvGrpSpPr/>
        <p:nvPr/>
      </p:nvGrpSpPr>
      <p:grpSpPr>
        <a:xfrm>
          <a:off x="0" y="0"/>
          <a:ext cx="0" cy="0"/>
          <a:chOff x="0" y="0"/>
          <a:chExt cx="0" cy="0"/>
        </a:xfrm>
      </p:grpSpPr>
      <p:sp>
        <p:nvSpPr>
          <p:cNvPr id="5" name="Picture Placeholder 4"/>
          <p:cNvSpPr>
            <a:spLocks noGrp="1"/>
          </p:cNvSpPr>
          <p:nvPr>
            <p:ph type="pic" sz="quarter" idx="16"/>
          </p:nvPr>
        </p:nvSpPr>
        <p:spPr>
          <a:xfrm>
            <a:off x="6258796" y="1158875"/>
            <a:ext cx="2438400" cy="3195090"/>
          </a:xfrm>
        </p:spPr>
        <p:txBody>
          <a:bodyPr/>
          <a:lstStyle/>
          <a:p>
            <a:r>
              <a:rPr lang="en-US"/>
              <a:t>Drag picture to placeholder or click icon to add</a:t>
            </a:r>
          </a:p>
        </p:txBody>
      </p:sp>
      <p:sp>
        <p:nvSpPr>
          <p:cNvPr id="3" name="Content Placeholder 2"/>
          <p:cNvSpPr>
            <a:spLocks noGrp="1"/>
          </p:cNvSpPr>
          <p:nvPr>
            <p:ph idx="1"/>
          </p:nvPr>
        </p:nvSpPr>
        <p:spPr bwMode="gray">
          <a:xfrm>
            <a:off x="457200" y="975815"/>
            <a:ext cx="5334000" cy="3580311"/>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itle 16"/>
          <p:cNvSpPr>
            <a:spLocks noGrp="1"/>
          </p:cNvSpPr>
          <p:nvPr>
            <p:ph type="title" hasCustomPrompt="1"/>
          </p:nvPr>
        </p:nvSpPr>
        <p:spPr bwMode="gray">
          <a:xfrm>
            <a:off x="457200" y="161924"/>
            <a:ext cx="8229600" cy="628293"/>
          </a:xfrm>
          <a:prstGeom prst="rect">
            <a:avLst/>
          </a:prstGeom>
        </p:spPr>
        <p:txBody>
          <a:bodyPr anchor="b" anchorCtr="0"/>
          <a:lstStyle>
            <a:lvl1pPr>
              <a:defRPr/>
            </a:lvl1pPr>
          </a:lstStyle>
          <a:p>
            <a:r>
              <a:rPr lang="en-US"/>
              <a:t>Click to Edit Master Title Style</a:t>
            </a:r>
          </a:p>
        </p:txBody>
      </p:sp>
      <p:sp>
        <p:nvSpPr>
          <p:cNvPr id="4" name="Date Placeholder 3"/>
          <p:cNvSpPr>
            <a:spLocks noGrp="1"/>
          </p:cNvSpPr>
          <p:nvPr>
            <p:ph type="dt" sz="half" idx="17"/>
          </p:nvPr>
        </p:nvSpPr>
        <p:spPr/>
        <p:txBody>
          <a:bodyPr/>
          <a:lstStyle/>
          <a:p>
            <a:r>
              <a:rPr lang="en-US"/>
              <a:t>© 2017 Teradata</a:t>
            </a:r>
          </a:p>
        </p:txBody>
      </p:sp>
      <p:sp>
        <p:nvSpPr>
          <p:cNvPr id="6" name="Footer Placeholder 5"/>
          <p:cNvSpPr>
            <a:spLocks noGrp="1"/>
          </p:cNvSpPr>
          <p:nvPr>
            <p:ph type="ftr" sz="quarter" idx="18"/>
          </p:nvPr>
        </p:nvSpPr>
        <p:spPr/>
        <p:txBody>
          <a:bodyPr/>
          <a:lstStyle/>
          <a:p>
            <a:endParaRPr lang="en-US"/>
          </a:p>
        </p:txBody>
      </p:sp>
    </p:spTree>
    <p:extLst>
      <p:ext uri="{BB962C8B-B14F-4D97-AF65-F5344CB8AC3E}">
        <p14:creationId xmlns:p14="http://schemas.microsoft.com/office/powerpoint/2010/main" val="3567441956"/>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wo Right Weighted">
    <p:spTree>
      <p:nvGrpSpPr>
        <p:cNvPr id="1" name=""/>
        <p:cNvGrpSpPr/>
        <p:nvPr/>
      </p:nvGrpSpPr>
      <p:grpSpPr>
        <a:xfrm>
          <a:off x="0" y="0"/>
          <a:ext cx="0" cy="0"/>
          <a:chOff x="0" y="0"/>
          <a:chExt cx="0" cy="0"/>
        </a:xfrm>
      </p:grpSpPr>
      <p:sp>
        <p:nvSpPr>
          <p:cNvPr id="5" name="Picture Placeholder 4"/>
          <p:cNvSpPr>
            <a:spLocks noGrp="1"/>
          </p:cNvSpPr>
          <p:nvPr>
            <p:ph type="pic" sz="quarter" idx="16"/>
          </p:nvPr>
        </p:nvSpPr>
        <p:spPr>
          <a:xfrm>
            <a:off x="457200" y="1145284"/>
            <a:ext cx="2438400" cy="3210015"/>
          </a:xfrm>
        </p:spPr>
        <p:txBody>
          <a:bodyPr/>
          <a:lstStyle/>
          <a:p>
            <a:r>
              <a:rPr lang="en-US"/>
              <a:t>Drag picture to placeholder or click icon to add</a:t>
            </a:r>
          </a:p>
        </p:txBody>
      </p:sp>
      <p:sp>
        <p:nvSpPr>
          <p:cNvPr id="15" name="Content Placeholder 2"/>
          <p:cNvSpPr>
            <a:spLocks noGrp="1"/>
          </p:cNvSpPr>
          <p:nvPr>
            <p:ph idx="12"/>
          </p:nvPr>
        </p:nvSpPr>
        <p:spPr bwMode="gray">
          <a:xfrm>
            <a:off x="3352800" y="982639"/>
            <a:ext cx="5334000" cy="3573486"/>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itle 16"/>
          <p:cNvSpPr>
            <a:spLocks noGrp="1"/>
          </p:cNvSpPr>
          <p:nvPr>
            <p:ph type="title" hasCustomPrompt="1"/>
          </p:nvPr>
        </p:nvSpPr>
        <p:spPr bwMode="gray">
          <a:xfrm>
            <a:off x="457200" y="161925"/>
            <a:ext cx="8229600" cy="622637"/>
          </a:xfrm>
          <a:prstGeom prst="rect">
            <a:avLst/>
          </a:prstGeom>
        </p:spPr>
        <p:txBody>
          <a:bodyPr anchor="b" anchorCtr="0"/>
          <a:lstStyle>
            <a:lvl1pPr>
              <a:defRPr/>
            </a:lvl1pPr>
          </a:lstStyle>
          <a:p>
            <a:r>
              <a:rPr lang="en-US"/>
              <a:t>Click to Edit Master Title Style</a:t>
            </a:r>
          </a:p>
        </p:txBody>
      </p:sp>
      <p:sp>
        <p:nvSpPr>
          <p:cNvPr id="3" name="Date Placeholder 2"/>
          <p:cNvSpPr>
            <a:spLocks noGrp="1"/>
          </p:cNvSpPr>
          <p:nvPr>
            <p:ph type="dt" sz="half" idx="17"/>
          </p:nvPr>
        </p:nvSpPr>
        <p:spPr/>
        <p:txBody>
          <a:bodyPr/>
          <a:lstStyle/>
          <a:p>
            <a:r>
              <a:rPr lang="en-US"/>
              <a:t>© 2017 Teradata</a:t>
            </a:r>
          </a:p>
        </p:txBody>
      </p:sp>
      <p:sp>
        <p:nvSpPr>
          <p:cNvPr id="4" name="Footer Placeholder 3"/>
          <p:cNvSpPr>
            <a:spLocks noGrp="1"/>
          </p:cNvSpPr>
          <p:nvPr>
            <p:ph type="ftr" sz="quarter" idx="18"/>
          </p:nvPr>
        </p:nvSpPr>
        <p:spPr/>
        <p:txBody>
          <a:bodyPr/>
          <a:lstStyle/>
          <a:p>
            <a:endParaRPr lang="en-US"/>
          </a:p>
        </p:txBody>
      </p:sp>
    </p:spTree>
    <p:extLst>
      <p:ext uri="{BB962C8B-B14F-4D97-AF65-F5344CB8AC3E}">
        <p14:creationId xmlns:p14="http://schemas.microsoft.com/office/powerpoint/2010/main" val="2371370559"/>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23" Type="http://schemas.openxmlformats.org/officeDocument/2006/relationships/image" Target="../media/image1.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921603"/>
            <a:ext cx="8229600" cy="3634523"/>
          </a:xfrm>
          <a:prstGeom prst="rect">
            <a:avLst/>
          </a:prstGeom>
        </p:spPr>
        <p:txBody>
          <a:bodyPr vert="horz" lIns="0" tIns="0" rIns="0" bIns="0" rtlCol="0">
            <a:noAutofit/>
          </a:bodyPr>
          <a:lstStyle/>
          <a:p>
            <a:pPr lvl="0"/>
            <a:r>
              <a:rPr lang="en-US"/>
              <a:t>Click to edit Master text styles: Standard bullet</a:t>
            </a:r>
          </a:p>
          <a:p>
            <a:pPr lvl="1"/>
            <a:r>
              <a:rPr lang="en-US"/>
              <a:t>Second level: Sub bullet</a:t>
            </a:r>
          </a:p>
          <a:p>
            <a:pPr lvl="2"/>
            <a:r>
              <a:rPr lang="en-US"/>
              <a:t>Third level: Tertiary bullet</a:t>
            </a:r>
          </a:p>
          <a:p>
            <a:pPr lvl="3"/>
            <a:r>
              <a:rPr lang="en-US"/>
              <a:t>Fourth level: Body copy</a:t>
            </a:r>
          </a:p>
          <a:p>
            <a:pPr lvl="4"/>
            <a:r>
              <a:rPr lang="en-US"/>
              <a:t>Fifth level: Main Heading</a:t>
            </a:r>
          </a:p>
          <a:p>
            <a:pPr lvl="5"/>
            <a:r>
              <a:rPr lang="en-US"/>
              <a:t>Sixth level: Subheading</a:t>
            </a:r>
          </a:p>
          <a:p>
            <a:pPr lvl="6"/>
            <a:r>
              <a:rPr lang="en-US"/>
              <a:t>Seventh level: Tertiary heading</a:t>
            </a:r>
          </a:p>
          <a:p>
            <a:pPr lvl="7"/>
            <a:r>
              <a:rPr lang="en-US"/>
              <a:t>Eighth level: Numbered lists</a:t>
            </a:r>
          </a:p>
          <a:p>
            <a:pPr lvl="8"/>
            <a:r>
              <a:rPr lang="en-US"/>
              <a:t>Ninth level: Source</a:t>
            </a:r>
          </a:p>
        </p:txBody>
      </p:sp>
      <p:grpSp>
        <p:nvGrpSpPr>
          <p:cNvPr id="21" name="Group 20" hidden="1"/>
          <p:cNvGrpSpPr/>
          <p:nvPr/>
        </p:nvGrpSpPr>
        <p:grpSpPr>
          <a:xfrm>
            <a:off x="0" y="0"/>
            <a:ext cx="9144000" cy="5143500"/>
            <a:chOff x="0" y="0"/>
            <a:chExt cx="9144000" cy="6858000"/>
          </a:xfrm>
        </p:grpSpPr>
        <p:grpSp>
          <p:nvGrpSpPr>
            <p:cNvPr id="7" name="Group 6"/>
            <p:cNvGrpSpPr/>
            <p:nvPr userDrawn="1"/>
          </p:nvGrpSpPr>
          <p:grpSpPr>
            <a:xfrm>
              <a:off x="0" y="0"/>
              <a:ext cx="9144000" cy="6858000"/>
              <a:chOff x="0" y="0"/>
              <a:chExt cx="9144000" cy="6858000"/>
            </a:xfrm>
          </p:grpSpPr>
          <p:sp>
            <p:nvSpPr>
              <p:cNvPr id="8" name="Rectangle 7"/>
              <p:cNvSpPr>
                <a:spLocks noChangeAspect="1"/>
              </p:cNvSpPr>
              <p:nvPr/>
            </p:nvSpPr>
            <p:spPr>
              <a:xfrm>
                <a:off x="0" y="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a:spLocks noChangeAspect="1"/>
              </p:cNvSpPr>
              <p:nvPr/>
            </p:nvSpPr>
            <p:spPr>
              <a:xfrm>
                <a:off x="8686800" y="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ChangeAspect="1"/>
              </p:cNvSpPr>
              <p:nvPr/>
            </p:nvSpPr>
            <p:spPr>
              <a:xfrm>
                <a:off x="0" y="640080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ChangeAspect="1"/>
              </p:cNvSpPr>
              <p:nvPr/>
            </p:nvSpPr>
            <p:spPr>
              <a:xfrm>
                <a:off x="8686800" y="640080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457200" y="0"/>
                <a:ext cx="0" cy="685800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686800" y="0"/>
                <a:ext cx="0" cy="685800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457200"/>
                <a:ext cx="9144000" cy="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0" y="6400800"/>
                <a:ext cx="9144000" cy="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grpSp>
        <p:cxnSp>
          <p:nvCxnSpPr>
            <p:cNvPr id="19" name="Straight Connector 18"/>
            <p:cNvCxnSpPr/>
            <p:nvPr userDrawn="1"/>
          </p:nvCxnSpPr>
          <p:spPr>
            <a:xfrm>
              <a:off x="457200" y="1802847"/>
              <a:ext cx="8229600" cy="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153247" y="4918131"/>
            <a:ext cx="133221" cy="130805"/>
          </a:xfrm>
          <a:prstGeom prst="rect">
            <a:avLst/>
          </a:prstGeom>
          <a:noFill/>
        </p:spPr>
        <p:txBody>
          <a:bodyPr wrap="none" lIns="0" tIns="0" rIns="0" bIns="0" rtlCol="0">
            <a:spAutoFit/>
          </a:bodyPr>
          <a:lstStyle/>
          <a:p>
            <a:pPr algn="r"/>
            <a:fld id="{0C8E8817-043E-4BA1-A90E-6FB9FA409362}" type="slidenum">
              <a:rPr lang="en-US" sz="850" smtClean="0">
                <a:solidFill>
                  <a:schemeClr val="bg2">
                    <a:lumMod val="50000"/>
                  </a:schemeClr>
                </a:solidFill>
              </a:rPr>
              <a:pPr algn="r"/>
              <a:t>‹#›</a:t>
            </a:fld>
            <a:endParaRPr lang="en-US" sz="850">
              <a:solidFill>
                <a:schemeClr val="bg2">
                  <a:lumMod val="50000"/>
                </a:schemeClr>
              </a:solidFill>
            </a:endParaRPr>
          </a:p>
        </p:txBody>
      </p:sp>
      <p:sp>
        <p:nvSpPr>
          <p:cNvPr id="35" name="Title Placeholder 1"/>
          <p:cNvSpPr>
            <a:spLocks noGrp="1"/>
          </p:cNvSpPr>
          <p:nvPr>
            <p:ph type="title"/>
          </p:nvPr>
        </p:nvSpPr>
        <p:spPr>
          <a:xfrm>
            <a:off x="457200" y="165100"/>
            <a:ext cx="8229600" cy="578703"/>
          </a:xfrm>
          <a:prstGeom prst="rect">
            <a:avLst/>
          </a:prstGeom>
        </p:spPr>
        <p:txBody>
          <a:bodyPr vert="horz" lIns="0" tIns="0" rIns="0" bIns="0" rtlCol="0" anchor="b" anchorCtr="0">
            <a:noAutofit/>
          </a:bodyPr>
          <a:lstStyle/>
          <a:p>
            <a:r>
              <a:rPr lang="en-US"/>
              <a:t>Click to edit Master title style</a:t>
            </a:r>
          </a:p>
        </p:txBody>
      </p:sp>
      <p:sp>
        <p:nvSpPr>
          <p:cNvPr id="2" name="Date Placeholder 1"/>
          <p:cNvSpPr>
            <a:spLocks noGrp="1"/>
          </p:cNvSpPr>
          <p:nvPr>
            <p:ph type="dt" sz="half" idx="2"/>
          </p:nvPr>
        </p:nvSpPr>
        <p:spPr>
          <a:xfrm>
            <a:off x="452967" y="4916847"/>
            <a:ext cx="1683808" cy="107722"/>
          </a:xfrm>
          <a:prstGeom prst="rect">
            <a:avLst/>
          </a:prstGeom>
        </p:spPr>
        <p:txBody>
          <a:bodyPr vert="horz" wrap="square" lIns="0" tIns="0" rIns="0" bIns="0" rtlCol="0" anchor="ctr">
            <a:spAutoFit/>
          </a:bodyPr>
          <a:lstStyle>
            <a:lvl1pPr marL="0" marR="0" indent="0" algn="l" defTabSz="914400" rtl="0" eaLnBrk="1" fontAlgn="auto" latinLnBrk="0" hangingPunct="1">
              <a:lnSpc>
                <a:spcPct val="100000"/>
              </a:lnSpc>
              <a:spcBef>
                <a:spcPts val="0"/>
              </a:spcBef>
              <a:spcAft>
                <a:spcPts val="0"/>
              </a:spcAft>
              <a:buClrTx/>
              <a:buSzTx/>
              <a:buFontTx/>
              <a:buNone/>
              <a:tabLst/>
              <a:defRPr sz="700">
                <a:solidFill>
                  <a:schemeClr val="bg2">
                    <a:lumMod val="75000"/>
                  </a:schemeClr>
                </a:solidFill>
              </a:defRPr>
            </a:lvl1pPr>
          </a:lstStyle>
          <a:p>
            <a:r>
              <a:rPr lang="en-US"/>
              <a:t>© 2017 Teradata</a:t>
            </a:r>
          </a:p>
        </p:txBody>
      </p:sp>
      <p:sp>
        <p:nvSpPr>
          <p:cNvPr id="4" name="Footer Placeholder 3"/>
          <p:cNvSpPr>
            <a:spLocks noGrp="1"/>
          </p:cNvSpPr>
          <p:nvPr>
            <p:ph type="ftr" sz="quarter" idx="3"/>
          </p:nvPr>
        </p:nvSpPr>
        <p:spPr>
          <a:xfrm>
            <a:off x="3124200" y="4916847"/>
            <a:ext cx="2895600" cy="107722"/>
          </a:xfrm>
          <a:prstGeom prst="rect">
            <a:avLst/>
          </a:prstGeom>
        </p:spPr>
        <p:txBody>
          <a:bodyPr vert="horz" lIns="0" tIns="0" rIns="0" bIns="0" rtlCol="0" anchor="ctr">
            <a:spAutoFit/>
          </a:bodyPr>
          <a:lstStyle>
            <a:lvl1pPr algn="ctr">
              <a:defRPr sz="700">
                <a:solidFill>
                  <a:schemeClr val="tx1">
                    <a:tint val="75000"/>
                  </a:schemeClr>
                </a:solidFill>
              </a:defRPr>
            </a:lvl1pPr>
          </a:lstStyle>
          <a:p>
            <a:endParaRPr lang="en-US"/>
          </a:p>
        </p:txBody>
      </p:sp>
      <p:pic>
        <p:nvPicPr>
          <p:cNvPr id="25" name="Picture 24" descr="14TDPRD223_Think_Big_Logo_F2.png"/>
          <p:cNvPicPr>
            <a:picLocks noChangeAspect="1"/>
          </p:cNvPicPr>
          <p:nvPr userDrawn="1"/>
        </p:nvPicPr>
        <p:blipFill>
          <a:blip r:embed="rId23" cstate="print">
            <a:extLst>
              <a:ext uri="{28A0092B-C50C-407E-A947-70E740481C1C}">
                <a14:useLocalDpi xmlns:a14="http://schemas.microsoft.com/office/drawing/2010/main"/>
              </a:ext>
            </a:extLst>
          </a:blip>
          <a:stretch>
            <a:fillRect/>
          </a:stretch>
        </p:blipFill>
        <p:spPr>
          <a:xfrm>
            <a:off x="8650979" y="4663439"/>
            <a:ext cx="474733" cy="467101"/>
          </a:xfrm>
          <a:prstGeom prst="rect">
            <a:avLst/>
          </a:prstGeom>
        </p:spPr>
      </p:pic>
    </p:spTree>
    <p:extLst>
      <p:ext uri="{BB962C8B-B14F-4D97-AF65-F5344CB8AC3E}">
        <p14:creationId xmlns:p14="http://schemas.microsoft.com/office/powerpoint/2010/main" val="2126467470"/>
      </p:ext>
    </p:extLst>
  </p:cSld>
  <p:clrMap bg1="lt1" tx1="dk1" bg2="lt2" tx2="dk2" accent1="accent1" accent2="accent2" accent3="accent3" accent4="accent4" accent5="accent5" accent6="accent6" hlink="hlink" folHlink="folHlink"/>
  <p:sldLayoutIdLst>
    <p:sldLayoutId id="2147483673" r:id="rId1"/>
    <p:sldLayoutId id="2147483712" r:id="rId2"/>
    <p:sldLayoutId id="2147483667" r:id="rId3"/>
    <p:sldLayoutId id="2147483650" r:id="rId4"/>
    <p:sldLayoutId id="2147483658" r:id="rId5"/>
    <p:sldLayoutId id="2147483709" r:id="rId6"/>
    <p:sldLayoutId id="2147483659" r:id="rId7"/>
    <p:sldLayoutId id="2147483662" r:id="rId8"/>
    <p:sldLayoutId id="2147483663" r:id="rId9"/>
    <p:sldLayoutId id="2147483654" r:id="rId10"/>
    <p:sldLayoutId id="2147483715" r:id="rId11"/>
    <p:sldLayoutId id="2147483655" r:id="rId12"/>
    <p:sldLayoutId id="2147483716" r:id="rId13"/>
    <p:sldLayoutId id="2147483719" r:id="rId14"/>
    <p:sldLayoutId id="2147483670" r:id="rId15"/>
    <p:sldLayoutId id="2147483710" r:id="rId16"/>
    <p:sldLayoutId id="2147483660" r:id="rId17"/>
    <p:sldLayoutId id="2147483720" r:id="rId18"/>
    <p:sldLayoutId id="2147483714" r:id="rId19"/>
    <p:sldLayoutId id="2147483661" r:id="rId20"/>
    <p:sldLayoutId id="2147483725" r:id="rId21"/>
  </p:sldLayoutIdLst>
  <p:transition spd="med">
    <p:fade/>
  </p:transition>
  <p:hf sldNum="0" hdr="0" ftr="0"/>
  <p:txStyles>
    <p:titleStyle>
      <a:lvl1pPr algn="l" defTabSz="914400" rtl="0" eaLnBrk="1" latinLnBrk="0" hangingPunct="1">
        <a:lnSpc>
          <a:spcPct val="95000"/>
        </a:lnSpc>
        <a:spcBef>
          <a:spcPct val="0"/>
        </a:spcBef>
        <a:buNone/>
        <a:defRPr sz="2200" b="1" kern="1200" baseline="0">
          <a:solidFill>
            <a:schemeClr val="accent1"/>
          </a:solidFill>
          <a:latin typeface="+mj-lt"/>
          <a:ea typeface="+mj-ea"/>
          <a:cs typeface="+mj-cs"/>
        </a:defRPr>
      </a:lvl1pPr>
    </p:titleStyle>
    <p:bodyStyle>
      <a:lvl1pPr marL="228600" indent="-228600" algn="l" defTabSz="914400" rtl="0" eaLnBrk="1" latinLnBrk="0" hangingPunct="1">
        <a:lnSpc>
          <a:spcPct val="95000"/>
        </a:lnSpc>
        <a:spcBef>
          <a:spcPts val="600"/>
        </a:spcBef>
        <a:spcAft>
          <a:spcPts val="200"/>
        </a:spcAft>
        <a:buFont typeface="Arial" panose="020B0604020202020204" pitchFamily="34" charset="0"/>
        <a:buChar char="•"/>
        <a:defRPr sz="1800" b="0" kern="1200" baseline="0">
          <a:solidFill>
            <a:schemeClr val="tx1"/>
          </a:solidFill>
          <a:latin typeface="+mn-lt"/>
          <a:ea typeface="+mn-ea"/>
          <a:cs typeface="+mn-cs"/>
        </a:defRPr>
      </a:lvl1pPr>
      <a:lvl2pPr marL="457200" indent="-228600" algn="l" defTabSz="914400" rtl="0" eaLnBrk="1" latinLnBrk="0" hangingPunct="1">
        <a:lnSpc>
          <a:spcPct val="85000"/>
        </a:lnSpc>
        <a:spcBef>
          <a:spcPts val="200"/>
        </a:spcBef>
        <a:spcAft>
          <a:spcPts val="200"/>
        </a:spcAft>
        <a:buFont typeface="Arial" panose="020B0604020202020204" pitchFamily="34" charset="0"/>
        <a:buChar char="–"/>
        <a:defRPr sz="1600" b="0" kern="1200">
          <a:solidFill>
            <a:schemeClr val="tx1"/>
          </a:solidFill>
          <a:latin typeface="+mn-lt"/>
          <a:ea typeface="+mn-ea"/>
          <a:cs typeface="+mn-cs"/>
        </a:defRPr>
      </a:lvl2pPr>
      <a:lvl3pPr marL="628650" indent="-171450" algn="l" defTabSz="914400" rtl="0" eaLnBrk="1" latinLnBrk="0" hangingPunct="1">
        <a:lnSpc>
          <a:spcPct val="85000"/>
        </a:lnSpc>
        <a:spcBef>
          <a:spcPts val="200"/>
        </a:spcBef>
        <a:spcAft>
          <a:spcPts val="200"/>
        </a:spcAft>
        <a:buFont typeface="Arial" panose="020B0604020202020204" pitchFamily="34" charset="0"/>
        <a:buChar char="-"/>
        <a:defRPr sz="1400" b="0" kern="1200">
          <a:solidFill>
            <a:schemeClr val="tx1"/>
          </a:solidFill>
          <a:latin typeface="+mn-lt"/>
          <a:ea typeface="+mn-ea"/>
          <a:cs typeface="+mn-cs"/>
        </a:defRPr>
      </a:lvl3pPr>
      <a:lvl4pPr marL="0" indent="0" algn="l" defTabSz="914400" rtl="0" eaLnBrk="1" latinLnBrk="0" hangingPunct="1">
        <a:lnSpc>
          <a:spcPct val="95000"/>
        </a:lnSpc>
        <a:spcBef>
          <a:spcPts val="600"/>
        </a:spcBef>
        <a:spcAft>
          <a:spcPts val="200"/>
        </a:spcAft>
        <a:buFont typeface="Arial" panose="020B0604020202020204" pitchFamily="34" charset="0"/>
        <a:buChar char="​"/>
        <a:defRPr sz="1800" b="0" kern="1200">
          <a:solidFill>
            <a:schemeClr val="tx1"/>
          </a:solidFill>
          <a:latin typeface="+mn-lt"/>
          <a:ea typeface="+mn-ea"/>
          <a:cs typeface="+mn-cs"/>
        </a:defRPr>
      </a:lvl4pPr>
      <a:lvl5pPr marL="0" indent="0" algn="l" defTabSz="914400" rtl="0" eaLnBrk="1" latinLnBrk="0" hangingPunct="1">
        <a:lnSpc>
          <a:spcPct val="95000"/>
        </a:lnSpc>
        <a:spcBef>
          <a:spcPts val="600"/>
        </a:spcBef>
        <a:spcAft>
          <a:spcPts val="200"/>
        </a:spcAft>
        <a:buFont typeface="Arial" panose="020B0604020202020204" pitchFamily="34" charset="0"/>
        <a:buChar char="​"/>
        <a:defRPr sz="1800" b="0" kern="1200">
          <a:solidFill>
            <a:schemeClr val="accent1"/>
          </a:solidFill>
          <a:latin typeface="+mn-lt"/>
          <a:ea typeface="+mn-ea"/>
          <a:cs typeface="+mn-cs"/>
        </a:defRPr>
      </a:lvl5pPr>
      <a:lvl6pPr marL="0" indent="0" algn="l" defTabSz="914400" rtl="0" eaLnBrk="1" latinLnBrk="0" hangingPunct="1">
        <a:lnSpc>
          <a:spcPct val="95000"/>
        </a:lnSpc>
        <a:spcBef>
          <a:spcPts val="600"/>
        </a:spcBef>
        <a:spcAft>
          <a:spcPts val="200"/>
        </a:spcAft>
        <a:buFont typeface="Arial" panose="020B0604020202020204" pitchFamily="34" charset="0"/>
        <a:buChar char="​"/>
        <a:defRPr sz="1800" b="0" kern="1200">
          <a:solidFill>
            <a:schemeClr val="tx2"/>
          </a:solidFill>
          <a:latin typeface="+mn-lt"/>
          <a:ea typeface="+mn-ea"/>
          <a:cs typeface="+mn-cs"/>
        </a:defRPr>
      </a:lvl6pPr>
      <a:lvl7pPr marL="0" indent="0" algn="l" defTabSz="914400" rtl="0" eaLnBrk="1" latinLnBrk="0" hangingPunct="1">
        <a:lnSpc>
          <a:spcPct val="95000"/>
        </a:lnSpc>
        <a:spcBef>
          <a:spcPts val="1000"/>
        </a:spcBef>
        <a:spcAft>
          <a:spcPts val="0"/>
        </a:spcAft>
        <a:buFont typeface="Arial" panose="020B0604020202020204" pitchFamily="34" charset="0"/>
        <a:buChar char="​"/>
        <a:defRPr sz="1800" b="1" kern="1200">
          <a:solidFill>
            <a:schemeClr val="tx1"/>
          </a:solidFill>
          <a:latin typeface="+mn-lt"/>
          <a:ea typeface="+mn-ea"/>
          <a:cs typeface="+mn-cs"/>
        </a:defRPr>
      </a:lvl7pPr>
      <a:lvl8pPr marL="228600" indent="-228600" algn="l" defTabSz="914400" rtl="0" eaLnBrk="1" latinLnBrk="0" hangingPunct="1">
        <a:lnSpc>
          <a:spcPct val="95000"/>
        </a:lnSpc>
        <a:spcBef>
          <a:spcPts val="200"/>
        </a:spcBef>
        <a:spcAft>
          <a:spcPts val="200"/>
        </a:spcAft>
        <a:buFont typeface="+mj-lt"/>
        <a:buAutoNum type="arabicPeriod"/>
        <a:defRPr sz="1800" b="0" kern="1200" baseline="0">
          <a:solidFill>
            <a:schemeClr val="tx1"/>
          </a:solidFill>
          <a:latin typeface="+mn-lt"/>
          <a:ea typeface="+mn-ea"/>
          <a:cs typeface="+mn-cs"/>
        </a:defRPr>
      </a:lvl8pPr>
      <a:lvl9pPr marL="0" indent="0" algn="l" defTabSz="914400" rtl="0" eaLnBrk="1" latinLnBrk="0" hangingPunct="1">
        <a:lnSpc>
          <a:spcPct val="95000"/>
        </a:lnSpc>
        <a:spcBef>
          <a:spcPts val="400"/>
        </a:spcBef>
        <a:spcAft>
          <a:spcPts val="400"/>
        </a:spcAft>
        <a:buFont typeface="Arial" panose="020B0604020202020204" pitchFamily="34" charset="0"/>
        <a:buChar char="​"/>
        <a:defRPr sz="900" b="0" kern="1200">
          <a:solidFill>
            <a:schemeClr val="accent6"/>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8.gif"/><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9.gif"/><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p:cNvPicPr>
            <a:picLocks noGrp="1" noChangeAspect="1"/>
          </p:cNvPicPr>
          <p:nvPr>
            <p:ph type="pic" sz="quarter" idx="12"/>
          </p:nvPr>
        </p:nvPicPr>
        <p:blipFill>
          <a:blip r:embed="rId3" cstate="hqprint">
            <a:extLst>
              <a:ext uri="{28A0092B-C50C-407E-A947-70E740481C1C}">
                <a14:useLocalDpi xmlns:a14="http://schemas.microsoft.com/office/drawing/2010/main"/>
              </a:ext>
            </a:extLst>
          </a:blip>
          <a:srcRect/>
          <a:stretch>
            <a:fillRect/>
          </a:stretch>
        </p:blipFill>
        <p:spPr>
          <a:xfrm>
            <a:off x="0" y="257961"/>
            <a:ext cx="9153549" cy="4344810"/>
          </a:xfrm>
        </p:spPr>
      </p:pic>
      <p:sp>
        <p:nvSpPr>
          <p:cNvPr id="7" name="Text Placeholder 6"/>
          <p:cNvSpPr>
            <a:spLocks noGrp="1"/>
          </p:cNvSpPr>
          <p:nvPr>
            <p:ph type="body" sz="quarter" idx="11"/>
          </p:nvPr>
        </p:nvSpPr>
        <p:spPr>
          <a:xfrm>
            <a:off x="1" y="3715529"/>
            <a:ext cx="6945086" cy="418576"/>
          </a:xfrm>
        </p:spPr>
        <p:txBody>
          <a:bodyPr/>
          <a:lstStyle/>
          <a:p>
            <a:r>
              <a:rPr lang="en-US" dirty="0"/>
              <a:t>Beyond Search</a:t>
            </a:r>
          </a:p>
        </p:txBody>
      </p:sp>
      <p:sp>
        <p:nvSpPr>
          <p:cNvPr id="6" name="Text Placeholder 5"/>
          <p:cNvSpPr>
            <a:spLocks noGrp="1"/>
          </p:cNvSpPr>
          <p:nvPr>
            <p:ph type="body" sz="quarter" idx="10"/>
          </p:nvPr>
        </p:nvSpPr>
        <p:spPr>
          <a:xfrm>
            <a:off x="0" y="2142170"/>
            <a:ext cx="5847397" cy="1377813"/>
          </a:xfrm>
        </p:spPr>
        <p:txBody>
          <a:bodyPr/>
          <a:lstStyle/>
          <a:p>
            <a:r>
              <a:rPr lang="en-US" dirty="0"/>
              <a:t>Recommendation Systems </a:t>
            </a:r>
          </a:p>
          <a:p>
            <a:r>
              <a:rPr lang="en-US" dirty="0"/>
              <a:t>Wide &amp; </a:t>
            </a:r>
            <a:r>
              <a:rPr lang="en-US" dirty="0" smtClean="0"/>
              <a:t>Deep </a:t>
            </a:r>
            <a:r>
              <a:rPr lang="mr-IN" dirty="0" smtClean="0"/>
              <a:t>–</a:t>
            </a:r>
            <a:r>
              <a:rPr lang="en-US" dirty="0" smtClean="0"/>
              <a:t> part 3</a:t>
            </a:r>
            <a:endParaRPr lang="en-US" dirty="0"/>
          </a:p>
        </p:txBody>
      </p:sp>
      <p:sp>
        <p:nvSpPr>
          <p:cNvPr id="8" name="TextBox 7"/>
          <p:cNvSpPr txBox="1"/>
          <p:nvPr/>
        </p:nvSpPr>
        <p:spPr>
          <a:xfrm>
            <a:off x="4842934" y="465356"/>
            <a:ext cx="4196026" cy="739690"/>
          </a:xfrm>
          <a:prstGeom prst="rect">
            <a:avLst/>
          </a:prstGeom>
          <a:noFill/>
        </p:spPr>
        <p:txBody>
          <a:bodyPr wrap="square" rtlCol="0">
            <a:spAutoFit/>
          </a:bodyPr>
          <a:lstStyle/>
          <a:p>
            <a:pPr algn="r">
              <a:lnSpc>
                <a:spcPct val="95000"/>
              </a:lnSpc>
              <a:spcBef>
                <a:spcPts val="400"/>
              </a:spcBef>
            </a:pPr>
            <a:r>
              <a:rPr lang="en-US" sz="1200" b="1">
                <a:solidFill>
                  <a:schemeClr val="bg1"/>
                </a:solidFill>
              </a:rPr>
              <a:t>Mo Patel</a:t>
            </a:r>
          </a:p>
          <a:p>
            <a:pPr algn="r">
              <a:lnSpc>
                <a:spcPct val="120000"/>
              </a:lnSpc>
              <a:spcBef>
                <a:spcPts val="400"/>
              </a:spcBef>
            </a:pPr>
            <a:r>
              <a:rPr lang="en-US" sz="1000">
                <a:solidFill>
                  <a:schemeClr val="bg1"/>
                </a:solidFill>
              </a:rPr>
              <a:t>Director, Artificial Intelligence</a:t>
            </a:r>
          </a:p>
          <a:p>
            <a:pPr algn="r">
              <a:lnSpc>
                <a:spcPct val="120000"/>
              </a:lnSpc>
              <a:spcBef>
                <a:spcPts val="400"/>
              </a:spcBef>
            </a:pPr>
            <a:r>
              <a:rPr lang="en-US" sz="1000">
                <a:solidFill>
                  <a:schemeClr val="bg1"/>
                </a:solidFill>
              </a:rPr>
              <a:t>Think Big Analytics</a:t>
            </a:r>
          </a:p>
        </p:txBody>
      </p:sp>
    </p:spTree>
    <p:extLst>
      <p:ext uri="{BB962C8B-B14F-4D97-AF65-F5344CB8AC3E}">
        <p14:creationId xmlns:p14="http://schemas.microsoft.com/office/powerpoint/2010/main" val="172970101"/>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 2017 Teradata</a:t>
            </a:r>
            <a:endParaRPr lang="en-US"/>
          </a:p>
        </p:txBody>
      </p:sp>
      <p:grpSp>
        <p:nvGrpSpPr>
          <p:cNvPr id="9" name="Group 8"/>
          <p:cNvGrpSpPr/>
          <p:nvPr/>
        </p:nvGrpSpPr>
        <p:grpSpPr>
          <a:xfrm>
            <a:off x="320887" y="402572"/>
            <a:ext cx="8625840" cy="3488089"/>
            <a:chOff x="320887" y="402572"/>
            <a:chExt cx="8625840" cy="3488089"/>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887" y="402572"/>
              <a:ext cx="8625840" cy="3488089"/>
            </a:xfrm>
            <a:prstGeom prst="rect">
              <a:avLst/>
            </a:prstGeom>
          </p:spPr>
        </p:pic>
        <p:sp>
          <p:nvSpPr>
            <p:cNvPr id="7" name="Rectangle 6"/>
            <p:cNvSpPr/>
            <p:nvPr/>
          </p:nvSpPr>
          <p:spPr>
            <a:xfrm>
              <a:off x="1036320" y="2570480"/>
              <a:ext cx="711200" cy="206056"/>
            </a:xfrm>
            <a:prstGeom prst="rect">
              <a:avLst/>
            </a:prstGeom>
            <a:solidFill>
              <a:schemeClr val="bg1"/>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8" name="Rectangle 7"/>
            <p:cNvSpPr/>
            <p:nvPr/>
          </p:nvSpPr>
          <p:spPr>
            <a:xfrm>
              <a:off x="5760720" y="2895600"/>
              <a:ext cx="711200" cy="206056"/>
            </a:xfrm>
            <a:prstGeom prst="rect">
              <a:avLst/>
            </a:prstGeom>
            <a:solidFill>
              <a:schemeClr val="bg1"/>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grpSp>
      <p:sp>
        <p:nvSpPr>
          <p:cNvPr id="2" name="Rectangle 1"/>
          <p:cNvSpPr/>
          <p:nvPr/>
        </p:nvSpPr>
        <p:spPr>
          <a:xfrm>
            <a:off x="452967" y="508000"/>
            <a:ext cx="4566073" cy="3382661"/>
          </a:xfrm>
          <a:prstGeom prst="rect">
            <a:avLst/>
          </a:prstGeom>
          <a:noFill/>
          <a:ln w="15875">
            <a:solidFill>
              <a:srgbClr val="FF0000"/>
            </a:solidFill>
            <a:prstDash val="dash"/>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Tree>
    <p:extLst>
      <p:ext uri="{BB962C8B-B14F-4D97-AF65-F5344CB8AC3E}">
        <p14:creationId xmlns:p14="http://schemas.microsoft.com/office/powerpoint/2010/main" val="1320429499"/>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 2017 Teradata</a:t>
            </a:r>
            <a:endParaRPr lang="en-US"/>
          </a:p>
        </p:txBody>
      </p:sp>
      <p:grpSp>
        <p:nvGrpSpPr>
          <p:cNvPr id="9" name="Group 8"/>
          <p:cNvGrpSpPr/>
          <p:nvPr/>
        </p:nvGrpSpPr>
        <p:grpSpPr>
          <a:xfrm>
            <a:off x="320887" y="402572"/>
            <a:ext cx="8625840" cy="3488089"/>
            <a:chOff x="320887" y="402572"/>
            <a:chExt cx="8625840" cy="3488089"/>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887" y="402572"/>
              <a:ext cx="8625840" cy="3488089"/>
            </a:xfrm>
            <a:prstGeom prst="rect">
              <a:avLst/>
            </a:prstGeom>
          </p:spPr>
        </p:pic>
        <p:sp>
          <p:nvSpPr>
            <p:cNvPr id="7" name="Rectangle 6"/>
            <p:cNvSpPr/>
            <p:nvPr/>
          </p:nvSpPr>
          <p:spPr>
            <a:xfrm>
              <a:off x="1036320" y="2570480"/>
              <a:ext cx="711200" cy="206056"/>
            </a:xfrm>
            <a:prstGeom prst="rect">
              <a:avLst/>
            </a:prstGeom>
            <a:solidFill>
              <a:schemeClr val="bg1"/>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8" name="Rectangle 7"/>
            <p:cNvSpPr/>
            <p:nvPr/>
          </p:nvSpPr>
          <p:spPr>
            <a:xfrm>
              <a:off x="5760720" y="2895600"/>
              <a:ext cx="711200" cy="206056"/>
            </a:xfrm>
            <a:prstGeom prst="rect">
              <a:avLst/>
            </a:prstGeom>
            <a:solidFill>
              <a:schemeClr val="bg1"/>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grpSp>
      <p:sp>
        <p:nvSpPr>
          <p:cNvPr id="2" name="Rectangle 1"/>
          <p:cNvSpPr/>
          <p:nvPr/>
        </p:nvSpPr>
        <p:spPr>
          <a:xfrm>
            <a:off x="4815840" y="402573"/>
            <a:ext cx="4130887" cy="1791988"/>
          </a:xfrm>
          <a:prstGeom prst="rect">
            <a:avLst/>
          </a:prstGeom>
          <a:noFill/>
          <a:ln w="15875">
            <a:solidFill>
              <a:srgbClr val="FF0000"/>
            </a:solidFill>
            <a:prstDash val="dash"/>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Tree>
    <p:extLst>
      <p:ext uri="{BB962C8B-B14F-4D97-AF65-F5344CB8AC3E}">
        <p14:creationId xmlns:p14="http://schemas.microsoft.com/office/powerpoint/2010/main" val="303496221"/>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 2017 Teradata</a:t>
            </a:r>
            <a:endParaRPr lang="en-US"/>
          </a:p>
        </p:txBody>
      </p:sp>
      <p:grpSp>
        <p:nvGrpSpPr>
          <p:cNvPr id="9" name="Group 8"/>
          <p:cNvGrpSpPr/>
          <p:nvPr/>
        </p:nvGrpSpPr>
        <p:grpSpPr>
          <a:xfrm>
            <a:off x="320887" y="402572"/>
            <a:ext cx="8625840" cy="3488089"/>
            <a:chOff x="320887" y="402572"/>
            <a:chExt cx="8625840" cy="3488089"/>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887" y="402572"/>
              <a:ext cx="8625840" cy="3488089"/>
            </a:xfrm>
            <a:prstGeom prst="rect">
              <a:avLst/>
            </a:prstGeom>
          </p:spPr>
        </p:pic>
        <p:sp>
          <p:nvSpPr>
            <p:cNvPr id="7" name="Rectangle 6"/>
            <p:cNvSpPr/>
            <p:nvPr/>
          </p:nvSpPr>
          <p:spPr>
            <a:xfrm>
              <a:off x="1036320" y="2570480"/>
              <a:ext cx="711200" cy="206056"/>
            </a:xfrm>
            <a:prstGeom prst="rect">
              <a:avLst/>
            </a:prstGeom>
            <a:solidFill>
              <a:schemeClr val="bg1"/>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8" name="Rectangle 7"/>
            <p:cNvSpPr/>
            <p:nvPr/>
          </p:nvSpPr>
          <p:spPr>
            <a:xfrm>
              <a:off x="5760720" y="2895600"/>
              <a:ext cx="711200" cy="206056"/>
            </a:xfrm>
            <a:prstGeom prst="rect">
              <a:avLst/>
            </a:prstGeom>
            <a:solidFill>
              <a:schemeClr val="bg1"/>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grpSp>
      <p:sp>
        <p:nvSpPr>
          <p:cNvPr id="2" name="Rectangle 1"/>
          <p:cNvSpPr/>
          <p:nvPr/>
        </p:nvSpPr>
        <p:spPr>
          <a:xfrm>
            <a:off x="4744720" y="2084685"/>
            <a:ext cx="4130887" cy="1791988"/>
          </a:xfrm>
          <a:prstGeom prst="rect">
            <a:avLst/>
          </a:prstGeom>
          <a:noFill/>
          <a:ln w="15875">
            <a:solidFill>
              <a:srgbClr val="FF0000"/>
            </a:solidFill>
            <a:prstDash val="dash"/>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Tree>
    <p:extLst>
      <p:ext uri="{BB962C8B-B14F-4D97-AF65-F5344CB8AC3E}">
        <p14:creationId xmlns:p14="http://schemas.microsoft.com/office/powerpoint/2010/main" val="345416571"/>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2955752"/>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1907865" y="446040"/>
            <a:ext cx="8229600" cy="3662198"/>
          </a:xfrm>
        </p:spPr>
        <p:txBody>
          <a:bodyPr/>
          <a:lstStyle/>
          <a:p>
            <a:r>
              <a:rPr lang="en-US" dirty="0"/>
              <a:t>Introduction to recommendation systems</a:t>
            </a:r>
          </a:p>
          <a:p>
            <a:r>
              <a:rPr lang="en-US" dirty="0"/>
              <a:t>Traditional recommendation approaches</a:t>
            </a:r>
          </a:p>
          <a:p>
            <a:r>
              <a:rPr lang="en-US" dirty="0"/>
              <a:t>Introduction to Wide &amp; Deep</a:t>
            </a:r>
          </a:p>
          <a:p>
            <a:r>
              <a:rPr lang="en-US" dirty="0"/>
              <a:t>Wide Learning in context of Wide &amp; Deep</a:t>
            </a:r>
          </a:p>
          <a:p>
            <a:r>
              <a:rPr lang="en-US" dirty="0"/>
              <a:t>Deep Learning Fundamentals</a:t>
            </a:r>
          </a:p>
          <a:p>
            <a:r>
              <a:rPr lang="en-US" b="1" dirty="0"/>
              <a:t>Deep Learning for Recommendations</a:t>
            </a:r>
          </a:p>
          <a:p>
            <a:r>
              <a:rPr lang="en-US" dirty="0"/>
              <a:t>Preparing Data for Wide &amp; Deep</a:t>
            </a:r>
          </a:p>
          <a:p>
            <a:r>
              <a:rPr lang="en-US" dirty="0"/>
              <a:t>Training Wide &amp; Deep models</a:t>
            </a:r>
          </a:p>
          <a:p>
            <a:r>
              <a:rPr lang="en-US" dirty="0"/>
              <a:t>Serving Wide &amp; Deep models</a:t>
            </a:r>
          </a:p>
          <a:p>
            <a:r>
              <a:rPr lang="en-US" dirty="0"/>
              <a:t>Champion-Challenger Approach to deployment</a:t>
            </a:r>
          </a:p>
          <a:p>
            <a:r>
              <a:rPr lang="en-US" dirty="0"/>
              <a:t>Tuning Wide &amp; Deep models</a:t>
            </a:r>
          </a:p>
          <a:p>
            <a:r>
              <a:rPr lang="en-US" dirty="0"/>
              <a:t>Wrap-up and Summary</a:t>
            </a:r>
          </a:p>
          <a:p>
            <a:pPr lvl="1"/>
            <a:endParaRPr lang="en-US" dirty="0"/>
          </a:p>
        </p:txBody>
      </p:sp>
      <p:sp>
        <p:nvSpPr>
          <p:cNvPr id="6" name="Title 5"/>
          <p:cNvSpPr>
            <a:spLocks noGrp="1"/>
          </p:cNvSpPr>
          <p:nvPr>
            <p:ph type="title"/>
          </p:nvPr>
        </p:nvSpPr>
        <p:spPr/>
        <p:txBody>
          <a:bodyPr/>
          <a:lstStyle/>
          <a:p>
            <a:r>
              <a:rPr lang="en-US" dirty="0"/>
              <a:t>Agenda</a:t>
            </a:r>
          </a:p>
        </p:txBody>
      </p:sp>
      <p:sp>
        <p:nvSpPr>
          <p:cNvPr id="4" name="Date Placeholder 3"/>
          <p:cNvSpPr>
            <a:spLocks noGrp="1"/>
          </p:cNvSpPr>
          <p:nvPr>
            <p:ph type="dt" sz="half" idx="10"/>
          </p:nvPr>
        </p:nvSpPr>
        <p:spPr/>
        <p:txBody>
          <a:bodyPr/>
          <a:lstStyle/>
          <a:p>
            <a:r>
              <a:rPr lang="en-US"/>
              <a:t>© 2017 Teradata</a:t>
            </a:r>
          </a:p>
        </p:txBody>
      </p:sp>
    </p:spTree>
    <p:extLst>
      <p:ext uri="{BB962C8B-B14F-4D97-AF65-F5344CB8AC3E}">
        <p14:creationId xmlns:p14="http://schemas.microsoft.com/office/powerpoint/2010/main" val="2076487692"/>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 2017 Teradata</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4500" y="0"/>
            <a:ext cx="3157806" cy="5143500"/>
          </a:xfrm>
          <a:prstGeom prst="rect">
            <a:avLst/>
          </a:prstGeom>
        </p:spPr>
      </p:pic>
    </p:spTree>
    <p:extLst>
      <p:ext uri="{BB962C8B-B14F-4D97-AF65-F5344CB8AC3E}">
        <p14:creationId xmlns:p14="http://schemas.microsoft.com/office/powerpoint/2010/main" val="1478703864"/>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 2017 Teradata</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967" y="853440"/>
            <a:ext cx="7747000" cy="3720311"/>
          </a:xfrm>
          <a:prstGeom prst="rect">
            <a:avLst/>
          </a:prstGeom>
        </p:spPr>
      </p:pic>
    </p:spTree>
    <p:extLst>
      <p:ext uri="{BB962C8B-B14F-4D97-AF65-F5344CB8AC3E}">
        <p14:creationId xmlns:p14="http://schemas.microsoft.com/office/powerpoint/2010/main" val="1689942878"/>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Wide &amp; Deep</a:t>
            </a:r>
            <a:endParaRPr lang="en-US" dirty="0"/>
          </a:p>
        </p:txBody>
      </p:sp>
      <p:sp>
        <p:nvSpPr>
          <p:cNvPr id="4" name="Date Placeholder 3"/>
          <p:cNvSpPr>
            <a:spLocks noGrp="1"/>
          </p:cNvSpPr>
          <p:nvPr>
            <p:ph type="dt" sz="half" idx="10"/>
          </p:nvPr>
        </p:nvSpPr>
        <p:spPr/>
        <p:txBody>
          <a:bodyPr/>
          <a:lstStyle/>
          <a:p>
            <a:r>
              <a:rPr lang="en-US" smtClean="0"/>
              <a:t>© 2017 Teradata</a:t>
            </a:r>
            <a:endParaRPr lang="en-US"/>
          </a:p>
        </p:txBody>
      </p:sp>
      <p:sp>
        <p:nvSpPr>
          <p:cNvPr id="12" name="Rectangle 11"/>
          <p:cNvSpPr/>
          <p:nvPr/>
        </p:nvSpPr>
        <p:spPr>
          <a:xfrm>
            <a:off x="3759200" y="3834775"/>
            <a:ext cx="3739596" cy="1082071"/>
          </a:xfrm>
          <a:prstGeom prst="rect">
            <a:avLst/>
          </a:prstGeom>
          <a:solidFill>
            <a:schemeClr val="bg1"/>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49300"/>
            <a:ext cx="9144000" cy="2105320"/>
          </a:xfrm>
          <a:prstGeom prst="rect">
            <a:avLst/>
          </a:prstGeom>
        </p:spPr>
      </p:pic>
      <p:sp>
        <p:nvSpPr>
          <p:cNvPr id="5" name="Rectangle 4"/>
          <p:cNvSpPr/>
          <p:nvPr/>
        </p:nvSpPr>
        <p:spPr>
          <a:xfrm>
            <a:off x="0" y="853440"/>
            <a:ext cx="2357120" cy="2001180"/>
          </a:xfrm>
          <a:prstGeom prst="rect">
            <a:avLst/>
          </a:prstGeom>
          <a:noFill/>
          <a:ln w="9525">
            <a:solidFill>
              <a:srgbClr val="C00000"/>
            </a:solidFill>
            <a:prstDash val="dash"/>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3100" y="2925773"/>
            <a:ext cx="2628900" cy="119062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33660" y="3344522"/>
            <a:ext cx="1590675" cy="419100"/>
          </a:xfrm>
          <a:prstGeom prst="rect">
            <a:avLst/>
          </a:prstGeom>
        </p:spPr>
      </p:pic>
    </p:spTree>
    <p:extLst>
      <p:ext uri="{BB962C8B-B14F-4D97-AF65-F5344CB8AC3E}">
        <p14:creationId xmlns:p14="http://schemas.microsoft.com/office/powerpoint/2010/main" val="140626926"/>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Wide &amp; Deep</a:t>
            </a:r>
            <a:endParaRPr lang="en-US" dirty="0"/>
          </a:p>
        </p:txBody>
      </p:sp>
      <p:sp>
        <p:nvSpPr>
          <p:cNvPr id="4" name="Date Placeholder 3"/>
          <p:cNvSpPr>
            <a:spLocks noGrp="1"/>
          </p:cNvSpPr>
          <p:nvPr>
            <p:ph type="dt" sz="half" idx="10"/>
          </p:nvPr>
        </p:nvSpPr>
        <p:spPr/>
        <p:txBody>
          <a:bodyPr/>
          <a:lstStyle/>
          <a:p>
            <a:r>
              <a:rPr lang="en-US" smtClean="0"/>
              <a:t>© 2017 Teradata</a:t>
            </a:r>
            <a:endParaRPr lang="en-US"/>
          </a:p>
        </p:txBody>
      </p:sp>
      <p:sp>
        <p:nvSpPr>
          <p:cNvPr id="12" name="Rectangle 11"/>
          <p:cNvSpPr/>
          <p:nvPr/>
        </p:nvSpPr>
        <p:spPr>
          <a:xfrm>
            <a:off x="3759200" y="3834775"/>
            <a:ext cx="3739596" cy="1082071"/>
          </a:xfrm>
          <a:prstGeom prst="rect">
            <a:avLst/>
          </a:prstGeom>
          <a:solidFill>
            <a:schemeClr val="bg1"/>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49300"/>
            <a:ext cx="9144000" cy="2105320"/>
          </a:xfrm>
          <a:prstGeom prst="rect">
            <a:avLst/>
          </a:prstGeom>
        </p:spPr>
      </p:pic>
      <p:sp>
        <p:nvSpPr>
          <p:cNvPr id="5" name="Rectangle 4"/>
          <p:cNvSpPr/>
          <p:nvPr/>
        </p:nvSpPr>
        <p:spPr>
          <a:xfrm>
            <a:off x="5628996" y="749300"/>
            <a:ext cx="3433723" cy="2001180"/>
          </a:xfrm>
          <a:prstGeom prst="rect">
            <a:avLst/>
          </a:prstGeom>
          <a:noFill/>
          <a:ln w="9525">
            <a:solidFill>
              <a:srgbClr val="C00000"/>
            </a:solidFill>
            <a:prstDash val="dash"/>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6740" y="3292485"/>
            <a:ext cx="5092700" cy="876300"/>
          </a:xfrm>
          <a:prstGeom prst="rect">
            <a:avLst/>
          </a:prstGeom>
        </p:spPr>
      </p:pic>
    </p:spTree>
    <p:extLst>
      <p:ext uri="{BB962C8B-B14F-4D97-AF65-F5344CB8AC3E}">
        <p14:creationId xmlns:p14="http://schemas.microsoft.com/office/powerpoint/2010/main" val="1684659275"/>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Wide &amp; Deep</a:t>
            </a:r>
            <a:endParaRPr lang="en-US" dirty="0"/>
          </a:p>
        </p:txBody>
      </p:sp>
      <p:sp>
        <p:nvSpPr>
          <p:cNvPr id="4" name="Date Placeholder 3"/>
          <p:cNvSpPr>
            <a:spLocks noGrp="1"/>
          </p:cNvSpPr>
          <p:nvPr>
            <p:ph type="dt" sz="half" idx="10"/>
          </p:nvPr>
        </p:nvSpPr>
        <p:spPr/>
        <p:txBody>
          <a:bodyPr/>
          <a:lstStyle/>
          <a:p>
            <a:r>
              <a:rPr lang="en-US" smtClean="0"/>
              <a:t>© 2017 Teradata</a:t>
            </a:r>
            <a:endParaRPr lang="en-US"/>
          </a:p>
        </p:txBody>
      </p:sp>
      <p:sp>
        <p:nvSpPr>
          <p:cNvPr id="12" name="Rectangle 11"/>
          <p:cNvSpPr/>
          <p:nvPr/>
        </p:nvSpPr>
        <p:spPr>
          <a:xfrm>
            <a:off x="3759200" y="3834775"/>
            <a:ext cx="3739596" cy="1082071"/>
          </a:xfrm>
          <a:prstGeom prst="rect">
            <a:avLst/>
          </a:prstGeom>
          <a:solidFill>
            <a:schemeClr val="bg1"/>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49300"/>
            <a:ext cx="9144000" cy="2105320"/>
          </a:xfrm>
          <a:prstGeom prst="rect">
            <a:avLst/>
          </a:prstGeom>
        </p:spPr>
      </p:pic>
      <p:sp>
        <p:nvSpPr>
          <p:cNvPr id="5" name="Rectangle 4"/>
          <p:cNvSpPr/>
          <p:nvPr/>
        </p:nvSpPr>
        <p:spPr>
          <a:xfrm>
            <a:off x="2306676" y="709720"/>
            <a:ext cx="3433723" cy="2001180"/>
          </a:xfrm>
          <a:prstGeom prst="rect">
            <a:avLst/>
          </a:prstGeom>
          <a:noFill/>
          <a:ln w="9525">
            <a:solidFill>
              <a:srgbClr val="C00000"/>
            </a:solidFill>
            <a:prstDash val="dash"/>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6456" y="3160547"/>
            <a:ext cx="5981700" cy="368300"/>
          </a:xfrm>
          <a:prstGeom prst="rect">
            <a:avLst/>
          </a:prstGeom>
        </p:spPr>
      </p:pic>
    </p:spTree>
    <p:extLst>
      <p:ext uri="{BB962C8B-B14F-4D97-AF65-F5344CB8AC3E}">
        <p14:creationId xmlns:p14="http://schemas.microsoft.com/office/powerpoint/2010/main" val="1714901119"/>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1907865" y="446040"/>
            <a:ext cx="8229600" cy="3662198"/>
          </a:xfrm>
        </p:spPr>
        <p:txBody>
          <a:bodyPr/>
          <a:lstStyle/>
          <a:p>
            <a:r>
              <a:rPr lang="en-US" dirty="0"/>
              <a:t>Introduction to recommendation systems</a:t>
            </a:r>
          </a:p>
          <a:p>
            <a:r>
              <a:rPr lang="en-US" dirty="0"/>
              <a:t>Traditional recommendation approaches</a:t>
            </a:r>
          </a:p>
          <a:p>
            <a:r>
              <a:rPr lang="en-US" dirty="0"/>
              <a:t>Introduction to Wide &amp; Deep</a:t>
            </a:r>
          </a:p>
          <a:p>
            <a:r>
              <a:rPr lang="en-US" dirty="0"/>
              <a:t>Wide Learning in context of Wide &amp; Deep</a:t>
            </a:r>
          </a:p>
          <a:p>
            <a:r>
              <a:rPr lang="en-US" dirty="0"/>
              <a:t>Deep Learning Fundamentals</a:t>
            </a:r>
          </a:p>
          <a:p>
            <a:r>
              <a:rPr lang="en-US" dirty="0"/>
              <a:t>Deep Learning for Recommendations</a:t>
            </a:r>
          </a:p>
          <a:p>
            <a:r>
              <a:rPr lang="en-US" b="1" dirty="0"/>
              <a:t>Preparing Data for Wide &amp; Deep</a:t>
            </a:r>
          </a:p>
          <a:p>
            <a:r>
              <a:rPr lang="en-US" b="1" dirty="0"/>
              <a:t>Training Wide &amp; Deep models</a:t>
            </a:r>
          </a:p>
          <a:p>
            <a:r>
              <a:rPr lang="en-US" b="1" dirty="0"/>
              <a:t>Serving Wide &amp; Deep models</a:t>
            </a:r>
          </a:p>
          <a:p>
            <a:r>
              <a:rPr lang="en-US" dirty="0"/>
              <a:t>Champion-Challenger Approach to deployment</a:t>
            </a:r>
          </a:p>
          <a:p>
            <a:r>
              <a:rPr lang="en-US" dirty="0"/>
              <a:t>Tuning Wide &amp; Deep models</a:t>
            </a:r>
          </a:p>
          <a:p>
            <a:r>
              <a:rPr lang="en-US" dirty="0"/>
              <a:t>Wrap-up and Summary</a:t>
            </a:r>
          </a:p>
          <a:p>
            <a:pPr lvl="1"/>
            <a:endParaRPr lang="en-US" dirty="0"/>
          </a:p>
        </p:txBody>
      </p:sp>
      <p:sp>
        <p:nvSpPr>
          <p:cNvPr id="6" name="Title 5"/>
          <p:cNvSpPr>
            <a:spLocks noGrp="1"/>
          </p:cNvSpPr>
          <p:nvPr>
            <p:ph type="title"/>
          </p:nvPr>
        </p:nvSpPr>
        <p:spPr/>
        <p:txBody>
          <a:bodyPr/>
          <a:lstStyle/>
          <a:p>
            <a:r>
              <a:rPr lang="en-US" dirty="0"/>
              <a:t>Agenda</a:t>
            </a:r>
          </a:p>
        </p:txBody>
      </p:sp>
      <p:sp>
        <p:nvSpPr>
          <p:cNvPr id="4" name="Date Placeholder 3"/>
          <p:cNvSpPr>
            <a:spLocks noGrp="1"/>
          </p:cNvSpPr>
          <p:nvPr>
            <p:ph type="dt" sz="half" idx="10"/>
          </p:nvPr>
        </p:nvSpPr>
        <p:spPr/>
        <p:txBody>
          <a:bodyPr/>
          <a:lstStyle/>
          <a:p>
            <a:r>
              <a:rPr lang="en-US"/>
              <a:t>© 2017 Teradata</a:t>
            </a:r>
          </a:p>
        </p:txBody>
      </p:sp>
    </p:spTree>
    <p:extLst>
      <p:ext uri="{BB962C8B-B14F-4D97-AF65-F5344CB8AC3E}">
        <p14:creationId xmlns:p14="http://schemas.microsoft.com/office/powerpoint/2010/main" val="911517274"/>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 2017 Teradata</a:t>
            </a:r>
            <a:endParaRPr lang="en-US"/>
          </a:p>
        </p:txBody>
      </p:sp>
      <p:grpSp>
        <p:nvGrpSpPr>
          <p:cNvPr id="9" name="Group 8"/>
          <p:cNvGrpSpPr/>
          <p:nvPr/>
        </p:nvGrpSpPr>
        <p:grpSpPr>
          <a:xfrm>
            <a:off x="320887" y="402572"/>
            <a:ext cx="8625840" cy="3488089"/>
            <a:chOff x="320887" y="402572"/>
            <a:chExt cx="8625840" cy="3488089"/>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887" y="402572"/>
              <a:ext cx="8625840" cy="3488089"/>
            </a:xfrm>
            <a:prstGeom prst="rect">
              <a:avLst/>
            </a:prstGeom>
          </p:spPr>
        </p:pic>
        <p:sp>
          <p:nvSpPr>
            <p:cNvPr id="7" name="Rectangle 6"/>
            <p:cNvSpPr/>
            <p:nvPr/>
          </p:nvSpPr>
          <p:spPr>
            <a:xfrm>
              <a:off x="1036320" y="2570480"/>
              <a:ext cx="711200" cy="206056"/>
            </a:xfrm>
            <a:prstGeom prst="rect">
              <a:avLst/>
            </a:prstGeom>
            <a:solidFill>
              <a:schemeClr val="bg1"/>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8" name="Rectangle 7"/>
            <p:cNvSpPr/>
            <p:nvPr/>
          </p:nvSpPr>
          <p:spPr>
            <a:xfrm>
              <a:off x="5760720" y="2895600"/>
              <a:ext cx="711200" cy="206056"/>
            </a:xfrm>
            <a:prstGeom prst="rect">
              <a:avLst/>
            </a:prstGeom>
            <a:solidFill>
              <a:schemeClr val="bg1"/>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grpSp>
    </p:spTree>
    <p:extLst>
      <p:ext uri="{BB962C8B-B14F-4D97-AF65-F5344CB8AC3E}">
        <p14:creationId xmlns:p14="http://schemas.microsoft.com/office/powerpoint/2010/main" val="1725026034"/>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DC_PPT_Branded_16-9_0217_full">
  <a:themeElements>
    <a:clrScheme name="TeradataPPT2014 2">
      <a:dk1>
        <a:srgbClr val="3C3C3B"/>
      </a:dk1>
      <a:lt1>
        <a:sysClr val="window" lastClr="FFFFFF"/>
      </a:lt1>
      <a:dk2>
        <a:srgbClr val="0079DB"/>
      </a:dk2>
      <a:lt2>
        <a:srgbClr val="D8D8D8"/>
      </a:lt2>
      <a:accent1>
        <a:srgbClr val="EC881D"/>
      </a:accent1>
      <a:accent2>
        <a:srgbClr val="0079DB"/>
      </a:accent2>
      <a:accent3>
        <a:srgbClr val="CD391F"/>
      </a:accent3>
      <a:accent4>
        <a:srgbClr val="0088A8"/>
      </a:accent4>
      <a:accent5>
        <a:srgbClr val="703092"/>
      </a:accent5>
      <a:accent6>
        <a:srgbClr val="5F6062"/>
      </a:accent6>
      <a:hlink>
        <a:srgbClr val="0079DB"/>
      </a:hlink>
      <a:folHlink>
        <a:srgbClr val="703092"/>
      </a:folHlink>
    </a:clrScheme>
    <a:fontScheme name="Teradata">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noFill/>
          <a:miter lim="800000"/>
          <a:headEnd/>
          <a:tailEnd/>
        </a:ln>
        <a:effectLst/>
      </a:spPr>
      <a:bodyPr wrap="square" tIns="91440" bIns="91440" rtlCol="0" anchor="t">
        <a:prstTxWarp prst="textNoShape">
          <a:avLst/>
        </a:prstTxWarp>
        <a:noAutofit/>
      </a:bodyPr>
      <a:lstStyle>
        <a:defPPr>
          <a:defRPr kern="0" dirty="0" err="1" smtClean="0">
            <a:solidFill>
              <a:prstClr val="white"/>
            </a:solidFill>
          </a:defRPr>
        </a:defPPr>
      </a:lst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5000"/>
          </a:lnSpc>
          <a:spcBef>
            <a:spcPts val="400"/>
          </a:spcBef>
          <a:defRPr dirty="0" err="1" smtClean="0">
            <a:solidFill>
              <a:srgbClr val="231F20"/>
            </a:solidFill>
          </a:defRPr>
        </a:defPPr>
      </a:lstStyle>
    </a:txDef>
  </a:objectDefaults>
  <a:extraClrSchemeLst/>
</a:theme>
</file>

<file path=ppt/theme/theme2.xml><?xml version="1.0" encoding="utf-8"?>
<a:theme xmlns:a="http://schemas.openxmlformats.org/drawingml/2006/main" name="Office Theme">
  <a:themeElements>
    <a:clrScheme name="Teradata">
      <a:dk1>
        <a:sysClr val="windowText" lastClr="000000"/>
      </a:dk1>
      <a:lt1>
        <a:sysClr val="window" lastClr="FFFFFF"/>
      </a:lt1>
      <a:dk2>
        <a:srgbClr val="0079DB"/>
      </a:dk2>
      <a:lt2>
        <a:srgbClr val="D8D8D8"/>
      </a:lt2>
      <a:accent1>
        <a:srgbClr val="D56D23"/>
      </a:accent1>
      <a:accent2>
        <a:srgbClr val="BBBCBE"/>
      </a:accent2>
      <a:accent3>
        <a:srgbClr val="5F6062"/>
      </a:accent3>
      <a:accent4>
        <a:srgbClr val="0088A8"/>
      </a:accent4>
      <a:accent5>
        <a:srgbClr val="703092"/>
      </a:accent5>
      <a:accent6>
        <a:srgbClr val="CD391F"/>
      </a:accent6>
      <a:hlink>
        <a:srgbClr val="0079DB"/>
      </a:hlink>
      <a:folHlink>
        <a:srgbClr val="703092"/>
      </a:folHlink>
    </a:clrScheme>
    <a:fontScheme name="Teradata">
      <a:majorFont>
        <a:latin typeface="Century Gothic"/>
        <a:ea typeface=""/>
        <a:cs typeface=""/>
      </a:majorFont>
      <a:minorFont>
        <a:latin typeface="Century Gothic"/>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Teradata">
      <a:dk1>
        <a:sysClr val="windowText" lastClr="000000"/>
      </a:dk1>
      <a:lt1>
        <a:sysClr val="window" lastClr="FFFFFF"/>
      </a:lt1>
      <a:dk2>
        <a:srgbClr val="0079DB"/>
      </a:dk2>
      <a:lt2>
        <a:srgbClr val="D8D8D8"/>
      </a:lt2>
      <a:accent1>
        <a:srgbClr val="D56D23"/>
      </a:accent1>
      <a:accent2>
        <a:srgbClr val="BBBCBE"/>
      </a:accent2>
      <a:accent3>
        <a:srgbClr val="5F6062"/>
      </a:accent3>
      <a:accent4>
        <a:srgbClr val="0088A8"/>
      </a:accent4>
      <a:accent5>
        <a:srgbClr val="703092"/>
      </a:accent5>
      <a:accent6>
        <a:srgbClr val="CD391F"/>
      </a:accent6>
      <a:hlink>
        <a:srgbClr val="0079DB"/>
      </a:hlink>
      <a:folHlink>
        <a:srgbClr val="703092"/>
      </a:folHlink>
    </a:clrScheme>
    <a:fontScheme name="Teradata">
      <a:majorFont>
        <a:latin typeface="Century Gothic"/>
        <a:ea typeface=""/>
        <a:cs typeface=""/>
      </a:majorFont>
      <a:minorFont>
        <a:latin typeface="Century Gothic"/>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17522</TotalTime>
  <Words>1983</Words>
  <Application>Microsoft Macintosh PowerPoint</Application>
  <PresentationFormat>On-screen Show (16:9)</PresentationFormat>
  <Paragraphs>78</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Century Gothic</vt:lpstr>
      <vt:lpstr>Arial</vt:lpstr>
      <vt:lpstr>TDC_PPT_Branded_16-9_0217_full</vt:lpstr>
      <vt:lpstr>PowerPoint Presentation</vt:lpstr>
      <vt:lpstr>Agenda</vt:lpstr>
      <vt:lpstr>PowerPoint Presentation</vt:lpstr>
      <vt:lpstr>PowerPoint Presentation</vt:lpstr>
      <vt:lpstr>Wide &amp; Deep</vt:lpstr>
      <vt:lpstr>Wide &amp; Deep</vt:lpstr>
      <vt:lpstr>Wide &amp; Deep</vt:lpstr>
      <vt:lpstr>Agenda</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Goff, Max K</cp:lastModifiedBy>
  <cp:revision>107</cp:revision>
  <dcterms:modified xsi:type="dcterms:W3CDTF">2017-08-17T15:17:17Z</dcterms:modified>
</cp:coreProperties>
</file>