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handoutMasterIdLst>
    <p:handoutMasterId r:id="rId18"/>
  </p:handoutMasterIdLst>
  <p:sldIdLst>
    <p:sldId id="274" r:id="rId2"/>
    <p:sldId id="351" r:id="rId3"/>
    <p:sldId id="362" r:id="rId4"/>
    <p:sldId id="363" r:id="rId5"/>
    <p:sldId id="361" r:id="rId6"/>
    <p:sldId id="365" r:id="rId7"/>
    <p:sldId id="358" r:id="rId8"/>
    <p:sldId id="367" r:id="rId9"/>
    <p:sldId id="374" r:id="rId10"/>
    <p:sldId id="369" r:id="rId11"/>
    <p:sldId id="368" r:id="rId12"/>
    <p:sldId id="371" r:id="rId13"/>
    <p:sldId id="373" r:id="rId14"/>
    <p:sldId id="375" r:id="rId15"/>
    <p:sldId id="293" r:id="rId1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2">
          <p15:clr>
            <a:srgbClr val="A4A3A4"/>
          </p15:clr>
        </p15:guide>
        <p15:guide id="2" orient="horz" pos="2870">
          <p15:clr>
            <a:srgbClr val="A4A3A4"/>
          </p15:clr>
        </p15:guide>
        <p15:guide id="3" orient="horz" pos="547">
          <p15:clr>
            <a:srgbClr val="A4A3A4"/>
          </p15:clr>
        </p15:guide>
        <p15:guide id="4" orient="horz" pos="725">
          <p15:clr>
            <a:srgbClr val="A4A3A4"/>
          </p15:clr>
        </p15:guide>
        <p15:guide id="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0066"/>
    <a:srgbClr val="EC881D"/>
    <a:srgbClr val="2C4CFF"/>
    <a:srgbClr val="FFFFFF"/>
    <a:srgbClr val="5F6062"/>
    <a:srgbClr val="0079DB"/>
    <a:srgbClr val="DC7B1F"/>
    <a:srgbClr val="000000"/>
    <a:srgbClr val="231F20"/>
    <a:srgbClr val="D8D8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20"/>
    <p:restoredTop sz="86019" autoAdjust="0"/>
  </p:normalViewPr>
  <p:slideViewPr>
    <p:cSldViewPr snapToGrid="0">
      <p:cViewPr>
        <p:scale>
          <a:sx n="125" d="100"/>
          <a:sy n="125" d="100"/>
        </p:scale>
        <p:origin x="664" y="560"/>
      </p:cViewPr>
      <p:guideLst>
        <p:guide orient="horz" pos="102"/>
        <p:guide orient="horz" pos="2870"/>
        <p:guide orient="horz" pos="547"/>
        <p:guide orient="horz" pos="725"/>
        <p:guide/>
      </p:guideLst>
    </p:cSldViewPr>
  </p:slideViewPr>
  <p:notesTextViewPr>
    <p:cViewPr>
      <p:scale>
        <a:sx n="114" d="100"/>
        <a:sy n="114" d="100"/>
      </p:scale>
      <p:origin x="0" y="0"/>
    </p:cViewPr>
  </p:notesTextViewPr>
  <p:sorterViewPr>
    <p:cViewPr>
      <p:scale>
        <a:sx n="66" d="100"/>
        <a:sy n="66" d="100"/>
      </p:scale>
      <p:origin x="0" y="0"/>
    </p:cViewPr>
  </p:sorterViewPr>
  <p:notesViewPr>
    <p:cSldViewPr snapToGrid="0">
      <p:cViewPr>
        <p:scale>
          <a:sx n="140" d="100"/>
          <a:sy n="140" d="100"/>
        </p:scale>
        <p:origin x="1552" y="-228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handoutMaster" Target="handoutMasters/handout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FBC6CC6-8138-E540-A434-B867CC36BCD0}" type="datetime1">
              <a:rPr lang="en-US" smtClean="0"/>
              <a:t>9/23/17</a:t>
            </a:fld>
            <a:endParaRPr lang="en-US"/>
          </a:p>
        </p:txBody>
      </p:sp>
      <p:sp>
        <p:nvSpPr>
          <p:cNvPr id="6" name="TextBox 5"/>
          <p:cNvSpPr txBox="1"/>
          <p:nvPr/>
        </p:nvSpPr>
        <p:spPr>
          <a:xfrm>
            <a:off x="286468" y="8743301"/>
            <a:ext cx="109004" cy="107722"/>
          </a:xfrm>
          <a:prstGeom prst="rect">
            <a:avLst/>
          </a:prstGeom>
          <a:noFill/>
        </p:spPr>
        <p:txBody>
          <a:bodyPr wrap="none" lIns="0" tIns="0" rIns="0" bIns="0" rtlCol="0">
            <a:spAutoFit/>
          </a:bodyPr>
          <a:lstStyle/>
          <a:p>
            <a:pPr algn="r"/>
            <a:fld id="{0C8E8817-043E-4BA1-A90E-6FB9FA409362}" type="slidenum">
              <a:rPr lang="en-US" sz="700" smtClean="0">
                <a:solidFill>
                  <a:schemeClr val="bg2"/>
                </a:solidFill>
              </a:rPr>
              <a:pPr algn="r"/>
              <a:t>‹#›</a:t>
            </a:fld>
            <a:endParaRPr lang="en-US" sz="700">
              <a:solidFill>
                <a:schemeClr val="bg2"/>
              </a:solidFill>
            </a:endParaRPr>
          </a:p>
        </p:txBody>
      </p:sp>
      <p:grpSp>
        <p:nvGrpSpPr>
          <p:cNvPr id="8" name="Group 4"/>
          <p:cNvGrpSpPr>
            <a:grpSpLocks noChangeAspect="1"/>
          </p:cNvGrpSpPr>
          <p:nvPr/>
        </p:nvGrpSpPr>
        <p:grpSpPr bwMode="auto">
          <a:xfrm>
            <a:off x="6010878" y="8738453"/>
            <a:ext cx="531812" cy="119063"/>
            <a:chOff x="5137" y="4139"/>
            <a:chExt cx="335" cy="75"/>
          </a:xfrm>
          <a:solidFill>
            <a:schemeClr val="accent1"/>
          </a:solidFill>
        </p:grpSpPr>
        <p:sp>
          <p:nvSpPr>
            <p:cNvPr id="9"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1" name="Footer Placeholder 3"/>
          <p:cNvSpPr>
            <a:spLocks noGrp="1"/>
          </p:cNvSpPr>
          <p:nvPr>
            <p:ph type="ftr" sz="quarter" idx="2"/>
          </p:nvPr>
        </p:nvSpPr>
        <p:spPr>
          <a:xfrm>
            <a:off x="457200" y="8743301"/>
            <a:ext cx="2971800" cy="107722"/>
          </a:xfrm>
          <a:prstGeom prst="rect">
            <a:avLst/>
          </a:prstGeom>
        </p:spPr>
        <p:txBody>
          <a:bodyPr vert="horz" wrap="square" lIns="0" tIns="0" rIns="0" bIns="0" rtlCol="0" anchor="ctr">
            <a:spAutoFit/>
          </a:bodyPr>
          <a:lstStyle/>
          <a:p>
            <a:r>
              <a:rPr lang="en-US" sz="700">
                <a:solidFill>
                  <a:schemeClr val="bg2"/>
                </a:solidFill>
              </a:rPr>
              <a:t>© 2016 Teradata</a:t>
            </a:r>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20B24A-4901-584A-9EFA-AC0C3BF0E694}" type="datetime1">
              <a:rPr lang="en-US" smtClean="0"/>
              <a:t>9/23/17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Box 7"/>
          <p:cNvSpPr txBox="1"/>
          <p:nvPr/>
        </p:nvSpPr>
        <p:spPr>
          <a:xfrm>
            <a:off x="286468" y="8743301"/>
            <a:ext cx="109004" cy="107722"/>
          </a:xfrm>
          <a:prstGeom prst="rect">
            <a:avLst/>
          </a:prstGeom>
          <a:noFill/>
        </p:spPr>
        <p:txBody>
          <a:bodyPr wrap="none" lIns="0" tIns="0" rIns="0" bIns="0" rtlCol="0">
            <a:spAutoFit/>
          </a:bodyPr>
          <a:lstStyle/>
          <a:p>
            <a:pPr algn="r"/>
            <a:fld id="{0C8E8817-043E-4BA1-A90E-6FB9FA409362}" type="slidenum">
              <a:rPr lang="en-US" sz="700" smtClean="0">
                <a:solidFill>
                  <a:schemeClr val="bg2"/>
                </a:solidFill>
              </a:rPr>
              <a:pPr algn="r"/>
              <a:t>‹#›</a:t>
            </a:fld>
            <a:endParaRPr lang="en-US" sz="700">
              <a:solidFill>
                <a:schemeClr val="bg2"/>
              </a:solidFill>
            </a:endParaRPr>
          </a:p>
        </p:txBody>
      </p:sp>
      <p:grpSp>
        <p:nvGrpSpPr>
          <p:cNvPr id="9" name="Group 4"/>
          <p:cNvGrpSpPr>
            <a:grpSpLocks noChangeAspect="1"/>
          </p:cNvGrpSpPr>
          <p:nvPr/>
        </p:nvGrpSpPr>
        <p:grpSpPr bwMode="auto">
          <a:xfrm>
            <a:off x="6010878" y="8738453"/>
            <a:ext cx="531812" cy="119063"/>
            <a:chOff x="5137" y="4139"/>
            <a:chExt cx="335" cy="75"/>
          </a:xfrm>
          <a:solidFill>
            <a:schemeClr val="accent1"/>
          </a:solidFill>
        </p:grpSpPr>
        <p:sp>
          <p:nvSpPr>
            <p:cNvPr id="10"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3" name="Footer Placeholder 5"/>
          <p:cNvSpPr>
            <a:spLocks noGrp="1"/>
          </p:cNvSpPr>
          <p:nvPr>
            <p:ph type="ftr" sz="quarter" idx="4"/>
          </p:nvPr>
        </p:nvSpPr>
        <p:spPr>
          <a:xfrm>
            <a:off x="457200" y="8743301"/>
            <a:ext cx="2971800" cy="107722"/>
          </a:xfrm>
          <a:prstGeom prst="rect">
            <a:avLst/>
          </a:prstGeom>
        </p:spPr>
        <p:txBody>
          <a:bodyPr vert="horz" wrap="square" lIns="0" tIns="0" rIns="0" bIns="0" rtlCol="0" anchor="ctr">
            <a:spAutoFit/>
          </a:bodyPr>
          <a:lstStyle>
            <a:lvl1pPr>
              <a:defRPr lang="en-US" sz="700" smtClean="0">
                <a:solidFill>
                  <a:schemeClr val="bg2"/>
                </a:solidFill>
              </a:defRPr>
            </a:lvl1pPr>
          </a:lstStyle>
          <a:p>
            <a:r>
              <a:rPr lang="en-US"/>
              <a:t>© 2016 Teradata</a:t>
            </a: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notesStyle>
    <a:lvl1pPr marL="173038" indent="-173038" algn="l" defTabSz="914400" rtl="0" eaLnBrk="1" latinLnBrk="0" hangingPunct="1">
      <a:lnSpc>
        <a:spcPct val="95000"/>
      </a:lnSpc>
      <a:spcBef>
        <a:spcPts val="400"/>
      </a:spcBef>
      <a:buFont typeface="Arial" panose="020B0604020202020204" pitchFamily="34" charset="0"/>
      <a:buChar char="•"/>
      <a:defRPr sz="1200" kern="1200">
        <a:solidFill>
          <a:schemeClr val="tx1"/>
        </a:solidFill>
        <a:latin typeface="+mn-lt"/>
        <a:ea typeface="+mn-ea"/>
        <a:cs typeface="+mn-cs"/>
      </a:defRPr>
    </a:lvl1pPr>
    <a:lvl2pPr marL="284163" indent="-111125" algn="l" defTabSz="914400"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2pPr>
    <a:lvl3pPr marL="401638" indent="-117475" algn="l" defTabSz="914400"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3pPr>
    <a:lvl4pPr marL="512763" indent="-111125" algn="l" defTabSz="914400"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4pPr>
    <a:lvl5pPr marL="630238" indent="-117475" algn="l" defTabSz="914400"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1198393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8438" y="685800"/>
            <a:ext cx="6096000" cy="3429000"/>
          </a:xfrm>
        </p:spPr>
      </p:sp>
      <p:sp>
        <p:nvSpPr>
          <p:cNvPr id="3" name="Notes Placeholder 2"/>
          <p:cNvSpPr>
            <a:spLocks noGrp="1"/>
          </p:cNvSpPr>
          <p:nvPr>
            <p:ph type="body" idx="1"/>
          </p:nvPr>
        </p:nvSpPr>
        <p:spPr>
          <a:xfrm>
            <a:off x="685800" y="4371650"/>
            <a:ext cx="5486400" cy="4114800"/>
          </a:xfrm>
        </p:spPr>
        <p:txBody>
          <a:bodyPr/>
          <a:lstStyle/>
          <a:p>
            <a:pPr marL="173038" marR="0" indent="-173038" algn="l" defTabSz="914400" rtl="0" eaLnBrk="1" fontAlgn="auto" latinLnBrk="0" hangingPunct="1">
              <a:lnSpc>
                <a:spcPct val="95000"/>
              </a:lnSpc>
              <a:spcBef>
                <a:spcPts val="400"/>
              </a:spcBef>
              <a:spcAft>
                <a:spcPts val="0"/>
              </a:spcAft>
              <a:buClrTx/>
              <a:buSzTx/>
              <a:buFont typeface="Arial" panose="020B0604020202020204" pitchFamily="34" charset="0"/>
              <a:buChar char="•"/>
              <a:tabLst/>
              <a:defRPr/>
            </a:pPr>
            <a:r>
              <a:rPr lang="en-US" sz="1200" b="0" i="0" kern="1200" dirty="0" smtClean="0">
                <a:solidFill>
                  <a:schemeClr val="tx1"/>
                </a:solidFill>
                <a:effectLst/>
                <a:latin typeface="+mn-lt"/>
                <a:ea typeface="+mn-ea"/>
                <a:cs typeface="+mn-cs"/>
              </a:rPr>
              <a:t>With </a:t>
            </a:r>
            <a:r>
              <a:rPr lang="en-US" sz="1200" b="0" i="0" kern="1200" dirty="0" smtClean="0">
                <a:solidFill>
                  <a:schemeClr val="tx1"/>
                </a:solidFill>
                <a:effectLst/>
                <a:latin typeface="+mn-lt"/>
                <a:ea typeface="+mn-ea"/>
                <a:cs typeface="+mn-cs"/>
              </a:rPr>
              <a:t>the inspiration</a:t>
            </a:r>
            <a:r>
              <a:rPr lang="en-US" sz="1200" b="0" i="0" kern="1200" baseline="0" dirty="0" smtClean="0">
                <a:solidFill>
                  <a:schemeClr val="tx1"/>
                </a:solidFill>
                <a:effectLst/>
                <a:latin typeface="+mn-lt"/>
                <a:ea typeface="+mn-ea"/>
                <a:cs typeface="+mn-cs"/>
              </a:rPr>
              <a:t> of </a:t>
            </a:r>
            <a:r>
              <a:rPr lang="en-US" sz="1200" b="0" i="0" kern="1200" baseline="0" dirty="0" err="1" smtClean="0">
                <a:solidFill>
                  <a:schemeClr val="tx1"/>
                </a:solidFill>
                <a:effectLst/>
                <a:latin typeface="+mn-lt"/>
                <a:ea typeface="+mn-ea"/>
                <a:cs typeface="+mn-cs"/>
              </a:rPr>
              <a:t>DnW</a:t>
            </a:r>
            <a:r>
              <a:rPr lang="en-US" sz="1200" b="0" i="0"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rPr>
              <a:t>can we build a DNN that can improve the performance of traditional mf?</a:t>
            </a:r>
            <a:endParaRPr lang="en-US" sz="1200" b="0" i="0" kern="1200" dirty="0" smtClean="0">
              <a:solidFill>
                <a:schemeClr val="tx1"/>
              </a:solidFill>
              <a:effectLst/>
              <a:latin typeface="+mn-lt"/>
              <a:ea typeface="+mn-ea"/>
              <a:cs typeface="+mn-cs"/>
            </a:endParaRPr>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14916698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8438" y="685800"/>
            <a:ext cx="6096000" cy="3429000"/>
          </a:xfrm>
        </p:spPr>
      </p:sp>
      <p:sp>
        <p:nvSpPr>
          <p:cNvPr id="3" name="Notes Placeholder 2"/>
          <p:cNvSpPr>
            <a:spLocks noGrp="1"/>
          </p:cNvSpPr>
          <p:nvPr>
            <p:ph type="body" idx="1"/>
          </p:nvPr>
        </p:nvSpPr>
        <p:spPr>
          <a:xfrm>
            <a:off x="685800" y="4371650"/>
            <a:ext cx="5486400" cy="4114800"/>
          </a:xfrm>
        </p:spPr>
        <p:txBody>
          <a:bodyPr/>
          <a:lstStyle/>
          <a:p>
            <a:endParaRPr lang="en-US" sz="1200" b="0" i="0" kern="1200" dirty="0" smtClean="0">
              <a:solidFill>
                <a:schemeClr val="tx1"/>
              </a:solidFill>
              <a:effectLst/>
              <a:latin typeface="+mn-lt"/>
              <a:ea typeface="+mn-ea"/>
              <a:cs typeface="+mn-cs"/>
            </a:endParaRPr>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20735734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8438" y="685800"/>
            <a:ext cx="6096000" cy="3429000"/>
          </a:xfrm>
        </p:spPr>
      </p:sp>
      <p:sp>
        <p:nvSpPr>
          <p:cNvPr id="3" name="Notes Placeholder 2"/>
          <p:cNvSpPr>
            <a:spLocks noGrp="1"/>
          </p:cNvSpPr>
          <p:nvPr>
            <p:ph type="body" idx="1"/>
          </p:nvPr>
        </p:nvSpPr>
        <p:spPr>
          <a:xfrm>
            <a:off x="685800" y="4371650"/>
            <a:ext cx="5486400" cy="4114800"/>
          </a:xfrm>
        </p:spPr>
        <p:txBody>
          <a:bodyPr/>
          <a:lstStyle/>
          <a:p>
            <a:r>
              <a:rPr lang="en-US" sz="1200" b="0" i="0" kern="1200" dirty="0" smtClean="0">
                <a:solidFill>
                  <a:schemeClr val="tx1"/>
                </a:solidFill>
                <a:effectLst/>
                <a:latin typeface="+mn-lt"/>
                <a:ea typeface="+mn-ea"/>
                <a:cs typeface="+mn-cs"/>
              </a:rPr>
              <a:t>The two</a:t>
            </a:r>
            <a:r>
              <a:rPr lang="en-US" sz="1200" b="0" i="0" kern="1200" baseline="0" dirty="0" smtClean="0">
                <a:solidFill>
                  <a:schemeClr val="tx1"/>
                </a:solidFill>
                <a:effectLst/>
                <a:latin typeface="+mn-lt"/>
                <a:ea typeface="+mn-ea"/>
                <a:cs typeface="+mn-cs"/>
              </a:rPr>
              <a:t> graphs on the left shows positive indicator for recommendation.</a:t>
            </a:r>
          </a:p>
          <a:p>
            <a:r>
              <a:rPr lang="en-US" sz="1200" b="0" i="0" kern="1200" baseline="0" dirty="0" smtClean="0">
                <a:solidFill>
                  <a:schemeClr val="tx1"/>
                </a:solidFill>
                <a:effectLst/>
                <a:latin typeface="+mn-lt"/>
                <a:ea typeface="+mn-ea"/>
                <a:cs typeface="+mn-cs"/>
              </a:rPr>
              <a:t>Take the first one for example, true rating is 5, our prediction is 5. We know that the movie is highly likely to be rated 5, also has possibility to be rated 4. But it will absolutely not be rated 1 or 2. So we could be quite certain to recommend this movie to this user.</a:t>
            </a:r>
          </a:p>
          <a:p>
            <a:r>
              <a:rPr lang="en-US" sz="1200" b="0" i="0" kern="1200" baseline="0" dirty="0" smtClean="0">
                <a:solidFill>
                  <a:schemeClr val="tx1"/>
                </a:solidFill>
                <a:effectLst/>
                <a:latin typeface="+mn-lt"/>
                <a:ea typeface="+mn-ea"/>
                <a:cs typeface="+mn-cs"/>
              </a:rPr>
              <a:t>The 2</a:t>
            </a:r>
            <a:r>
              <a:rPr lang="en-US" sz="1200" b="0" i="0" kern="1200" baseline="30000" dirty="0" smtClean="0">
                <a:solidFill>
                  <a:schemeClr val="tx1"/>
                </a:solidFill>
                <a:effectLst/>
                <a:latin typeface="+mn-lt"/>
                <a:ea typeface="+mn-ea"/>
                <a:cs typeface="+mn-cs"/>
              </a:rPr>
              <a:t>nd</a:t>
            </a:r>
            <a:r>
              <a:rPr lang="en-US" sz="1200" b="0" i="0" kern="1200" baseline="0" dirty="0" smtClean="0">
                <a:solidFill>
                  <a:schemeClr val="tx1"/>
                </a:solidFill>
                <a:effectLst/>
                <a:latin typeface="+mn-lt"/>
                <a:ea typeface="+mn-ea"/>
                <a:cs typeface="+mn-cs"/>
              </a:rPr>
              <a:t> one, even though we predicted wrong value, the true value is 5, and our prediction is 4, but we know that it’s highly likely to be 4, and almost 20% to be 5, it’s really unlikely to be rated 1. or 2, it’s also safe to recommend this movie to this user.</a:t>
            </a:r>
          </a:p>
          <a:p>
            <a:r>
              <a:rPr lang="en-US" sz="1200" b="0" i="0" kern="1200" baseline="0" dirty="0" smtClean="0">
                <a:solidFill>
                  <a:schemeClr val="tx1"/>
                </a:solidFill>
                <a:effectLst/>
                <a:latin typeface="+mn-lt"/>
                <a:ea typeface="+mn-ea"/>
                <a:cs typeface="+mn-cs"/>
              </a:rPr>
              <a:t>The red circled graph on the right is exactly opposite, it’s rated neutral, but the distribution is more towards the left side, we should maybe not recommend this movie at all.</a:t>
            </a:r>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17450834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8438" y="685800"/>
            <a:ext cx="6096000" cy="3429000"/>
          </a:xfrm>
        </p:spPr>
      </p:sp>
      <p:sp>
        <p:nvSpPr>
          <p:cNvPr id="3" name="Notes Placeholder 2"/>
          <p:cNvSpPr>
            <a:spLocks noGrp="1"/>
          </p:cNvSpPr>
          <p:nvPr>
            <p:ph type="body" idx="1"/>
          </p:nvPr>
        </p:nvSpPr>
        <p:spPr>
          <a:xfrm>
            <a:off x="685800" y="4371650"/>
            <a:ext cx="5486400" cy="4114800"/>
          </a:xfrm>
        </p:spPr>
        <p:txBody>
          <a:bodyPr/>
          <a:lstStyle/>
          <a:p>
            <a:pPr marL="285750" indent="-285750">
              <a:lnSpc>
                <a:spcPct val="150000"/>
              </a:lnSpc>
              <a:buFont typeface="Arial" charset="0"/>
              <a:buChar char="•"/>
            </a:pPr>
            <a:r>
              <a:rPr lang="en-US" sz="1200" dirty="0" smtClean="0"/>
              <a:t>4 layer neural network, with activation function: </a:t>
            </a:r>
            <a:r>
              <a:rPr lang="en-US" sz="1200" dirty="0" err="1" smtClean="0"/>
              <a:t>relu</a:t>
            </a:r>
            <a:r>
              <a:rPr lang="en-US" sz="1200" dirty="0" smtClean="0"/>
              <a:t>, </a:t>
            </a:r>
            <a:r>
              <a:rPr lang="en-US" sz="1200" dirty="0" err="1" smtClean="0"/>
              <a:t>relu</a:t>
            </a:r>
            <a:r>
              <a:rPr lang="en-US" sz="1200" dirty="0" smtClean="0"/>
              <a:t>, </a:t>
            </a:r>
            <a:r>
              <a:rPr lang="en-US" sz="1200" dirty="0" err="1" smtClean="0"/>
              <a:t>relu</a:t>
            </a:r>
            <a:r>
              <a:rPr lang="en-US" sz="1200" dirty="0" smtClean="0"/>
              <a:t>, </a:t>
            </a:r>
            <a:r>
              <a:rPr lang="en-US" sz="1200" dirty="0" err="1" smtClean="0"/>
              <a:t>softmax</a:t>
            </a:r>
            <a:r>
              <a:rPr lang="en-US" sz="1200" dirty="0" smtClean="0"/>
              <a:t>.</a:t>
            </a:r>
          </a:p>
          <a:p>
            <a:pPr marL="285750" indent="-285750">
              <a:lnSpc>
                <a:spcPct val="150000"/>
              </a:lnSpc>
              <a:buFont typeface="Arial" charset="0"/>
              <a:buChar char="•"/>
            </a:pPr>
            <a:r>
              <a:rPr lang="en-US" sz="1200" dirty="0" smtClean="0"/>
              <a:t>Input layer is the element wise product of the user embedding and the movie embedding.</a:t>
            </a:r>
          </a:p>
          <a:p>
            <a:pPr marL="285750" indent="-285750">
              <a:lnSpc>
                <a:spcPct val="150000"/>
              </a:lnSpc>
              <a:buFont typeface="Arial" charset="0"/>
              <a:buChar char="•"/>
            </a:pPr>
            <a:r>
              <a:rPr lang="en-US" sz="1200" dirty="0" smtClean="0"/>
              <a:t>Cost function: a combination of cross entropy and mean squared error.</a:t>
            </a:r>
          </a:p>
          <a:p>
            <a:pPr marL="285750" indent="-285750">
              <a:lnSpc>
                <a:spcPct val="150000"/>
              </a:lnSpc>
              <a:buFont typeface="Arial" charset="0"/>
              <a:buChar char="•"/>
            </a:pPr>
            <a:r>
              <a:rPr lang="en-US" sz="1200" dirty="0" smtClean="0"/>
              <a:t>User embedding and movie embedding will be initialized with the results from matrix factorization model.</a:t>
            </a:r>
          </a:p>
          <a:p>
            <a:pPr marL="285750" indent="-285750">
              <a:lnSpc>
                <a:spcPct val="150000"/>
              </a:lnSpc>
              <a:buFont typeface="Arial" charset="0"/>
              <a:buChar char="•"/>
            </a:pPr>
            <a:r>
              <a:rPr lang="en-US" sz="1200" dirty="0" smtClean="0"/>
              <a:t>First 50 epochs only update weights and bias in DNN, from 51th epoch train model end to end.</a:t>
            </a:r>
          </a:p>
          <a:p>
            <a:endParaRPr lang="en-US" sz="1200" b="0" i="0" kern="1200" dirty="0" smtClean="0">
              <a:solidFill>
                <a:schemeClr val="tx1"/>
              </a:solidFill>
              <a:effectLst/>
              <a:latin typeface="+mn-lt"/>
              <a:ea typeface="+mn-ea"/>
              <a:cs typeface="+mn-cs"/>
            </a:endParaRPr>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9435917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8438" y="685800"/>
            <a:ext cx="6096000" cy="3429000"/>
          </a:xfrm>
        </p:spPr>
      </p:sp>
      <p:sp>
        <p:nvSpPr>
          <p:cNvPr id="3" name="Notes Placeholder 2"/>
          <p:cNvSpPr>
            <a:spLocks noGrp="1"/>
          </p:cNvSpPr>
          <p:nvPr>
            <p:ph type="body" idx="1"/>
          </p:nvPr>
        </p:nvSpPr>
        <p:spPr>
          <a:xfrm>
            <a:off x="685800" y="4371650"/>
            <a:ext cx="5486400" cy="4114800"/>
          </a:xfrm>
        </p:spPr>
        <p:txBody>
          <a:bodyPr/>
          <a:lstStyle/>
          <a:p>
            <a:endParaRPr lang="en-US" sz="1200" b="0" i="0" kern="1200" dirty="0" smtClean="0">
              <a:solidFill>
                <a:schemeClr val="tx1"/>
              </a:solidFill>
              <a:effectLst/>
              <a:latin typeface="+mn-lt"/>
              <a:ea typeface="+mn-ea"/>
              <a:cs typeface="+mn-cs"/>
            </a:endParaRPr>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10757313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412615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8438" y="685800"/>
            <a:ext cx="6096000" cy="3429000"/>
          </a:xfrm>
        </p:spPr>
      </p:sp>
      <p:sp>
        <p:nvSpPr>
          <p:cNvPr id="3" name="Notes Placeholder 2"/>
          <p:cNvSpPr>
            <a:spLocks noGrp="1"/>
          </p:cNvSpPr>
          <p:nvPr>
            <p:ph type="body" idx="1"/>
          </p:nvPr>
        </p:nvSpPr>
        <p:spPr>
          <a:xfrm>
            <a:off x="685800" y="4371650"/>
            <a:ext cx="5486400" cy="4114800"/>
          </a:xfrm>
        </p:spPr>
        <p:txBody>
          <a:bodyPr/>
          <a:lstStyle/>
          <a:p>
            <a:endParaRPr lang="en-US" sz="1200" b="0" i="0" kern="1200" dirty="0" smtClean="0">
              <a:solidFill>
                <a:schemeClr val="tx1"/>
              </a:solidFill>
              <a:effectLst/>
              <a:latin typeface="+mn-lt"/>
              <a:ea typeface="+mn-ea"/>
              <a:cs typeface="+mn-cs"/>
            </a:endParaRPr>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1284733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8438" y="685800"/>
            <a:ext cx="6096000" cy="3429000"/>
          </a:xfrm>
        </p:spPr>
      </p:sp>
      <p:sp>
        <p:nvSpPr>
          <p:cNvPr id="3" name="Notes Placeholder 2"/>
          <p:cNvSpPr>
            <a:spLocks noGrp="1"/>
          </p:cNvSpPr>
          <p:nvPr>
            <p:ph type="body" idx="1"/>
          </p:nvPr>
        </p:nvSpPr>
        <p:spPr>
          <a:xfrm>
            <a:off x="685800" y="4371650"/>
            <a:ext cx="5486400" cy="4114800"/>
          </a:xfrm>
        </p:spPr>
        <p:txBody>
          <a:bodyPr/>
          <a:lstStyle/>
          <a:p>
            <a:r>
              <a:rPr lang="en-US" sz="1200" kern="1200" dirty="0" smtClean="0">
                <a:solidFill>
                  <a:schemeClr val="tx1"/>
                </a:solidFill>
                <a:effectLst/>
                <a:latin typeface="+mn-lt"/>
                <a:ea typeface="+mn-ea"/>
                <a:cs typeface="+mn-cs"/>
              </a:rPr>
              <a:t>Recall</a:t>
            </a:r>
            <a:r>
              <a:rPr lang="en-US" sz="1200" kern="1200" baseline="0" dirty="0" smtClean="0">
                <a:solidFill>
                  <a:schemeClr val="tx1"/>
                </a:solidFill>
                <a:effectLst/>
                <a:latin typeface="+mn-lt"/>
                <a:ea typeface="+mn-ea"/>
                <a:cs typeface="+mn-cs"/>
              </a:rPr>
              <a:t> that t</a:t>
            </a:r>
            <a:r>
              <a:rPr lang="en-US" sz="1200" kern="1200" dirty="0" smtClean="0">
                <a:solidFill>
                  <a:schemeClr val="tx1"/>
                </a:solidFill>
                <a:effectLst/>
                <a:latin typeface="+mn-lt"/>
                <a:ea typeface="+mn-ea"/>
                <a:cs typeface="+mn-cs"/>
              </a:rPr>
              <a:t>he wide component is a generalized linear model of the form y = </a:t>
            </a:r>
            <a:r>
              <a:rPr lang="en-US" sz="1200" kern="1200" dirty="0" err="1" smtClean="0">
                <a:solidFill>
                  <a:schemeClr val="tx1"/>
                </a:solidFill>
                <a:effectLst/>
                <a:latin typeface="+mn-lt"/>
                <a:ea typeface="+mn-ea"/>
                <a:cs typeface="+mn-cs"/>
              </a:rPr>
              <a:t>w^T</a:t>
            </a:r>
            <a:r>
              <a:rPr lang="en-US" sz="1200" kern="1200" dirty="0" smtClean="0">
                <a:solidFill>
                  <a:schemeClr val="tx1"/>
                </a:solidFill>
                <a:effectLst/>
                <a:latin typeface="+mn-lt"/>
                <a:ea typeface="+mn-ea"/>
                <a:cs typeface="+mn-cs"/>
              </a:rPr>
              <a:t> x + b, as illustrated above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(left). </a:t>
            </a:r>
          </a:p>
          <a:p>
            <a:r>
              <a:rPr lang="en-US" sz="1200" b="0" i="0" kern="1200" dirty="0" smtClean="0">
                <a:solidFill>
                  <a:schemeClr val="tx1"/>
                </a:solidFill>
                <a:effectLst/>
                <a:latin typeface="+mn-lt"/>
                <a:ea typeface="+mn-ea"/>
                <a:cs typeface="+mn-cs"/>
              </a:rPr>
              <a:t>One of the most important transformations is the cross-product transformation, which we saw </a:t>
            </a:r>
            <a:r>
              <a:rPr lang="en-US" sz="1200" b="0" i="0" kern="1200" dirty="0" err="1" smtClean="0">
                <a:solidFill>
                  <a:schemeClr val="tx1"/>
                </a:solidFill>
                <a:effectLst/>
                <a:latin typeface="+mn-lt"/>
                <a:ea typeface="+mn-ea"/>
                <a:cs typeface="+mn-cs"/>
              </a:rPr>
              <a:t>earlier.It</a:t>
            </a:r>
            <a:r>
              <a:rPr lang="en-US" sz="1200" b="0" i="0" kern="1200" dirty="0" smtClean="0">
                <a:solidFill>
                  <a:schemeClr val="tx1"/>
                </a:solidFill>
                <a:effectLst/>
                <a:latin typeface="+mn-lt"/>
                <a:ea typeface="+mn-ea"/>
                <a:cs typeface="+mn-cs"/>
              </a:rPr>
              <a:t> it defined here, where c-</a:t>
            </a:r>
            <a:r>
              <a:rPr lang="en-US" sz="1200" b="0" i="0" kern="1200" dirty="0" err="1" smtClean="0">
                <a:solidFill>
                  <a:schemeClr val="tx1"/>
                </a:solidFill>
                <a:effectLst/>
                <a:latin typeface="+mn-lt"/>
                <a:ea typeface="+mn-ea"/>
                <a:cs typeface="+mn-cs"/>
              </a:rPr>
              <a:t>ki</a:t>
            </a:r>
            <a:r>
              <a:rPr lang="en-US" sz="1200" b="0" i="0" kern="1200" dirty="0" smtClean="0">
                <a:solidFill>
                  <a:schemeClr val="tx1"/>
                </a:solidFill>
                <a:effectLst/>
                <a:latin typeface="+mn-lt"/>
                <a:ea typeface="+mn-ea"/>
                <a:cs typeface="+mn-cs"/>
              </a:rPr>
              <a:t> is a </a:t>
            </a:r>
            <a:r>
              <a:rPr lang="en-US" sz="1200" b="0" i="0" kern="1200" dirty="0" err="1" smtClean="0">
                <a:solidFill>
                  <a:schemeClr val="tx1"/>
                </a:solidFill>
                <a:effectLst/>
                <a:latin typeface="+mn-lt"/>
                <a:ea typeface="+mn-ea"/>
                <a:cs typeface="+mn-cs"/>
              </a:rPr>
              <a:t>boolean</a:t>
            </a:r>
            <a:r>
              <a:rPr lang="en-US" sz="1200" b="0" i="0" kern="1200" dirty="0" smtClean="0">
                <a:solidFill>
                  <a:schemeClr val="tx1"/>
                </a:solidFill>
                <a:effectLst/>
                <a:latin typeface="+mn-lt"/>
                <a:ea typeface="+mn-ea"/>
                <a:cs typeface="+mn-cs"/>
              </a:rPr>
              <a:t> variable that is 1 if the </a:t>
            </a:r>
            <a:r>
              <a:rPr lang="en-US" sz="1200" b="0" i="0" kern="1200" dirty="0" err="1" smtClean="0">
                <a:solidFill>
                  <a:schemeClr val="tx1"/>
                </a:solidFill>
                <a:effectLst/>
                <a:latin typeface="+mn-lt"/>
                <a:ea typeface="+mn-ea"/>
                <a:cs typeface="+mn-cs"/>
              </a:rPr>
              <a:t>ith</a:t>
            </a:r>
            <a:r>
              <a:rPr lang="en-US" sz="1200" b="0" i="0" kern="1200" dirty="0" smtClean="0">
                <a:solidFill>
                  <a:schemeClr val="tx1"/>
                </a:solidFill>
                <a:effectLst/>
                <a:latin typeface="+mn-lt"/>
                <a:ea typeface="+mn-ea"/>
                <a:cs typeface="+mn-cs"/>
              </a:rPr>
              <a:t> feature is part of the k-</a:t>
            </a:r>
            <a:r>
              <a:rPr lang="en-US" sz="1200" b="0" i="0" kern="1200" dirty="0" err="1" smtClean="0">
                <a:solidFill>
                  <a:schemeClr val="tx1"/>
                </a:solidFill>
                <a:effectLst/>
                <a:latin typeface="+mn-lt"/>
                <a:ea typeface="+mn-ea"/>
                <a:cs typeface="+mn-cs"/>
              </a:rPr>
              <a:t>th</a:t>
            </a:r>
            <a:r>
              <a:rPr lang="en-US" sz="1200" b="0" i="0" kern="1200" dirty="0" smtClean="0">
                <a:solidFill>
                  <a:schemeClr val="tx1"/>
                </a:solidFill>
                <a:effectLst/>
                <a:latin typeface="+mn-lt"/>
                <a:ea typeface="+mn-ea"/>
                <a:cs typeface="+mn-cs"/>
              </a:rPr>
              <a:t> transformation k, and 0 </a:t>
            </a:r>
            <a:r>
              <a:rPr lang="en-US" sz="1200" b="0" i="0" kern="1200" dirty="0" err="1" smtClean="0">
                <a:solidFill>
                  <a:schemeClr val="tx1"/>
                </a:solidFill>
                <a:effectLst/>
                <a:latin typeface="+mn-lt"/>
                <a:ea typeface="+mn-ea"/>
                <a:cs typeface="+mn-cs"/>
              </a:rPr>
              <a:t>otherwise.For</a:t>
            </a:r>
            <a:r>
              <a:rPr lang="en-US" sz="1200" b="0" i="0" kern="1200" dirty="0" smtClean="0">
                <a:solidFill>
                  <a:schemeClr val="tx1"/>
                </a:solidFill>
                <a:effectLst/>
                <a:latin typeface="+mn-lt"/>
                <a:ea typeface="+mn-ea"/>
                <a:cs typeface="+mn-cs"/>
              </a:rPr>
              <a:t> binary features, a cross-product transformation (e.g., “AND(gender=female, language=</a:t>
            </a:r>
            <a:r>
              <a:rPr lang="en-US" sz="1200" b="0" i="0" kern="1200" dirty="0" err="1" smtClean="0">
                <a:solidFill>
                  <a:schemeClr val="tx1"/>
                </a:solidFill>
                <a:effectLst/>
                <a:latin typeface="+mn-lt"/>
                <a:ea typeface="+mn-ea"/>
                <a:cs typeface="+mn-cs"/>
              </a:rPr>
              <a:t>en</a:t>
            </a:r>
            <a:r>
              <a:rPr lang="en-US" sz="1200" b="0" i="0" kern="1200" dirty="0" smtClean="0">
                <a:solidFill>
                  <a:schemeClr val="tx1"/>
                </a:solidFill>
                <a:effectLst/>
                <a:latin typeface="+mn-lt"/>
                <a:ea typeface="+mn-ea"/>
                <a:cs typeface="+mn-cs"/>
              </a:rPr>
              <a:t>)”) is 1 if and only if the constituent features (“gender=female” and “language=</a:t>
            </a:r>
            <a:r>
              <a:rPr lang="en-US" sz="1200" b="0" i="0" kern="1200" dirty="0" err="1" smtClean="0">
                <a:solidFill>
                  <a:schemeClr val="tx1"/>
                </a:solidFill>
                <a:effectLst/>
                <a:latin typeface="+mn-lt"/>
                <a:ea typeface="+mn-ea"/>
                <a:cs typeface="+mn-cs"/>
              </a:rPr>
              <a:t>en</a:t>
            </a:r>
            <a:r>
              <a:rPr lang="en-US" sz="1200" b="0" i="0" kern="1200" dirty="0" smtClean="0">
                <a:solidFill>
                  <a:schemeClr val="tx1"/>
                </a:solidFill>
                <a:effectLst/>
                <a:latin typeface="+mn-lt"/>
                <a:ea typeface="+mn-ea"/>
                <a:cs typeface="+mn-cs"/>
              </a:rPr>
              <a:t>”) are all 1, and 0 otherwise. This captures the interactions between the binary features, and adds nonlinearity to the generalized linear model.</a:t>
            </a:r>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178409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8438" y="685800"/>
            <a:ext cx="6096000" cy="3429000"/>
          </a:xfrm>
        </p:spPr>
      </p:sp>
      <p:sp>
        <p:nvSpPr>
          <p:cNvPr id="3" name="Notes Placeholder 2"/>
          <p:cNvSpPr>
            <a:spLocks noGrp="1"/>
          </p:cNvSpPr>
          <p:nvPr>
            <p:ph type="body" idx="1"/>
          </p:nvPr>
        </p:nvSpPr>
        <p:spPr>
          <a:xfrm>
            <a:off x="685800" y="4371650"/>
            <a:ext cx="5486400" cy="4114800"/>
          </a:xfrm>
        </p:spPr>
        <p:txBody>
          <a:bodyPr/>
          <a:lstStyle/>
          <a:p>
            <a:endParaRPr lang="en-US" sz="1200" b="0" i="0" kern="1200" dirty="0" smtClean="0">
              <a:solidFill>
                <a:schemeClr val="tx1"/>
              </a:solidFill>
              <a:effectLst/>
              <a:latin typeface="+mn-lt"/>
              <a:ea typeface="+mn-ea"/>
              <a:cs typeface="+mn-cs"/>
            </a:endParaRPr>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276275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8438" y="685800"/>
            <a:ext cx="6096000" cy="3429000"/>
          </a:xfrm>
        </p:spPr>
      </p:sp>
      <p:sp>
        <p:nvSpPr>
          <p:cNvPr id="3" name="Notes Placeholder 2"/>
          <p:cNvSpPr>
            <a:spLocks noGrp="1"/>
          </p:cNvSpPr>
          <p:nvPr>
            <p:ph type="body" idx="1"/>
          </p:nvPr>
        </p:nvSpPr>
        <p:spPr>
          <a:xfrm>
            <a:off x="685800" y="4371650"/>
            <a:ext cx="5486400" cy="4114800"/>
          </a:xfrm>
        </p:spPr>
        <p:txBody>
          <a:bodyPr/>
          <a:lstStyle/>
          <a:p>
            <a:endParaRPr lang="en-US" sz="1200" b="0" i="0" kern="1200" dirty="0" smtClean="0">
              <a:solidFill>
                <a:schemeClr val="tx1"/>
              </a:solidFill>
              <a:effectLst/>
              <a:latin typeface="+mn-lt"/>
              <a:ea typeface="+mn-ea"/>
              <a:cs typeface="+mn-cs"/>
            </a:endParaRPr>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674494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8438" y="685800"/>
            <a:ext cx="6096000" cy="3429000"/>
          </a:xfrm>
        </p:spPr>
      </p:sp>
      <p:sp>
        <p:nvSpPr>
          <p:cNvPr id="3" name="Notes Placeholder 2"/>
          <p:cNvSpPr>
            <a:spLocks noGrp="1"/>
          </p:cNvSpPr>
          <p:nvPr>
            <p:ph type="body" idx="1"/>
          </p:nvPr>
        </p:nvSpPr>
        <p:spPr>
          <a:xfrm>
            <a:off x="685800" y="4371650"/>
            <a:ext cx="5486400" cy="4114800"/>
          </a:xfrm>
        </p:spPr>
        <p:txBody>
          <a:bodyPr/>
          <a:lstStyle/>
          <a:p>
            <a:endParaRPr lang="en-US" sz="1200" b="0" i="0" kern="1200" dirty="0" smtClean="0">
              <a:solidFill>
                <a:schemeClr val="tx1"/>
              </a:solidFill>
              <a:effectLst/>
              <a:latin typeface="+mn-lt"/>
              <a:ea typeface="+mn-ea"/>
              <a:cs typeface="+mn-cs"/>
            </a:endParaRPr>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1879336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8438" y="685800"/>
            <a:ext cx="6096000" cy="3429000"/>
          </a:xfrm>
        </p:spPr>
      </p:sp>
      <p:sp>
        <p:nvSpPr>
          <p:cNvPr id="3" name="Notes Placeholder 2"/>
          <p:cNvSpPr>
            <a:spLocks noGrp="1"/>
          </p:cNvSpPr>
          <p:nvPr>
            <p:ph type="body" idx="1"/>
          </p:nvPr>
        </p:nvSpPr>
        <p:spPr>
          <a:xfrm>
            <a:off x="685800" y="4371650"/>
            <a:ext cx="5486400" cy="4114800"/>
          </a:xfrm>
        </p:spPr>
        <p:txBody>
          <a:bodyPr/>
          <a:lstStyle/>
          <a:p>
            <a:endParaRPr lang="en-US" sz="1200" b="0" i="0" kern="1200" dirty="0" smtClean="0">
              <a:solidFill>
                <a:schemeClr val="tx1"/>
              </a:solidFill>
              <a:effectLst/>
              <a:latin typeface="+mn-lt"/>
              <a:ea typeface="+mn-ea"/>
              <a:cs typeface="+mn-cs"/>
            </a:endParaRPr>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5761968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8438" y="685800"/>
            <a:ext cx="6096000" cy="3429000"/>
          </a:xfrm>
        </p:spPr>
      </p:sp>
      <p:sp>
        <p:nvSpPr>
          <p:cNvPr id="3" name="Notes Placeholder 2"/>
          <p:cNvSpPr>
            <a:spLocks noGrp="1"/>
          </p:cNvSpPr>
          <p:nvPr>
            <p:ph type="body" idx="1"/>
          </p:nvPr>
        </p:nvSpPr>
        <p:spPr>
          <a:xfrm>
            <a:off x="685800" y="4371650"/>
            <a:ext cx="5486400" cy="4114800"/>
          </a:xfrm>
        </p:spPr>
        <p:txBody>
          <a:bodyPr/>
          <a:lstStyle/>
          <a:p>
            <a:endParaRPr lang="en-US" sz="1200" b="0" i="0" kern="1200" dirty="0" smtClean="0">
              <a:solidFill>
                <a:schemeClr val="tx1"/>
              </a:solidFill>
              <a:effectLst/>
              <a:latin typeface="+mn-lt"/>
              <a:ea typeface="+mn-ea"/>
              <a:cs typeface="+mn-cs"/>
            </a:endParaRPr>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1622435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8438" y="685800"/>
            <a:ext cx="6096000" cy="3429000"/>
          </a:xfrm>
        </p:spPr>
      </p:sp>
      <p:sp>
        <p:nvSpPr>
          <p:cNvPr id="3" name="Notes Placeholder 2"/>
          <p:cNvSpPr>
            <a:spLocks noGrp="1"/>
          </p:cNvSpPr>
          <p:nvPr>
            <p:ph type="body" idx="1"/>
          </p:nvPr>
        </p:nvSpPr>
        <p:spPr>
          <a:xfrm>
            <a:off x="685800" y="4371650"/>
            <a:ext cx="5486400" cy="4114800"/>
          </a:xfrm>
        </p:spPr>
        <p:txBody>
          <a:bodyPr/>
          <a:lstStyle/>
          <a:p>
            <a:endParaRPr lang="en-US" sz="1200" b="0" i="0" kern="1200" dirty="0" smtClean="0">
              <a:solidFill>
                <a:schemeClr val="tx1"/>
              </a:solidFill>
              <a:effectLst/>
              <a:latin typeface="+mn-lt"/>
              <a:ea typeface="+mn-ea"/>
              <a:cs typeface="+mn-cs"/>
            </a:endParaRPr>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1779345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Alternate Title Slide">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bwMode="gray">
          <a:xfrm>
            <a:off x="0" y="1765762"/>
            <a:ext cx="9144000" cy="1611980"/>
          </a:xfrm>
          <a:solidFill>
            <a:schemeClr val="accent1">
              <a:alpha val="90000"/>
            </a:schemeClr>
          </a:solidFill>
        </p:spPr>
        <p:txBody>
          <a:bodyPr lIns="457200" tIns="137160" rIns="457200" bIns="137160" anchor="ctr" anchorCtr="0">
            <a:spAutoFit/>
          </a:bodyPr>
          <a:lstStyle>
            <a:lvl1pPr marL="0" indent="0" algn="ctr">
              <a:lnSpc>
                <a:spcPct val="85000"/>
              </a:lnSpc>
              <a:spcBef>
                <a:spcPts val="200"/>
              </a:spcBef>
              <a:spcAft>
                <a:spcPts val="200"/>
              </a:spcAft>
              <a:buFont typeface="Arial" panose="020B0604020202020204" pitchFamily="34" charset="0"/>
              <a:buChar char="​"/>
              <a:tabLst>
                <a:tab pos="457200" algn="l"/>
              </a:tabLst>
              <a:defRPr sz="2400" b="1">
                <a:solidFill>
                  <a:schemeClr val="bg1"/>
                </a:solidFill>
              </a:defRPr>
            </a:lvl1pPr>
            <a:lvl2pPr marL="0" indent="0" algn="ctr">
              <a:lnSpc>
                <a:spcPct val="85000"/>
              </a:lnSpc>
              <a:spcBef>
                <a:spcPts val="0"/>
              </a:spcBef>
              <a:spcAft>
                <a:spcPts val="200"/>
              </a:spcAft>
              <a:buFont typeface="Arial" panose="020B0604020202020204" pitchFamily="34" charset="0"/>
              <a:buChar char="​"/>
              <a:defRPr sz="1800" b="1">
                <a:solidFill>
                  <a:schemeClr val="bg1"/>
                </a:solidFill>
              </a:defRPr>
            </a:lvl2pPr>
            <a:lvl3pPr marL="0" indent="0" algn="ctr">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ctr">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ctr">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Rectangle 10"/>
          <p:cNvSpPr/>
          <p:nvPr userDrawn="1"/>
        </p:nvSpPr>
        <p:spPr bwMode="gray">
          <a:xfrm>
            <a:off x="457200" y="0"/>
            <a:ext cx="2438400"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4"/>
          <p:cNvGrpSpPr>
            <a:grpSpLocks noChangeAspect="1"/>
          </p:cNvGrpSpPr>
          <p:nvPr userDrawn="1"/>
        </p:nvGrpSpPr>
        <p:grpSpPr bwMode="auto">
          <a:xfrm>
            <a:off x="994117" y="305466"/>
            <a:ext cx="1362335" cy="305001"/>
            <a:chOff x="5137" y="4139"/>
            <a:chExt cx="335" cy="75"/>
          </a:xfrm>
          <a:solidFill>
            <a:schemeClr val="bg1"/>
          </a:solidFill>
        </p:grpSpPr>
        <p:sp>
          <p:nvSpPr>
            <p:cNvPr id="13"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51345045"/>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12" name="Title 16"/>
          <p:cNvSpPr>
            <a:spLocks noGrp="1"/>
          </p:cNvSpPr>
          <p:nvPr>
            <p:ph type="title" hasCustomPrompt="1"/>
          </p:nvPr>
        </p:nvSpPr>
        <p:spPr bwMode="gray">
          <a:xfrm>
            <a:off x="457200" y="161925"/>
            <a:ext cx="8229600" cy="547759"/>
          </a:xfrm>
          <a:prstGeom prst="rect">
            <a:avLst/>
          </a:prstGeom>
        </p:spPr>
        <p:txBody>
          <a:bodyPr anchor="b" anchorCtr="0"/>
          <a:lstStyle>
            <a:lvl1pPr>
              <a:defRPr/>
            </a:lvl1pPr>
          </a:lstStyle>
          <a:p>
            <a:r>
              <a:rPr lang="en-US"/>
              <a:t>Click to Edit Master Title Style</a:t>
            </a:r>
          </a:p>
        </p:txBody>
      </p:sp>
      <p:sp>
        <p:nvSpPr>
          <p:cNvPr id="2" name="Date Placeholder 1"/>
          <p:cNvSpPr>
            <a:spLocks noGrp="1"/>
          </p:cNvSpPr>
          <p:nvPr>
            <p:ph type="dt" sz="half" idx="10"/>
          </p:nvPr>
        </p:nvSpPr>
        <p:spPr/>
        <p:txBody>
          <a:bodyPr/>
          <a:lstStyle/>
          <a:p>
            <a:r>
              <a:rPr lang="en-US"/>
              <a:t>© 2017 Teradata</a:t>
            </a:r>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59445256"/>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Alternate">
    <p:spTree>
      <p:nvGrpSpPr>
        <p:cNvPr id="1" name=""/>
        <p:cNvGrpSpPr/>
        <p:nvPr/>
      </p:nvGrpSpPr>
      <p:grpSpPr>
        <a:xfrm>
          <a:off x="0" y="0"/>
          <a:ext cx="0" cy="0"/>
          <a:chOff x="0" y="0"/>
          <a:chExt cx="0" cy="0"/>
        </a:xfrm>
      </p:grpSpPr>
      <p:grpSp>
        <p:nvGrpSpPr>
          <p:cNvPr id="6" name="Group 5"/>
          <p:cNvGrpSpPr/>
          <p:nvPr userDrawn="1"/>
        </p:nvGrpSpPr>
        <p:grpSpPr>
          <a:xfrm>
            <a:off x="249238" y="1112498"/>
            <a:ext cx="8655050" cy="3567112"/>
            <a:chOff x="249238" y="1919288"/>
            <a:chExt cx="8655050" cy="3567112"/>
          </a:xfrm>
        </p:grpSpPr>
        <p:sp>
          <p:nvSpPr>
            <p:cNvPr id="7" name="Oval 122"/>
            <p:cNvSpPr>
              <a:spLocks noChangeArrowheads="1"/>
            </p:cNvSpPr>
            <p:nvPr/>
          </p:nvSpPr>
          <p:spPr bwMode="auto">
            <a:xfrm>
              <a:off x="249238"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Oval 123"/>
            <p:cNvSpPr>
              <a:spLocks noChangeArrowheads="1"/>
            </p:cNvSpPr>
            <p:nvPr/>
          </p:nvSpPr>
          <p:spPr bwMode="auto">
            <a:xfrm>
              <a:off x="638176"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Oval 124"/>
            <p:cNvSpPr>
              <a:spLocks noChangeArrowheads="1"/>
            </p:cNvSpPr>
            <p:nvPr/>
          </p:nvSpPr>
          <p:spPr bwMode="auto">
            <a:xfrm>
              <a:off x="1042540" y="1933378"/>
              <a:ext cx="59635" cy="60720"/>
            </a:xfrm>
            <a:prstGeom prst="ellipse">
              <a:avLst/>
            </a:prstGeom>
            <a:solidFill>
              <a:schemeClr val="accent6">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Oval 125"/>
            <p:cNvSpPr>
              <a:spLocks noChangeArrowheads="1"/>
            </p:cNvSpPr>
            <p:nvPr/>
          </p:nvSpPr>
          <p:spPr bwMode="auto">
            <a:xfrm>
              <a:off x="1417638" y="1919288"/>
              <a:ext cx="87313" cy="88900"/>
            </a:xfrm>
            <a:prstGeom prst="ellipse">
              <a:avLst/>
            </a:prstGeom>
            <a:solidFill>
              <a:schemeClr val="accent6">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Oval 126"/>
            <p:cNvSpPr>
              <a:spLocks noChangeArrowheads="1"/>
            </p:cNvSpPr>
            <p:nvPr/>
          </p:nvSpPr>
          <p:spPr bwMode="auto">
            <a:xfrm>
              <a:off x="1825935" y="1938647"/>
              <a:ext cx="50182"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Oval 127"/>
            <p:cNvSpPr>
              <a:spLocks noChangeArrowheads="1"/>
            </p:cNvSpPr>
            <p:nvPr/>
          </p:nvSpPr>
          <p:spPr bwMode="auto">
            <a:xfrm>
              <a:off x="2210940" y="1933378"/>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Oval 128"/>
            <p:cNvSpPr>
              <a:spLocks noChangeArrowheads="1"/>
            </p:cNvSpPr>
            <p:nvPr/>
          </p:nvSpPr>
          <p:spPr bwMode="auto">
            <a:xfrm>
              <a:off x="2586038"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Oval 129"/>
            <p:cNvSpPr>
              <a:spLocks noChangeArrowheads="1"/>
            </p:cNvSpPr>
            <p:nvPr/>
          </p:nvSpPr>
          <p:spPr bwMode="auto">
            <a:xfrm>
              <a:off x="2993990" y="1938647"/>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Oval 130"/>
            <p:cNvSpPr>
              <a:spLocks noChangeArrowheads="1"/>
            </p:cNvSpPr>
            <p:nvPr/>
          </p:nvSpPr>
          <p:spPr bwMode="auto">
            <a:xfrm>
              <a:off x="3363913"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Oval 131"/>
            <p:cNvSpPr>
              <a:spLocks noChangeArrowheads="1"/>
            </p:cNvSpPr>
            <p:nvPr/>
          </p:nvSpPr>
          <p:spPr bwMode="auto">
            <a:xfrm>
              <a:off x="3766941" y="1933378"/>
              <a:ext cx="60720"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Oval 132"/>
            <p:cNvSpPr>
              <a:spLocks noChangeArrowheads="1"/>
            </p:cNvSpPr>
            <p:nvPr/>
          </p:nvSpPr>
          <p:spPr bwMode="auto">
            <a:xfrm>
              <a:off x="4143376"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Oval 133"/>
            <p:cNvSpPr>
              <a:spLocks noChangeArrowheads="1"/>
            </p:cNvSpPr>
            <p:nvPr/>
          </p:nvSpPr>
          <p:spPr bwMode="auto">
            <a:xfrm>
              <a:off x="4532313"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Oval 134"/>
            <p:cNvSpPr>
              <a:spLocks noChangeArrowheads="1"/>
            </p:cNvSpPr>
            <p:nvPr/>
          </p:nvSpPr>
          <p:spPr bwMode="auto">
            <a:xfrm>
              <a:off x="4936677" y="1933378"/>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Oval 135"/>
            <p:cNvSpPr>
              <a:spLocks noChangeArrowheads="1"/>
            </p:cNvSpPr>
            <p:nvPr/>
          </p:nvSpPr>
          <p:spPr bwMode="auto">
            <a:xfrm>
              <a:off x="5311776"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Oval 136"/>
            <p:cNvSpPr>
              <a:spLocks noChangeArrowheads="1"/>
            </p:cNvSpPr>
            <p:nvPr/>
          </p:nvSpPr>
          <p:spPr bwMode="auto">
            <a:xfrm>
              <a:off x="5700713" y="1919288"/>
              <a:ext cx="87313" cy="88900"/>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Oval 137"/>
            <p:cNvSpPr>
              <a:spLocks noChangeArrowheads="1"/>
            </p:cNvSpPr>
            <p:nvPr/>
          </p:nvSpPr>
          <p:spPr bwMode="auto">
            <a:xfrm>
              <a:off x="6108665" y="1938647"/>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Oval 138"/>
            <p:cNvSpPr>
              <a:spLocks noChangeArrowheads="1"/>
            </p:cNvSpPr>
            <p:nvPr/>
          </p:nvSpPr>
          <p:spPr bwMode="auto">
            <a:xfrm>
              <a:off x="6478588"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Oval 139"/>
            <p:cNvSpPr>
              <a:spLocks noChangeArrowheads="1"/>
            </p:cNvSpPr>
            <p:nvPr/>
          </p:nvSpPr>
          <p:spPr bwMode="auto">
            <a:xfrm>
              <a:off x="6886885" y="1938647"/>
              <a:ext cx="50182"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Oval 140"/>
            <p:cNvSpPr>
              <a:spLocks noChangeArrowheads="1"/>
            </p:cNvSpPr>
            <p:nvPr/>
          </p:nvSpPr>
          <p:spPr bwMode="auto">
            <a:xfrm>
              <a:off x="7258051"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Oval 141"/>
            <p:cNvSpPr>
              <a:spLocks noChangeArrowheads="1"/>
            </p:cNvSpPr>
            <p:nvPr/>
          </p:nvSpPr>
          <p:spPr bwMode="auto">
            <a:xfrm>
              <a:off x="7646988"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Oval 142"/>
            <p:cNvSpPr>
              <a:spLocks noChangeArrowheads="1"/>
            </p:cNvSpPr>
            <p:nvPr/>
          </p:nvSpPr>
          <p:spPr bwMode="auto">
            <a:xfrm>
              <a:off x="8051352" y="1933378"/>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Oval 143"/>
            <p:cNvSpPr>
              <a:spLocks noChangeArrowheads="1"/>
            </p:cNvSpPr>
            <p:nvPr/>
          </p:nvSpPr>
          <p:spPr bwMode="auto">
            <a:xfrm>
              <a:off x="8426451" y="1919288"/>
              <a:ext cx="87313" cy="88900"/>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Oval 144"/>
            <p:cNvSpPr>
              <a:spLocks noChangeArrowheads="1"/>
            </p:cNvSpPr>
            <p:nvPr/>
          </p:nvSpPr>
          <p:spPr bwMode="auto">
            <a:xfrm>
              <a:off x="8815388" y="1919288"/>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Oval 151"/>
            <p:cNvSpPr>
              <a:spLocks noChangeArrowheads="1"/>
            </p:cNvSpPr>
            <p:nvPr/>
          </p:nvSpPr>
          <p:spPr bwMode="auto">
            <a:xfrm>
              <a:off x="263077"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Oval 152"/>
            <p:cNvSpPr>
              <a:spLocks noChangeArrowheads="1"/>
            </p:cNvSpPr>
            <p:nvPr/>
          </p:nvSpPr>
          <p:spPr bwMode="auto">
            <a:xfrm>
              <a:off x="652015"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Oval 153"/>
            <p:cNvSpPr>
              <a:spLocks noChangeArrowheads="1"/>
            </p:cNvSpPr>
            <p:nvPr/>
          </p:nvSpPr>
          <p:spPr bwMode="auto">
            <a:xfrm>
              <a:off x="1028701"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Oval 154"/>
            <p:cNvSpPr>
              <a:spLocks noChangeArrowheads="1"/>
            </p:cNvSpPr>
            <p:nvPr/>
          </p:nvSpPr>
          <p:spPr bwMode="auto">
            <a:xfrm>
              <a:off x="1431477"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Oval 155"/>
            <p:cNvSpPr>
              <a:spLocks noChangeArrowheads="1"/>
            </p:cNvSpPr>
            <p:nvPr/>
          </p:nvSpPr>
          <p:spPr bwMode="auto">
            <a:xfrm>
              <a:off x="1806576" y="2308225"/>
              <a:ext cx="88900"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Oval 156"/>
            <p:cNvSpPr>
              <a:spLocks noChangeArrowheads="1"/>
            </p:cNvSpPr>
            <p:nvPr/>
          </p:nvSpPr>
          <p:spPr bwMode="auto">
            <a:xfrm>
              <a:off x="2197101"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Oval 157"/>
            <p:cNvSpPr>
              <a:spLocks noChangeArrowheads="1"/>
            </p:cNvSpPr>
            <p:nvPr/>
          </p:nvSpPr>
          <p:spPr bwMode="auto">
            <a:xfrm>
              <a:off x="2586038"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Oval 158"/>
            <p:cNvSpPr>
              <a:spLocks noChangeArrowheads="1"/>
            </p:cNvSpPr>
            <p:nvPr/>
          </p:nvSpPr>
          <p:spPr bwMode="auto">
            <a:xfrm>
              <a:off x="2974976"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Oval 159"/>
            <p:cNvSpPr>
              <a:spLocks noChangeArrowheads="1"/>
            </p:cNvSpPr>
            <p:nvPr/>
          </p:nvSpPr>
          <p:spPr bwMode="auto">
            <a:xfrm>
              <a:off x="3363913"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Oval 160"/>
            <p:cNvSpPr>
              <a:spLocks noChangeArrowheads="1"/>
            </p:cNvSpPr>
            <p:nvPr/>
          </p:nvSpPr>
          <p:spPr bwMode="auto">
            <a:xfrm>
              <a:off x="3772210" y="2327239"/>
              <a:ext cx="50182"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Oval 161"/>
            <p:cNvSpPr>
              <a:spLocks noChangeArrowheads="1"/>
            </p:cNvSpPr>
            <p:nvPr/>
          </p:nvSpPr>
          <p:spPr bwMode="auto">
            <a:xfrm>
              <a:off x="4157215"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Oval 162"/>
            <p:cNvSpPr>
              <a:spLocks noChangeArrowheads="1"/>
            </p:cNvSpPr>
            <p:nvPr/>
          </p:nvSpPr>
          <p:spPr bwMode="auto">
            <a:xfrm>
              <a:off x="4532313"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Oval 163"/>
            <p:cNvSpPr>
              <a:spLocks noChangeArrowheads="1"/>
            </p:cNvSpPr>
            <p:nvPr/>
          </p:nvSpPr>
          <p:spPr bwMode="auto">
            <a:xfrm>
              <a:off x="4936677"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Oval 164"/>
            <p:cNvSpPr>
              <a:spLocks noChangeArrowheads="1"/>
            </p:cNvSpPr>
            <p:nvPr/>
          </p:nvSpPr>
          <p:spPr bwMode="auto">
            <a:xfrm>
              <a:off x="5311776"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Oval 165"/>
            <p:cNvSpPr>
              <a:spLocks noChangeArrowheads="1"/>
            </p:cNvSpPr>
            <p:nvPr/>
          </p:nvSpPr>
          <p:spPr bwMode="auto">
            <a:xfrm>
              <a:off x="5714552"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Oval 166"/>
            <p:cNvSpPr>
              <a:spLocks noChangeArrowheads="1"/>
            </p:cNvSpPr>
            <p:nvPr/>
          </p:nvSpPr>
          <p:spPr bwMode="auto">
            <a:xfrm>
              <a:off x="6103490"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Oval 167"/>
            <p:cNvSpPr>
              <a:spLocks noChangeArrowheads="1"/>
            </p:cNvSpPr>
            <p:nvPr/>
          </p:nvSpPr>
          <p:spPr bwMode="auto">
            <a:xfrm>
              <a:off x="6478588"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Oval 168"/>
            <p:cNvSpPr>
              <a:spLocks noChangeArrowheads="1"/>
            </p:cNvSpPr>
            <p:nvPr/>
          </p:nvSpPr>
          <p:spPr bwMode="auto">
            <a:xfrm>
              <a:off x="6881616" y="2322064"/>
              <a:ext cx="60720"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Oval 169"/>
            <p:cNvSpPr>
              <a:spLocks noChangeArrowheads="1"/>
            </p:cNvSpPr>
            <p:nvPr/>
          </p:nvSpPr>
          <p:spPr bwMode="auto">
            <a:xfrm>
              <a:off x="7258051"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Oval 170"/>
            <p:cNvSpPr>
              <a:spLocks noChangeArrowheads="1"/>
            </p:cNvSpPr>
            <p:nvPr/>
          </p:nvSpPr>
          <p:spPr bwMode="auto">
            <a:xfrm>
              <a:off x="7660827"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Oval 171"/>
            <p:cNvSpPr>
              <a:spLocks noChangeArrowheads="1"/>
            </p:cNvSpPr>
            <p:nvPr/>
          </p:nvSpPr>
          <p:spPr bwMode="auto">
            <a:xfrm>
              <a:off x="8037513"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Oval 172"/>
            <p:cNvSpPr>
              <a:spLocks noChangeArrowheads="1"/>
            </p:cNvSpPr>
            <p:nvPr/>
          </p:nvSpPr>
          <p:spPr bwMode="auto">
            <a:xfrm>
              <a:off x="8440290"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Oval 173"/>
            <p:cNvSpPr>
              <a:spLocks noChangeArrowheads="1"/>
            </p:cNvSpPr>
            <p:nvPr/>
          </p:nvSpPr>
          <p:spPr bwMode="auto">
            <a:xfrm>
              <a:off x="8815388" y="2308225"/>
              <a:ext cx="88900"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Oval 180"/>
            <p:cNvSpPr>
              <a:spLocks noChangeArrowheads="1"/>
            </p:cNvSpPr>
            <p:nvPr/>
          </p:nvSpPr>
          <p:spPr bwMode="auto">
            <a:xfrm>
              <a:off x="249238"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Oval 181"/>
            <p:cNvSpPr>
              <a:spLocks noChangeArrowheads="1"/>
            </p:cNvSpPr>
            <p:nvPr/>
          </p:nvSpPr>
          <p:spPr bwMode="auto">
            <a:xfrm>
              <a:off x="638176"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Oval 182"/>
            <p:cNvSpPr>
              <a:spLocks noChangeArrowheads="1"/>
            </p:cNvSpPr>
            <p:nvPr/>
          </p:nvSpPr>
          <p:spPr bwMode="auto">
            <a:xfrm>
              <a:off x="1042540" y="2707827"/>
              <a:ext cx="59635" cy="5963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59" name="Oval 183"/>
            <p:cNvSpPr>
              <a:spLocks noChangeArrowheads="1"/>
            </p:cNvSpPr>
            <p:nvPr/>
          </p:nvSpPr>
          <p:spPr bwMode="auto">
            <a:xfrm>
              <a:off x="1417638"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Oval 184"/>
            <p:cNvSpPr>
              <a:spLocks noChangeArrowheads="1"/>
            </p:cNvSpPr>
            <p:nvPr/>
          </p:nvSpPr>
          <p:spPr bwMode="auto">
            <a:xfrm>
              <a:off x="1806576" y="2693988"/>
              <a:ext cx="88900" cy="87313"/>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61" name="Oval 185"/>
            <p:cNvSpPr>
              <a:spLocks noChangeArrowheads="1"/>
            </p:cNvSpPr>
            <p:nvPr/>
          </p:nvSpPr>
          <p:spPr bwMode="auto">
            <a:xfrm>
              <a:off x="2197101"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Oval 186"/>
            <p:cNvSpPr>
              <a:spLocks noChangeArrowheads="1"/>
            </p:cNvSpPr>
            <p:nvPr/>
          </p:nvSpPr>
          <p:spPr bwMode="auto">
            <a:xfrm>
              <a:off x="2586038"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Oval 187"/>
            <p:cNvSpPr>
              <a:spLocks noChangeArrowheads="1"/>
            </p:cNvSpPr>
            <p:nvPr/>
          </p:nvSpPr>
          <p:spPr bwMode="auto">
            <a:xfrm>
              <a:off x="2974976"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Oval 188"/>
            <p:cNvSpPr>
              <a:spLocks noChangeArrowheads="1"/>
            </p:cNvSpPr>
            <p:nvPr/>
          </p:nvSpPr>
          <p:spPr bwMode="auto">
            <a:xfrm>
              <a:off x="3363913"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Oval 189"/>
            <p:cNvSpPr>
              <a:spLocks noChangeArrowheads="1"/>
            </p:cNvSpPr>
            <p:nvPr/>
          </p:nvSpPr>
          <p:spPr bwMode="auto">
            <a:xfrm>
              <a:off x="3752851" y="2693988"/>
              <a:ext cx="88900"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Oval 190"/>
            <p:cNvSpPr>
              <a:spLocks noChangeArrowheads="1"/>
            </p:cNvSpPr>
            <p:nvPr/>
          </p:nvSpPr>
          <p:spPr bwMode="auto">
            <a:xfrm>
              <a:off x="4157215" y="27078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Oval 191"/>
            <p:cNvSpPr>
              <a:spLocks noChangeArrowheads="1"/>
            </p:cNvSpPr>
            <p:nvPr/>
          </p:nvSpPr>
          <p:spPr bwMode="auto">
            <a:xfrm>
              <a:off x="4532313"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Oval 192"/>
            <p:cNvSpPr>
              <a:spLocks noChangeArrowheads="1"/>
            </p:cNvSpPr>
            <p:nvPr/>
          </p:nvSpPr>
          <p:spPr bwMode="auto">
            <a:xfrm>
              <a:off x="4936677" y="27078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Oval 193"/>
            <p:cNvSpPr>
              <a:spLocks noChangeArrowheads="1"/>
            </p:cNvSpPr>
            <p:nvPr/>
          </p:nvSpPr>
          <p:spPr bwMode="auto">
            <a:xfrm>
              <a:off x="5311776"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Oval 194"/>
            <p:cNvSpPr>
              <a:spLocks noChangeArrowheads="1"/>
            </p:cNvSpPr>
            <p:nvPr/>
          </p:nvSpPr>
          <p:spPr bwMode="auto">
            <a:xfrm>
              <a:off x="5700713"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Oval 195"/>
            <p:cNvSpPr>
              <a:spLocks noChangeArrowheads="1"/>
            </p:cNvSpPr>
            <p:nvPr/>
          </p:nvSpPr>
          <p:spPr bwMode="auto">
            <a:xfrm>
              <a:off x="6089651"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Oval 196"/>
            <p:cNvSpPr>
              <a:spLocks noChangeArrowheads="1"/>
            </p:cNvSpPr>
            <p:nvPr/>
          </p:nvSpPr>
          <p:spPr bwMode="auto">
            <a:xfrm>
              <a:off x="6492427" y="27078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Oval 197"/>
            <p:cNvSpPr>
              <a:spLocks noChangeArrowheads="1"/>
            </p:cNvSpPr>
            <p:nvPr/>
          </p:nvSpPr>
          <p:spPr bwMode="auto">
            <a:xfrm>
              <a:off x="6867526" y="2693988"/>
              <a:ext cx="88900"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Oval 198"/>
            <p:cNvSpPr>
              <a:spLocks noChangeArrowheads="1"/>
            </p:cNvSpPr>
            <p:nvPr/>
          </p:nvSpPr>
          <p:spPr bwMode="auto">
            <a:xfrm>
              <a:off x="7258051"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Oval 199"/>
            <p:cNvSpPr>
              <a:spLocks noChangeArrowheads="1"/>
            </p:cNvSpPr>
            <p:nvPr/>
          </p:nvSpPr>
          <p:spPr bwMode="auto">
            <a:xfrm>
              <a:off x="7666002" y="2713002"/>
              <a:ext cx="49285" cy="4928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Oval 200"/>
            <p:cNvSpPr>
              <a:spLocks noChangeArrowheads="1"/>
            </p:cNvSpPr>
            <p:nvPr/>
          </p:nvSpPr>
          <p:spPr bwMode="auto">
            <a:xfrm>
              <a:off x="8037513" y="2693988"/>
              <a:ext cx="87313" cy="87313"/>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Oval 201"/>
            <p:cNvSpPr>
              <a:spLocks noChangeArrowheads="1"/>
            </p:cNvSpPr>
            <p:nvPr/>
          </p:nvSpPr>
          <p:spPr bwMode="auto">
            <a:xfrm>
              <a:off x="8426451"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Oval 202"/>
            <p:cNvSpPr>
              <a:spLocks noChangeArrowheads="1"/>
            </p:cNvSpPr>
            <p:nvPr/>
          </p:nvSpPr>
          <p:spPr bwMode="auto">
            <a:xfrm>
              <a:off x="8829478" y="2707827"/>
              <a:ext cx="60720"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Oval 210"/>
            <p:cNvSpPr>
              <a:spLocks noChangeArrowheads="1"/>
            </p:cNvSpPr>
            <p:nvPr/>
          </p:nvSpPr>
          <p:spPr bwMode="auto">
            <a:xfrm>
              <a:off x="263077" y="309358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Oval 211"/>
            <p:cNvSpPr>
              <a:spLocks noChangeArrowheads="1"/>
            </p:cNvSpPr>
            <p:nvPr/>
          </p:nvSpPr>
          <p:spPr bwMode="auto">
            <a:xfrm>
              <a:off x="638176"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Oval 212"/>
            <p:cNvSpPr>
              <a:spLocks noChangeArrowheads="1"/>
            </p:cNvSpPr>
            <p:nvPr/>
          </p:nvSpPr>
          <p:spPr bwMode="auto">
            <a:xfrm>
              <a:off x="1028701"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Oval 213"/>
            <p:cNvSpPr>
              <a:spLocks noChangeArrowheads="1"/>
            </p:cNvSpPr>
            <p:nvPr/>
          </p:nvSpPr>
          <p:spPr bwMode="auto">
            <a:xfrm>
              <a:off x="1417638"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Oval 214"/>
            <p:cNvSpPr>
              <a:spLocks noChangeArrowheads="1"/>
            </p:cNvSpPr>
            <p:nvPr/>
          </p:nvSpPr>
          <p:spPr bwMode="auto">
            <a:xfrm>
              <a:off x="1806576" y="307975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Oval 215"/>
            <p:cNvSpPr>
              <a:spLocks noChangeArrowheads="1"/>
            </p:cNvSpPr>
            <p:nvPr/>
          </p:nvSpPr>
          <p:spPr bwMode="auto">
            <a:xfrm>
              <a:off x="2197101"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Oval 216"/>
            <p:cNvSpPr>
              <a:spLocks noChangeArrowheads="1"/>
            </p:cNvSpPr>
            <p:nvPr/>
          </p:nvSpPr>
          <p:spPr bwMode="auto">
            <a:xfrm>
              <a:off x="2586038"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Oval 217"/>
            <p:cNvSpPr>
              <a:spLocks noChangeArrowheads="1"/>
            </p:cNvSpPr>
            <p:nvPr/>
          </p:nvSpPr>
          <p:spPr bwMode="auto">
            <a:xfrm>
              <a:off x="2974976" y="3079750"/>
              <a:ext cx="87313" cy="87312"/>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Oval 218"/>
            <p:cNvSpPr>
              <a:spLocks noChangeArrowheads="1"/>
            </p:cNvSpPr>
            <p:nvPr/>
          </p:nvSpPr>
          <p:spPr bwMode="auto">
            <a:xfrm>
              <a:off x="3363913"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Oval 219"/>
            <p:cNvSpPr>
              <a:spLocks noChangeArrowheads="1"/>
            </p:cNvSpPr>
            <p:nvPr/>
          </p:nvSpPr>
          <p:spPr bwMode="auto">
            <a:xfrm>
              <a:off x="3772210" y="3098764"/>
              <a:ext cx="50182"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Oval 220"/>
            <p:cNvSpPr>
              <a:spLocks noChangeArrowheads="1"/>
            </p:cNvSpPr>
            <p:nvPr/>
          </p:nvSpPr>
          <p:spPr bwMode="auto">
            <a:xfrm>
              <a:off x="4143376" y="3079750"/>
              <a:ext cx="87313" cy="87312"/>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90" name="Oval 221"/>
            <p:cNvSpPr>
              <a:spLocks noChangeArrowheads="1"/>
            </p:cNvSpPr>
            <p:nvPr/>
          </p:nvSpPr>
          <p:spPr bwMode="auto">
            <a:xfrm>
              <a:off x="4532313"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Oval 222"/>
            <p:cNvSpPr>
              <a:spLocks noChangeArrowheads="1"/>
            </p:cNvSpPr>
            <p:nvPr/>
          </p:nvSpPr>
          <p:spPr bwMode="auto">
            <a:xfrm>
              <a:off x="4922838"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Oval 223"/>
            <p:cNvSpPr>
              <a:spLocks noChangeArrowheads="1"/>
            </p:cNvSpPr>
            <p:nvPr/>
          </p:nvSpPr>
          <p:spPr bwMode="auto">
            <a:xfrm>
              <a:off x="5311776"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Oval 224"/>
            <p:cNvSpPr>
              <a:spLocks noChangeArrowheads="1"/>
            </p:cNvSpPr>
            <p:nvPr/>
          </p:nvSpPr>
          <p:spPr bwMode="auto">
            <a:xfrm>
              <a:off x="5700713"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Oval 225"/>
            <p:cNvSpPr>
              <a:spLocks noChangeArrowheads="1"/>
            </p:cNvSpPr>
            <p:nvPr/>
          </p:nvSpPr>
          <p:spPr bwMode="auto">
            <a:xfrm>
              <a:off x="6089651" y="3079750"/>
              <a:ext cx="87313" cy="87312"/>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Oval 226"/>
            <p:cNvSpPr>
              <a:spLocks noChangeArrowheads="1"/>
            </p:cNvSpPr>
            <p:nvPr/>
          </p:nvSpPr>
          <p:spPr bwMode="auto">
            <a:xfrm>
              <a:off x="6478588"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Oval 227"/>
            <p:cNvSpPr>
              <a:spLocks noChangeArrowheads="1"/>
            </p:cNvSpPr>
            <p:nvPr/>
          </p:nvSpPr>
          <p:spPr bwMode="auto">
            <a:xfrm>
              <a:off x="6867526" y="307975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Oval 228"/>
            <p:cNvSpPr>
              <a:spLocks noChangeArrowheads="1"/>
            </p:cNvSpPr>
            <p:nvPr/>
          </p:nvSpPr>
          <p:spPr bwMode="auto">
            <a:xfrm>
              <a:off x="7271890" y="309358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Oval 229"/>
            <p:cNvSpPr>
              <a:spLocks noChangeArrowheads="1"/>
            </p:cNvSpPr>
            <p:nvPr/>
          </p:nvSpPr>
          <p:spPr bwMode="auto">
            <a:xfrm>
              <a:off x="7646988"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Oval 230"/>
            <p:cNvSpPr>
              <a:spLocks noChangeArrowheads="1"/>
            </p:cNvSpPr>
            <p:nvPr/>
          </p:nvSpPr>
          <p:spPr bwMode="auto">
            <a:xfrm>
              <a:off x="8051352" y="309358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Oval 231"/>
            <p:cNvSpPr>
              <a:spLocks noChangeArrowheads="1"/>
            </p:cNvSpPr>
            <p:nvPr/>
          </p:nvSpPr>
          <p:spPr bwMode="auto">
            <a:xfrm>
              <a:off x="8426451"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Oval 232"/>
            <p:cNvSpPr>
              <a:spLocks noChangeArrowheads="1"/>
            </p:cNvSpPr>
            <p:nvPr/>
          </p:nvSpPr>
          <p:spPr bwMode="auto">
            <a:xfrm>
              <a:off x="8815388" y="307975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Oval 239"/>
            <p:cNvSpPr>
              <a:spLocks noChangeArrowheads="1"/>
            </p:cNvSpPr>
            <p:nvPr/>
          </p:nvSpPr>
          <p:spPr bwMode="auto">
            <a:xfrm>
              <a:off x="268252" y="3486114"/>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Oval 240"/>
            <p:cNvSpPr>
              <a:spLocks noChangeArrowheads="1"/>
            </p:cNvSpPr>
            <p:nvPr/>
          </p:nvSpPr>
          <p:spPr bwMode="auto">
            <a:xfrm>
              <a:off x="652015" y="348093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Oval 241"/>
            <p:cNvSpPr>
              <a:spLocks noChangeArrowheads="1"/>
            </p:cNvSpPr>
            <p:nvPr/>
          </p:nvSpPr>
          <p:spPr bwMode="auto">
            <a:xfrm>
              <a:off x="1028701"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Oval 242"/>
            <p:cNvSpPr>
              <a:spLocks noChangeArrowheads="1"/>
            </p:cNvSpPr>
            <p:nvPr/>
          </p:nvSpPr>
          <p:spPr bwMode="auto">
            <a:xfrm>
              <a:off x="1431477" y="348093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Oval 243"/>
            <p:cNvSpPr>
              <a:spLocks noChangeArrowheads="1"/>
            </p:cNvSpPr>
            <p:nvPr/>
          </p:nvSpPr>
          <p:spPr bwMode="auto">
            <a:xfrm>
              <a:off x="1806576" y="346710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Oval 244"/>
            <p:cNvSpPr>
              <a:spLocks noChangeArrowheads="1"/>
            </p:cNvSpPr>
            <p:nvPr/>
          </p:nvSpPr>
          <p:spPr bwMode="auto">
            <a:xfrm>
              <a:off x="2197101"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Oval 245"/>
            <p:cNvSpPr>
              <a:spLocks noChangeArrowheads="1"/>
            </p:cNvSpPr>
            <p:nvPr/>
          </p:nvSpPr>
          <p:spPr bwMode="auto">
            <a:xfrm>
              <a:off x="2586038"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Oval 246"/>
            <p:cNvSpPr>
              <a:spLocks noChangeArrowheads="1"/>
            </p:cNvSpPr>
            <p:nvPr/>
          </p:nvSpPr>
          <p:spPr bwMode="auto">
            <a:xfrm>
              <a:off x="2974976"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Oval 247"/>
            <p:cNvSpPr>
              <a:spLocks noChangeArrowheads="1"/>
            </p:cNvSpPr>
            <p:nvPr/>
          </p:nvSpPr>
          <p:spPr bwMode="auto">
            <a:xfrm>
              <a:off x="3363913"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Oval 248"/>
            <p:cNvSpPr>
              <a:spLocks noChangeArrowheads="1"/>
            </p:cNvSpPr>
            <p:nvPr/>
          </p:nvSpPr>
          <p:spPr bwMode="auto">
            <a:xfrm>
              <a:off x="3752851" y="346710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Oval 249"/>
            <p:cNvSpPr>
              <a:spLocks noChangeArrowheads="1"/>
            </p:cNvSpPr>
            <p:nvPr/>
          </p:nvSpPr>
          <p:spPr bwMode="auto">
            <a:xfrm>
              <a:off x="4143376"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Oval 250"/>
            <p:cNvSpPr>
              <a:spLocks noChangeArrowheads="1"/>
            </p:cNvSpPr>
            <p:nvPr/>
          </p:nvSpPr>
          <p:spPr bwMode="auto">
            <a:xfrm>
              <a:off x="4532313"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Oval 251"/>
            <p:cNvSpPr>
              <a:spLocks noChangeArrowheads="1"/>
            </p:cNvSpPr>
            <p:nvPr/>
          </p:nvSpPr>
          <p:spPr bwMode="auto">
            <a:xfrm>
              <a:off x="4922838"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Oval 252"/>
            <p:cNvSpPr>
              <a:spLocks noChangeArrowheads="1"/>
            </p:cNvSpPr>
            <p:nvPr/>
          </p:nvSpPr>
          <p:spPr bwMode="auto">
            <a:xfrm>
              <a:off x="5325615" y="348093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Oval 253"/>
            <p:cNvSpPr>
              <a:spLocks noChangeArrowheads="1"/>
            </p:cNvSpPr>
            <p:nvPr/>
          </p:nvSpPr>
          <p:spPr bwMode="auto">
            <a:xfrm>
              <a:off x="5700713"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Oval 254"/>
            <p:cNvSpPr>
              <a:spLocks noChangeArrowheads="1"/>
            </p:cNvSpPr>
            <p:nvPr/>
          </p:nvSpPr>
          <p:spPr bwMode="auto">
            <a:xfrm>
              <a:off x="6089651"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Oval 255"/>
            <p:cNvSpPr>
              <a:spLocks noChangeArrowheads="1"/>
            </p:cNvSpPr>
            <p:nvPr/>
          </p:nvSpPr>
          <p:spPr bwMode="auto">
            <a:xfrm>
              <a:off x="6478588"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Oval 256"/>
            <p:cNvSpPr>
              <a:spLocks noChangeArrowheads="1"/>
            </p:cNvSpPr>
            <p:nvPr/>
          </p:nvSpPr>
          <p:spPr bwMode="auto">
            <a:xfrm>
              <a:off x="6867526" y="346710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Oval 257"/>
            <p:cNvSpPr>
              <a:spLocks noChangeArrowheads="1"/>
            </p:cNvSpPr>
            <p:nvPr/>
          </p:nvSpPr>
          <p:spPr bwMode="auto">
            <a:xfrm>
              <a:off x="7258051" y="3467100"/>
              <a:ext cx="87313" cy="87312"/>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Oval 258"/>
            <p:cNvSpPr>
              <a:spLocks noChangeArrowheads="1"/>
            </p:cNvSpPr>
            <p:nvPr/>
          </p:nvSpPr>
          <p:spPr bwMode="auto">
            <a:xfrm>
              <a:off x="7646988"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Oval 259"/>
            <p:cNvSpPr>
              <a:spLocks noChangeArrowheads="1"/>
            </p:cNvSpPr>
            <p:nvPr/>
          </p:nvSpPr>
          <p:spPr bwMode="auto">
            <a:xfrm>
              <a:off x="8037513"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Oval 260"/>
            <p:cNvSpPr>
              <a:spLocks noChangeArrowheads="1"/>
            </p:cNvSpPr>
            <p:nvPr/>
          </p:nvSpPr>
          <p:spPr bwMode="auto">
            <a:xfrm>
              <a:off x="8440290" y="348093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Oval 261"/>
            <p:cNvSpPr>
              <a:spLocks noChangeArrowheads="1"/>
            </p:cNvSpPr>
            <p:nvPr/>
          </p:nvSpPr>
          <p:spPr bwMode="auto">
            <a:xfrm>
              <a:off x="8834747" y="3486114"/>
              <a:ext cx="50182" cy="4928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Oval 268"/>
            <p:cNvSpPr>
              <a:spLocks noChangeArrowheads="1"/>
            </p:cNvSpPr>
            <p:nvPr/>
          </p:nvSpPr>
          <p:spPr bwMode="auto">
            <a:xfrm>
              <a:off x="249238"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Oval 269"/>
            <p:cNvSpPr>
              <a:spLocks noChangeArrowheads="1"/>
            </p:cNvSpPr>
            <p:nvPr/>
          </p:nvSpPr>
          <p:spPr bwMode="auto">
            <a:xfrm>
              <a:off x="657226" y="3852863"/>
              <a:ext cx="87313" cy="88900"/>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27" name="Oval 270"/>
            <p:cNvSpPr>
              <a:spLocks noChangeArrowheads="1"/>
            </p:cNvSpPr>
            <p:nvPr/>
          </p:nvSpPr>
          <p:spPr bwMode="auto">
            <a:xfrm>
              <a:off x="1042540" y="3866953"/>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Oval 271"/>
            <p:cNvSpPr>
              <a:spLocks noChangeArrowheads="1"/>
            </p:cNvSpPr>
            <p:nvPr/>
          </p:nvSpPr>
          <p:spPr bwMode="auto">
            <a:xfrm>
              <a:off x="1417638"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Oval 272"/>
            <p:cNvSpPr>
              <a:spLocks noChangeArrowheads="1"/>
            </p:cNvSpPr>
            <p:nvPr/>
          </p:nvSpPr>
          <p:spPr bwMode="auto">
            <a:xfrm>
              <a:off x="1806576" y="3852863"/>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Oval 273"/>
            <p:cNvSpPr>
              <a:spLocks noChangeArrowheads="1"/>
            </p:cNvSpPr>
            <p:nvPr/>
          </p:nvSpPr>
          <p:spPr bwMode="auto">
            <a:xfrm>
              <a:off x="2197101" y="3852863"/>
              <a:ext cx="87313" cy="88900"/>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Oval 274"/>
            <p:cNvSpPr>
              <a:spLocks noChangeArrowheads="1"/>
            </p:cNvSpPr>
            <p:nvPr/>
          </p:nvSpPr>
          <p:spPr bwMode="auto">
            <a:xfrm>
              <a:off x="2586038"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Oval 275"/>
            <p:cNvSpPr>
              <a:spLocks noChangeArrowheads="1"/>
            </p:cNvSpPr>
            <p:nvPr/>
          </p:nvSpPr>
          <p:spPr bwMode="auto">
            <a:xfrm>
              <a:off x="2974976"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Oval 276"/>
            <p:cNvSpPr>
              <a:spLocks noChangeArrowheads="1"/>
            </p:cNvSpPr>
            <p:nvPr/>
          </p:nvSpPr>
          <p:spPr bwMode="auto">
            <a:xfrm>
              <a:off x="3363913" y="3852863"/>
              <a:ext cx="87313" cy="88900"/>
            </a:xfrm>
            <a:prstGeom prst="ellipse">
              <a:avLst/>
            </a:prstGeom>
            <a:solidFill>
              <a:schemeClr val="accent6">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Oval 277"/>
            <p:cNvSpPr>
              <a:spLocks noChangeArrowheads="1"/>
            </p:cNvSpPr>
            <p:nvPr/>
          </p:nvSpPr>
          <p:spPr bwMode="auto">
            <a:xfrm>
              <a:off x="3752851" y="3852863"/>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Oval 278"/>
            <p:cNvSpPr>
              <a:spLocks noChangeArrowheads="1"/>
            </p:cNvSpPr>
            <p:nvPr/>
          </p:nvSpPr>
          <p:spPr bwMode="auto">
            <a:xfrm>
              <a:off x="4143376"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Oval 279"/>
            <p:cNvSpPr>
              <a:spLocks noChangeArrowheads="1"/>
            </p:cNvSpPr>
            <p:nvPr/>
          </p:nvSpPr>
          <p:spPr bwMode="auto">
            <a:xfrm>
              <a:off x="4532313"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Oval 280"/>
            <p:cNvSpPr>
              <a:spLocks noChangeArrowheads="1"/>
            </p:cNvSpPr>
            <p:nvPr/>
          </p:nvSpPr>
          <p:spPr bwMode="auto">
            <a:xfrm>
              <a:off x="4922838"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Oval 281"/>
            <p:cNvSpPr>
              <a:spLocks noChangeArrowheads="1"/>
            </p:cNvSpPr>
            <p:nvPr/>
          </p:nvSpPr>
          <p:spPr bwMode="auto">
            <a:xfrm>
              <a:off x="5311776"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Oval 282"/>
            <p:cNvSpPr>
              <a:spLocks noChangeArrowheads="1"/>
            </p:cNvSpPr>
            <p:nvPr/>
          </p:nvSpPr>
          <p:spPr bwMode="auto">
            <a:xfrm>
              <a:off x="5700713"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Oval 283"/>
            <p:cNvSpPr>
              <a:spLocks noChangeArrowheads="1"/>
            </p:cNvSpPr>
            <p:nvPr/>
          </p:nvSpPr>
          <p:spPr bwMode="auto">
            <a:xfrm>
              <a:off x="6089651"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Oval 284"/>
            <p:cNvSpPr>
              <a:spLocks noChangeArrowheads="1"/>
            </p:cNvSpPr>
            <p:nvPr/>
          </p:nvSpPr>
          <p:spPr bwMode="auto">
            <a:xfrm>
              <a:off x="6478588"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Oval 285"/>
            <p:cNvSpPr>
              <a:spLocks noChangeArrowheads="1"/>
            </p:cNvSpPr>
            <p:nvPr/>
          </p:nvSpPr>
          <p:spPr bwMode="auto">
            <a:xfrm>
              <a:off x="6867526" y="3852863"/>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Oval 286"/>
            <p:cNvSpPr>
              <a:spLocks noChangeArrowheads="1"/>
            </p:cNvSpPr>
            <p:nvPr/>
          </p:nvSpPr>
          <p:spPr bwMode="auto">
            <a:xfrm>
              <a:off x="7277065" y="3872222"/>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Oval 287"/>
            <p:cNvSpPr>
              <a:spLocks noChangeArrowheads="1"/>
            </p:cNvSpPr>
            <p:nvPr/>
          </p:nvSpPr>
          <p:spPr bwMode="auto">
            <a:xfrm>
              <a:off x="7660827" y="3866953"/>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Oval 288"/>
            <p:cNvSpPr>
              <a:spLocks noChangeArrowheads="1"/>
            </p:cNvSpPr>
            <p:nvPr/>
          </p:nvSpPr>
          <p:spPr bwMode="auto">
            <a:xfrm>
              <a:off x="8037513"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Oval 289"/>
            <p:cNvSpPr>
              <a:spLocks noChangeArrowheads="1"/>
            </p:cNvSpPr>
            <p:nvPr/>
          </p:nvSpPr>
          <p:spPr bwMode="auto">
            <a:xfrm>
              <a:off x="8440290" y="3866953"/>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Oval 290"/>
            <p:cNvSpPr>
              <a:spLocks noChangeArrowheads="1"/>
            </p:cNvSpPr>
            <p:nvPr/>
          </p:nvSpPr>
          <p:spPr bwMode="auto">
            <a:xfrm>
              <a:off x="8815388" y="3852863"/>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Oval 297"/>
            <p:cNvSpPr>
              <a:spLocks noChangeArrowheads="1"/>
            </p:cNvSpPr>
            <p:nvPr/>
          </p:nvSpPr>
          <p:spPr bwMode="auto">
            <a:xfrm>
              <a:off x="268252" y="4257984"/>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Oval 298"/>
            <p:cNvSpPr>
              <a:spLocks noChangeArrowheads="1"/>
            </p:cNvSpPr>
            <p:nvPr/>
          </p:nvSpPr>
          <p:spPr bwMode="auto">
            <a:xfrm>
              <a:off x="638176"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Oval 299"/>
            <p:cNvSpPr>
              <a:spLocks noChangeArrowheads="1"/>
            </p:cNvSpPr>
            <p:nvPr/>
          </p:nvSpPr>
          <p:spPr bwMode="auto">
            <a:xfrm>
              <a:off x="1028701"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Oval 300"/>
            <p:cNvSpPr>
              <a:spLocks noChangeArrowheads="1"/>
            </p:cNvSpPr>
            <p:nvPr/>
          </p:nvSpPr>
          <p:spPr bwMode="auto">
            <a:xfrm>
              <a:off x="1417638"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Oval 301"/>
            <p:cNvSpPr>
              <a:spLocks noChangeArrowheads="1"/>
            </p:cNvSpPr>
            <p:nvPr/>
          </p:nvSpPr>
          <p:spPr bwMode="auto">
            <a:xfrm>
              <a:off x="1806576" y="4238625"/>
              <a:ext cx="88900" cy="88900"/>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Oval 302"/>
            <p:cNvSpPr>
              <a:spLocks noChangeArrowheads="1"/>
            </p:cNvSpPr>
            <p:nvPr/>
          </p:nvSpPr>
          <p:spPr bwMode="auto">
            <a:xfrm>
              <a:off x="2197101"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Oval 303"/>
            <p:cNvSpPr>
              <a:spLocks noChangeArrowheads="1"/>
            </p:cNvSpPr>
            <p:nvPr/>
          </p:nvSpPr>
          <p:spPr bwMode="auto">
            <a:xfrm>
              <a:off x="2607292" y="4260265"/>
              <a:ext cx="44805" cy="456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Oval 304"/>
            <p:cNvSpPr>
              <a:spLocks noChangeArrowheads="1"/>
            </p:cNvSpPr>
            <p:nvPr/>
          </p:nvSpPr>
          <p:spPr bwMode="auto">
            <a:xfrm>
              <a:off x="2974976"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Oval 305"/>
            <p:cNvSpPr>
              <a:spLocks noChangeArrowheads="1"/>
            </p:cNvSpPr>
            <p:nvPr/>
          </p:nvSpPr>
          <p:spPr bwMode="auto">
            <a:xfrm>
              <a:off x="3363913"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Oval 306"/>
            <p:cNvSpPr>
              <a:spLocks noChangeArrowheads="1"/>
            </p:cNvSpPr>
            <p:nvPr/>
          </p:nvSpPr>
          <p:spPr bwMode="auto">
            <a:xfrm>
              <a:off x="3752851" y="4238625"/>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Oval 307"/>
            <p:cNvSpPr>
              <a:spLocks noChangeArrowheads="1"/>
            </p:cNvSpPr>
            <p:nvPr/>
          </p:nvSpPr>
          <p:spPr bwMode="auto">
            <a:xfrm>
              <a:off x="4143376"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Oval 308"/>
            <p:cNvSpPr>
              <a:spLocks noChangeArrowheads="1"/>
            </p:cNvSpPr>
            <p:nvPr/>
          </p:nvSpPr>
          <p:spPr bwMode="auto">
            <a:xfrm>
              <a:off x="4532313"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Oval 309"/>
            <p:cNvSpPr>
              <a:spLocks noChangeArrowheads="1"/>
            </p:cNvSpPr>
            <p:nvPr/>
          </p:nvSpPr>
          <p:spPr bwMode="auto">
            <a:xfrm>
              <a:off x="4922838"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Oval 310"/>
            <p:cNvSpPr>
              <a:spLocks noChangeArrowheads="1"/>
            </p:cNvSpPr>
            <p:nvPr/>
          </p:nvSpPr>
          <p:spPr bwMode="auto">
            <a:xfrm>
              <a:off x="5325615" y="4252715"/>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Oval 311"/>
            <p:cNvSpPr>
              <a:spLocks noChangeArrowheads="1"/>
            </p:cNvSpPr>
            <p:nvPr/>
          </p:nvSpPr>
          <p:spPr bwMode="auto">
            <a:xfrm>
              <a:off x="5719727" y="4257984"/>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Oval 312"/>
            <p:cNvSpPr>
              <a:spLocks noChangeArrowheads="1"/>
            </p:cNvSpPr>
            <p:nvPr/>
          </p:nvSpPr>
          <p:spPr bwMode="auto">
            <a:xfrm>
              <a:off x="6089651"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Oval 313"/>
            <p:cNvSpPr>
              <a:spLocks noChangeArrowheads="1"/>
            </p:cNvSpPr>
            <p:nvPr/>
          </p:nvSpPr>
          <p:spPr bwMode="auto">
            <a:xfrm>
              <a:off x="6497602" y="4257984"/>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Oval 314"/>
            <p:cNvSpPr>
              <a:spLocks noChangeArrowheads="1"/>
            </p:cNvSpPr>
            <p:nvPr/>
          </p:nvSpPr>
          <p:spPr bwMode="auto">
            <a:xfrm>
              <a:off x="6867526" y="4238625"/>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Oval 315"/>
            <p:cNvSpPr>
              <a:spLocks noChangeArrowheads="1"/>
            </p:cNvSpPr>
            <p:nvPr/>
          </p:nvSpPr>
          <p:spPr bwMode="auto">
            <a:xfrm>
              <a:off x="7271890" y="4252715"/>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Oval 316"/>
            <p:cNvSpPr>
              <a:spLocks noChangeArrowheads="1"/>
            </p:cNvSpPr>
            <p:nvPr/>
          </p:nvSpPr>
          <p:spPr bwMode="auto">
            <a:xfrm>
              <a:off x="7646988"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Oval 317"/>
            <p:cNvSpPr>
              <a:spLocks noChangeArrowheads="1"/>
            </p:cNvSpPr>
            <p:nvPr/>
          </p:nvSpPr>
          <p:spPr bwMode="auto">
            <a:xfrm>
              <a:off x="8037513"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Oval 318"/>
            <p:cNvSpPr>
              <a:spLocks noChangeArrowheads="1"/>
            </p:cNvSpPr>
            <p:nvPr/>
          </p:nvSpPr>
          <p:spPr bwMode="auto">
            <a:xfrm>
              <a:off x="8426451"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Oval 319"/>
            <p:cNvSpPr>
              <a:spLocks noChangeArrowheads="1"/>
            </p:cNvSpPr>
            <p:nvPr/>
          </p:nvSpPr>
          <p:spPr bwMode="auto">
            <a:xfrm>
              <a:off x="8815388" y="4238625"/>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Oval 326"/>
            <p:cNvSpPr>
              <a:spLocks noChangeArrowheads="1"/>
            </p:cNvSpPr>
            <p:nvPr/>
          </p:nvSpPr>
          <p:spPr bwMode="auto">
            <a:xfrm>
              <a:off x="249238"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Oval 327"/>
            <p:cNvSpPr>
              <a:spLocks noChangeArrowheads="1"/>
            </p:cNvSpPr>
            <p:nvPr/>
          </p:nvSpPr>
          <p:spPr bwMode="auto">
            <a:xfrm>
              <a:off x="638176"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Oval 328"/>
            <p:cNvSpPr>
              <a:spLocks noChangeArrowheads="1"/>
            </p:cNvSpPr>
            <p:nvPr/>
          </p:nvSpPr>
          <p:spPr bwMode="auto">
            <a:xfrm>
              <a:off x="1042540" y="4641402"/>
              <a:ext cx="59635" cy="59635"/>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Oval 329"/>
            <p:cNvSpPr>
              <a:spLocks noChangeArrowheads="1"/>
            </p:cNvSpPr>
            <p:nvPr/>
          </p:nvSpPr>
          <p:spPr bwMode="auto">
            <a:xfrm>
              <a:off x="1417638"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Oval 330"/>
            <p:cNvSpPr>
              <a:spLocks noChangeArrowheads="1"/>
            </p:cNvSpPr>
            <p:nvPr/>
          </p:nvSpPr>
          <p:spPr bwMode="auto">
            <a:xfrm>
              <a:off x="1828216" y="4648817"/>
              <a:ext cx="45620" cy="4480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Oval 331"/>
            <p:cNvSpPr>
              <a:spLocks noChangeArrowheads="1"/>
            </p:cNvSpPr>
            <p:nvPr/>
          </p:nvSpPr>
          <p:spPr bwMode="auto">
            <a:xfrm>
              <a:off x="2197101"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Oval 332"/>
            <p:cNvSpPr>
              <a:spLocks noChangeArrowheads="1"/>
            </p:cNvSpPr>
            <p:nvPr/>
          </p:nvSpPr>
          <p:spPr bwMode="auto">
            <a:xfrm>
              <a:off x="2586038"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Oval 333"/>
            <p:cNvSpPr>
              <a:spLocks noChangeArrowheads="1"/>
            </p:cNvSpPr>
            <p:nvPr/>
          </p:nvSpPr>
          <p:spPr bwMode="auto">
            <a:xfrm>
              <a:off x="2974976"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Oval 334"/>
            <p:cNvSpPr>
              <a:spLocks noChangeArrowheads="1"/>
            </p:cNvSpPr>
            <p:nvPr/>
          </p:nvSpPr>
          <p:spPr bwMode="auto">
            <a:xfrm>
              <a:off x="3385167" y="4648817"/>
              <a:ext cx="44805" cy="4480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Oval 335"/>
            <p:cNvSpPr>
              <a:spLocks noChangeArrowheads="1"/>
            </p:cNvSpPr>
            <p:nvPr/>
          </p:nvSpPr>
          <p:spPr bwMode="auto">
            <a:xfrm>
              <a:off x="3766941" y="4641402"/>
              <a:ext cx="60720"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Oval 336"/>
            <p:cNvSpPr>
              <a:spLocks noChangeArrowheads="1"/>
            </p:cNvSpPr>
            <p:nvPr/>
          </p:nvSpPr>
          <p:spPr bwMode="auto">
            <a:xfrm>
              <a:off x="4143376"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Oval 337"/>
            <p:cNvSpPr>
              <a:spLocks noChangeArrowheads="1"/>
            </p:cNvSpPr>
            <p:nvPr/>
          </p:nvSpPr>
          <p:spPr bwMode="auto">
            <a:xfrm>
              <a:off x="4546152" y="4641402"/>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Oval 338"/>
            <p:cNvSpPr>
              <a:spLocks noChangeArrowheads="1"/>
            </p:cNvSpPr>
            <p:nvPr/>
          </p:nvSpPr>
          <p:spPr bwMode="auto">
            <a:xfrm>
              <a:off x="4922838"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Oval 339"/>
            <p:cNvSpPr>
              <a:spLocks noChangeArrowheads="1"/>
            </p:cNvSpPr>
            <p:nvPr/>
          </p:nvSpPr>
          <p:spPr bwMode="auto">
            <a:xfrm>
              <a:off x="5330790" y="4646577"/>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Oval 340"/>
            <p:cNvSpPr>
              <a:spLocks noChangeArrowheads="1"/>
            </p:cNvSpPr>
            <p:nvPr/>
          </p:nvSpPr>
          <p:spPr bwMode="auto">
            <a:xfrm>
              <a:off x="5700713"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Oval 341"/>
            <p:cNvSpPr>
              <a:spLocks noChangeArrowheads="1"/>
            </p:cNvSpPr>
            <p:nvPr/>
          </p:nvSpPr>
          <p:spPr bwMode="auto">
            <a:xfrm>
              <a:off x="6103490" y="4641402"/>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Oval 342"/>
            <p:cNvSpPr>
              <a:spLocks noChangeArrowheads="1"/>
            </p:cNvSpPr>
            <p:nvPr/>
          </p:nvSpPr>
          <p:spPr bwMode="auto">
            <a:xfrm>
              <a:off x="6478588"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Oval 343"/>
            <p:cNvSpPr>
              <a:spLocks noChangeArrowheads="1"/>
            </p:cNvSpPr>
            <p:nvPr/>
          </p:nvSpPr>
          <p:spPr bwMode="auto">
            <a:xfrm>
              <a:off x="6867526" y="4627563"/>
              <a:ext cx="88900" cy="87312"/>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Oval 344"/>
            <p:cNvSpPr>
              <a:spLocks noChangeArrowheads="1"/>
            </p:cNvSpPr>
            <p:nvPr/>
          </p:nvSpPr>
          <p:spPr bwMode="auto">
            <a:xfrm>
              <a:off x="7271890" y="4641402"/>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0" name="Oval 345"/>
            <p:cNvSpPr>
              <a:spLocks noChangeArrowheads="1"/>
            </p:cNvSpPr>
            <p:nvPr/>
          </p:nvSpPr>
          <p:spPr bwMode="auto">
            <a:xfrm>
              <a:off x="7666002" y="4646577"/>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Oval 346"/>
            <p:cNvSpPr>
              <a:spLocks noChangeArrowheads="1"/>
            </p:cNvSpPr>
            <p:nvPr/>
          </p:nvSpPr>
          <p:spPr bwMode="auto">
            <a:xfrm>
              <a:off x="8037513"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Oval 347"/>
            <p:cNvSpPr>
              <a:spLocks noChangeArrowheads="1"/>
            </p:cNvSpPr>
            <p:nvPr/>
          </p:nvSpPr>
          <p:spPr bwMode="auto">
            <a:xfrm>
              <a:off x="8440290" y="4641402"/>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Oval 348"/>
            <p:cNvSpPr>
              <a:spLocks noChangeArrowheads="1"/>
            </p:cNvSpPr>
            <p:nvPr/>
          </p:nvSpPr>
          <p:spPr bwMode="auto">
            <a:xfrm>
              <a:off x="8815388" y="4627563"/>
              <a:ext cx="88900" cy="87312"/>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Oval 355"/>
            <p:cNvSpPr>
              <a:spLocks noChangeArrowheads="1"/>
            </p:cNvSpPr>
            <p:nvPr/>
          </p:nvSpPr>
          <p:spPr bwMode="auto">
            <a:xfrm>
              <a:off x="263077" y="50271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Oval 356"/>
            <p:cNvSpPr>
              <a:spLocks noChangeArrowheads="1"/>
            </p:cNvSpPr>
            <p:nvPr/>
          </p:nvSpPr>
          <p:spPr bwMode="auto">
            <a:xfrm>
              <a:off x="638176"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Oval 357"/>
            <p:cNvSpPr>
              <a:spLocks noChangeArrowheads="1"/>
            </p:cNvSpPr>
            <p:nvPr/>
          </p:nvSpPr>
          <p:spPr bwMode="auto">
            <a:xfrm>
              <a:off x="1042540" y="50271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Oval 358"/>
            <p:cNvSpPr>
              <a:spLocks noChangeArrowheads="1"/>
            </p:cNvSpPr>
            <p:nvPr/>
          </p:nvSpPr>
          <p:spPr bwMode="auto">
            <a:xfrm>
              <a:off x="1417638"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Oval 359"/>
            <p:cNvSpPr>
              <a:spLocks noChangeArrowheads="1"/>
            </p:cNvSpPr>
            <p:nvPr/>
          </p:nvSpPr>
          <p:spPr bwMode="auto">
            <a:xfrm>
              <a:off x="1806576" y="5013325"/>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Oval 360"/>
            <p:cNvSpPr>
              <a:spLocks noChangeArrowheads="1"/>
            </p:cNvSpPr>
            <p:nvPr/>
          </p:nvSpPr>
          <p:spPr bwMode="auto">
            <a:xfrm>
              <a:off x="2197101"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Oval 361"/>
            <p:cNvSpPr>
              <a:spLocks noChangeArrowheads="1"/>
            </p:cNvSpPr>
            <p:nvPr/>
          </p:nvSpPr>
          <p:spPr bwMode="auto">
            <a:xfrm>
              <a:off x="2607292" y="5034579"/>
              <a:ext cx="44805" cy="4480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Oval 362"/>
            <p:cNvSpPr>
              <a:spLocks noChangeArrowheads="1"/>
            </p:cNvSpPr>
            <p:nvPr/>
          </p:nvSpPr>
          <p:spPr bwMode="auto">
            <a:xfrm>
              <a:off x="2974976"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Oval 363"/>
            <p:cNvSpPr>
              <a:spLocks noChangeArrowheads="1"/>
            </p:cNvSpPr>
            <p:nvPr/>
          </p:nvSpPr>
          <p:spPr bwMode="auto">
            <a:xfrm>
              <a:off x="3363913"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Oval 364"/>
            <p:cNvSpPr>
              <a:spLocks noChangeArrowheads="1"/>
            </p:cNvSpPr>
            <p:nvPr/>
          </p:nvSpPr>
          <p:spPr bwMode="auto">
            <a:xfrm>
              <a:off x="3752851" y="5013325"/>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Oval 365"/>
            <p:cNvSpPr>
              <a:spLocks noChangeArrowheads="1"/>
            </p:cNvSpPr>
            <p:nvPr/>
          </p:nvSpPr>
          <p:spPr bwMode="auto">
            <a:xfrm>
              <a:off x="4162390" y="5032339"/>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Oval 366"/>
            <p:cNvSpPr>
              <a:spLocks noChangeArrowheads="1"/>
            </p:cNvSpPr>
            <p:nvPr/>
          </p:nvSpPr>
          <p:spPr bwMode="auto">
            <a:xfrm>
              <a:off x="4532313"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Oval 367"/>
            <p:cNvSpPr>
              <a:spLocks noChangeArrowheads="1"/>
            </p:cNvSpPr>
            <p:nvPr/>
          </p:nvSpPr>
          <p:spPr bwMode="auto">
            <a:xfrm>
              <a:off x="4922838"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Oval 368"/>
            <p:cNvSpPr>
              <a:spLocks noChangeArrowheads="1"/>
            </p:cNvSpPr>
            <p:nvPr/>
          </p:nvSpPr>
          <p:spPr bwMode="auto">
            <a:xfrm>
              <a:off x="5325615" y="50271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Oval 369"/>
            <p:cNvSpPr>
              <a:spLocks noChangeArrowheads="1"/>
            </p:cNvSpPr>
            <p:nvPr/>
          </p:nvSpPr>
          <p:spPr bwMode="auto">
            <a:xfrm>
              <a:off x="5700713"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Oval 370"/>
            <p:cNvSpPr>
              <a:spLocks noChangeArrowheads="1"/>
            </p:cNvSpPr>
            <p:nvPr/>
          </p:nvSpPr>
          <p:spPr bwMode="auto">
            <a:xfrm>
              <a:off x="6108665" y="5032339"/>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Oval 371"/>
            <p:cNvSpPr>
              <a:spLocks noChangeArrowheads="1"/>
            </p:cNvSpPr>
            <p:nvPr/>
          </p:nvSpPr>
          <p:spPr bwMode="auto">
            <a:xfrm>
              <a:off x="6478588"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Oval 372"/>
            <p:cNvSpPr>
              <a:spLocks noChangeArrowheads="1"/>
            </p:cNvSpPr>
            <p:nvPr/>
          </p:nvSpPr>
          <p:spPr bwMode="auto">
            <a:xfrm>
              <a:off x="6867526" y="5013325"/>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Oval 373"/>
            <p:cNvSpPr>
              <a:spLocks noChangeArrowheads="1"/>
            </p:cNvSpPr>
            <p:nvPr/>
          </p:nvSpPr>
          <p:spPr bwMode="auto">
            <a:xfrm>
              <a:off x="7258051"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Oval 374"/>
            <p:cNvSpPr>
              <a:spLocks noChangeArrowheads="1"/>
            </p:cNvSpPr>
            <p:nvPr/>
          </p:nvSpPr>
          <p:spPr bwMode="auto">
            <a:xfrm>
              <a:off x="7646988"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Oval 375"/>
            <p:cNvSpPr>
              <a:spLocks noChangeArrowheads="1"/>
            </p:cNvSpPr>
            <p:nvPr/>
          </p:nvSpPr>
          <p:spPr bwMode="auto">
            <a:xfrm>
              <a:off x="8037513"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Oval 376"/>
            <p:cNvSpPr>
              <a:spLocks noChangeArrowheads="1"/>
            </p:cNvSpPr>
            <p:nvPr/>
          </p:nvSpPr>
          <p:spPr bwMode="auto">
            <a:xfrm>
              <a:off x="8426451"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6" name="Oval 377"/>
            <p:cNvSpPr>
              <a:spLocks noChangeArrowheads="1"/>
            </p:cNvSpPr>
            <p:nvPr/>
          </p:nvSpPr>
          <p:spPr bwMode="auto">
            <a:xfrm>
              <a:off x="8829478" y="5027164"/>
              <a:ext cx="60720"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Oval 384"/>
            <p:cNvSpPr>
              <a:spLocks noChangeArrowheads="1"/>
            </p:cNvSpPr>
            <p:nvPr/>
          </p:nvSpPr>
          <p:spPr bwMode="auto">
            <a:xfrm>
              <a:off x="263077" y="54129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Oval 385"/>
            <p:cNvSpPr>
              <a:spLocks noChangeArrowheads="1"/>
            </p:cNvSpPr>
            <p:nvPr/>
          </p:nvSpPr>
          <p:spPr bwMode="auto">
            <a:xfrm>
              <a:off x="638176"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Oval 386"/>
            <p:cNvSpPr>
              <a:spLocks noChangeArrowheads="1"/>
            </p:cNvSpPr>
            <p:nvPr/>
          </p:nvSpPr>
          <p:spPr bwMode="auto">
            <a:xfrm>
              <a:off x="1028701"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0" name="Oval 387"/>
            <p:cNvSpPr>
              <a:spLocks noChangeArrowheads="1"/>
            </p:cNvSpPr>
            <p:nvPr/>
          </p:nvSpPr>
          <p:spPr bwMode="auto">
            <a:xfrm>
              <a:off x="1450527" y="5412927"/>
              <a:ext cx="59635" cy="5963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Oval 388"/>
            <p:cNvSpPr>
              <a:spLocks noChangeArrowheads="1"/>
            </p:cNvSpPr>
            <p:nvPr/>
          </p:nvSpPr>
          <p:spPr bwMode="auto">
            <a:xfrm>
              <a:off x="1806576" y="5399088"/>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2" name="Oval 389"/>
            <p:cNvSpPr>
              <a:spLocks noChangeArrowheads="1"/>
            </p:cNvSpPr>
            <p:nvPr/>
          </p:nvSpPr>
          <p:spPr bwMode="auto">
            <a:xfrm>
              <a:off x="2218355" y="5420342"/>
              <a:ext cx="44805" cy="4480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Oval 390"/>
            <p:cNvSpPr>
              <a:spLocks noChangeArrowheads="1"/>
            </p:cNvSpPr>
            <p:nvPr/>
          </p:nvSpPr>
          <p:spPr bwMode="auto">
            <a:xfrm>
              <a:off x="2586038"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4" name="Oval 391"/>
            <p:cNvSpPr>
              <a:spLocks noChangeArrowheads="1"/>
            </p:cNvSpPr>
            <p:nvPr/>
          </p:nvSpPr>
          <p:spPr bwMode="auto">
            <a:xfrm>
              <a:off x="2974976"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Oval 392"/>
            <p:cNvSpPr>
              <a:spLocks noChangeArrowheads="1"/>
            </p:cNvSpPr>
            <p:nvPr/>
          </p:nvSpPr>
          <p:spPr bwMode="auto">
            <a:xfrm>
              <a:off x="3377752" y="54129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Oval 393"/>
            <p:cNvSpPr>
              <a:spLocks noChangeArrowheads="1"/>
            </p:cNvSpPr>
            <p:nvPr/>
          </p:nvSpPr>
          <p:spPr bwMode="auto">
            <a:xfrm>
              <a:off x="3752851" y="5399088"/>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Oval 394"/>
            <p:cNvSpPr>
              <a:spLocks noChangeArrowheads="1"/>
            </p:cNvSpPr>
            <p:nvPr/>
          </p:nvSpPr>
          <p:spPr bwMode="auto">
            <a:xfrm>
              <a:off x="4162426" y="5399088"/>
              <a:ext cx="87313" cy="87312"/>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Oval 395"/>
            <p:cNvSpPr>
              <a:spLocks noChangeArrowheads="1"/>
            </p:cNvSpPr>
            <p:nvPr/>
          </p:nvSpPr>
          <p:spPr bwMode="auto">
            <a:xfrm>
              <a:off x="4546152" y="5412927"/>
              <a:ext cx="59635" cy="5963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Oval 396"/>
            <p:cNvSpPr>
              <a:spLocks noChangeArrowheads="1"/>
            </p:cNvSpPr>
            <p:nvPr/>
          </p:nvSpPr>
          <p:spPr bwMode="auto">
            <a:xfrm>
              <a:off x="4922838"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0" name="Oval 397"/>
            <p:cNvSpPr>
              <a:spLocks noChangeArrowheads="1"/>
            </p:cNvSpPr>
            <p:nvPr/>
          </p:nvSpPr>
          <p:spPr bwMode="auto">
            <a:xfrm>
              <a:off x="5311776"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1" name="Oval 398"/>
            <p:cNvSpPr>
              <a:spLocks noChangeArrowheads="1"/>
            </p:cNvSpPr>
            <p:nvPr/>
          </p:nvSpPr>
          <p:spPr bwMode="auto">
            <a:xfrm>
              <a:off x="5714552" y="54129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2" name="Oval 399"/>
            <p:cNvSpPr>
              <a:spLocks noChangeArrowheads="1"/>
            </p:cNvSpPr>
            <p:nvPr/>
          </p:nvSpPr>
          <p:spPr bwMode="auto">
            <a:xfrm>
              <a:off x="6089651"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3" name="Oval 400"/>
            <p:cNvSpPr>
              <a:spLocks noChangeArrowheads="1"/>
            </p:cNvSpPr>
            <p:nvPr/>
          </p:nvSpPr>
          <p:spPr bwMode="auto">
            <a:xfrm>
              <a:off x="6478588"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4" name="Oval 401"/>
            <p:cNvSpPr>
              <a:spLocks noChangeArrowheads="1"/>
            </p:cNvSpPr>
            <p:nvPr/>
          </p:nvSpPr>
          <p:spPr bwMode="auto">
            <a:xfrm>
              <a:off x="6867526" y="5399088"/>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5" name="Oval 402"/>
            <p:cNvSpPr>
              <a:spLocks noChangeArrowheads="1"/>
            </p:cNvSpPr>
            <p:nvPr/>
          </p:nvSpPr>
          <p:spPr bwMode="auto">
            <a:xfrm>
              <a:off x="7258051"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6" name="Oval 403"/>
            <p:cNvSpPr>
              <a:spLocks noChangeArrowheads="1"/>
            </p:cNvSpPr>
            <p:nvPr/>
          </p:nvSpPr>
          <p:spPr bwMode="auto">
            <a:xfrm>
              <a:off x="7666002" y="5418102"/>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7" name="Oval 404"/>
            <p:cNvSpPr>
              <a:spLocks noChangeArrowheads="1"/>
            </p:cNvSpPr>
            <p:nvPr/>
          </p:nvSpPr>
          <p:spPr bwMode="auto">
            <a:xfrm>
              <a:off x="8037513"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8" name="Oval 405"/>
            <p:cNvSpPr>
              <a:spLocks noChangeArrowheads="1"/>
            </p:cNvSpPr>
            <p:nvPr/>
          </p:nvSpPr>
          <p:spPr bwMode="auto">
            <a:xfrm>
              <a:off x="8445465" y="5418102"/>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9" name="Oval 406"/>
            <p:cNvSpPr>
              <a:spLocks noChangeArrowheads="1"/>
            </p:cNvSpPr>
            <p:nvPr/>
          </p:nvSpPr>
          <p:spPr bwMode="auto">
            <a:xfrm>
              <a:off x="8815388" y="5399088"/>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40" name="Date Placeholder 1"/>
          <p:cNvSpPr>
            <a:spLocks noGrp="1"/>
          </p:cNvSpPr>
          <p:nvPr>
            <p:ph type="dt" sz="half" idx="2"/>
          </p:nvPr>
        </p:nvSpPr>
        <p:spPr>
          <a:xfrm>
            <a:off x="452967" y="4916847"/>
            <a:ext cx="1683808" cy="107722"/>
          </a:xfrm>
          <a:prstGeom prst="rect">
            <a:avLst/>
          </a:prstGeom>
        </p:spPr>
        <p:txBody>
          <a:bodyPr vert="horz" wrap="square" lIns="0" tIns="0" rIns="0" bIns="0" rtlCol="0" anchor="ctr">
            <a:spAutoFit/>
          </a:bodyPr>
          <a:lstStyle>
            <a:lvl1pPr marL="0" marR="0" indent="0" algn="l" defTabSz="914400" rtl="0" eaLnBrk="1" fontAlgn="auto" latinLnBrk="0" hangingPunct="1">
              <a:lnSpc>
                <a:spcPct val="100000"/>
              </a:lnSpc>
              <a:spcBef>
                <a:spcPts val="0"/>
              </a:spcBef>
              <a:spcAft>
                <a:spcPts val="0"/>
              </a:spcAft>
              <a:buClrTx/>
              <a:buSzTx/>
              <a:buFontTx/>
              <a:buNone/>
              <a:tabLst/>
              <a:defRPr sz="700">
                <a:solidFill>
                  <a:schemeClr val="bg2">
                    <a:lumMod val="75000"/>
                  </a:schemeClr>
                </a:solidFill>
              </a:defRPr>
            </a:lvl1pPr>
          </a:lstStyle>
          <a:p>
            <a:r>
              <a:rPr lang="en-US"/>
              <a:t>© 2017 Teradata</a:t>
            </a:r>
          </a:p>
        </p:txBody>
      </p:sp>
      <p:sp>
        <p:nvSpPr>
          <p:cNvPr id="241" name="Footer Placeholder 3"/>
          <p:cNvSpPr>
            <a:spLocks noGrp="1"/>
          </p:cNvSpPr>
          <p:nvPr>
            <p:ph type="ftr" sz="quarter" idx="3"/>
          </p:nvPr>
        </p:nvSpPr>
        <p:spPr>
          <a:xfrm>
            <a:off x="3124200" y="4916847"/>
            <a:ext cx="2895600" cy="107722"/>
          </a:xfrm>
          <a:prstGeom prst="rect">
            <a:avLst/>
          </a:prstGeom>
        </p:spPr>
        <p:txBody>
          <a:bodyPr vert="horz" lIns="0" tIns="0" rIns="0" bIns="0" rtlCol="0" anchor="ctr">
            <a:spAutoFit/>
          </a:bodyPr>
          <a:lstStyle>
            <a:lvl1pPr algn="ctr">
              <a:defRPr sz="700">
                <a:solidFill>
                  <a:schemeClr val="tx1">
                    <a:tint val="75000"/>
                  </a:schemeClr>
                </a:solidFill>
              </a:defRPr>
            </a:lvl1pPr>
          </a:lstStyle>
          <a:p>
            <a:endParaRPr lang="en-US"/>
          </a:p>
        </p:txBody>
      </p:sp>
      <p:sp>
        <p:nvSpPr>
          <p:cNvPr id="242" name="Title Placeholder 1"/>
          <p:cNvSpPr>
            <a:spLocks noGrp="1"/>
          </p:cNvSpPr>
          <p:nvPr>
            <p:ph type="title"/>
          </p:nvPr>
        </p:nvSpPr>
        <p:spPr>
          <a:xfrm>
            <a:off x="457200" y="165101"/>
            <a:ext cx="8229600" cy="414930"/>
          </a:xfrm>
          <a:prstGeom prst="rect">
            <a:avLst/>
          </a:prstGeom>
        </p:spPr>
        <p:txBody>
          <a:bodyPr vert="horz" lIns="0" tIns="0" rIns="0" bIns="0" rtlCol="0" anchor="b" anchorCtr="0">
            <a:noAutofit/>
          </a:bodyPr>
          <a:lstStyle/>
          <a:p>
            <a:r>
              <a:rPr lang="en-US"/>
              <a:t>Click to edit Master title style</a:t>
            </a:r>
          </a:p>
        </p:txBody>
      </p:sp>
    </p:spTree>
    <p:extLst>
      <p:ext uri="{BB962C8B-B14F-4D97-AF65-F5344CB8AC3E}">
        <p14:creationId xmlns:p14="http://schemas.microsoft.com/office/powerpoint/2010/main" val="2163252497"/>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 2017 Teradata</a:t>
            </a:r>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739069376"/>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with Logo">
    <p:spTree>
      <p:nvGrpSpPr>
        <p:cNvPr id="1" name=""/>
        <p:cNvGrpSpPr/>
        <p:nvPr/>
      </p:nvGrpSpPr>
      <p:grpSpPr>
        <a:xfrm>
          <a:off x="0" y="0"/>
          <a:ext cx="0" cy="0"/>
          <a:chOff x="0" y="0"/>
          <a:chExt cx="0" cy="0"/>
        </a:xfrm>
      </p:grpSpPr>
      <p:sp>
        <p:nvSpPr>
          <p:cNvPr id="17" name="Title 16"/>
          <p:cNvSpPr>
            <a:spLocks noGrp="1"/>
          </p:cNvSpPr>
          <p:nvPr>
            <p:ph type="title" hasCustomPrompt="1"/>
          </p:nvPr>
        </p:nvSpPr>
        <p:spPr bwMode="gray">
          <a:xfrm>
            <a:off x="457200" y="173736"/>
            <a:ext cx="8229600" cy="698572"/>
          </a:xfrm>
          <a:prstGeom prst="rect">
            <a:avLst/>
          </a:prstGeom>
        </p:spPr>
        <p:txBody>
          <a:bodyPr anchor="b" anchorCtr="0"/>
          <a:lstStyle>
            <a:lvl1pPr>
              <a:defRPr/>
            </a:lvl1pPr>
          </a:lstStyle>
          <a:p>
            <a:r>
              <a:rPr lang="en-US"/>
              <a:t>Click To Edit Master Title Style</a:t>
            </a:r>
          </a:p>
        </p:txBody>
      </p:sp>
      <p:sp>
        <p:nvSpPr>
          <p:cNvPr id="240" name="Rectangle 239"/>
          <p:cNvSpPr/>
          <p:nvPr userDrawn="1"/>
        </p:nvSpPr>
        <p:spPr>
          <a:xfrm>
            <a:off x="0" y="1053378"/>
            <a:ext cx="9144000" cy="3592903"/>
          </a:xfrm>
          <a:prstGeom prst="rect">
            <a:avLst/>
          </a:prstGeom>
          <a:solidFill>
            <a:schemeClr val="accent1"/>
          </a:solidFill>
          <a:ln w="9525">
            <a:noFill/>
            <a:miter lim="800000"/>
            <a:headEnd/>
            <a:tailEnd/>
          </a:ln>
          <a:effectLst/>
        </p:spPr>
        <p:txBody>
          <a:bodyPr wrap="square" tIns="91440" bIns="91440" rtlCol="0" anchor="t">
            <a:prstTxWarp prst="textNoShape">
              <a:avLst/>
            </a:prstTxWarp>
            <a:noAutofit/>
          </a:bodyPr>
          <a:lstStyle/>
          <a:p>
            <a:pPr algn="ctr"/>
            <a:endParaRPr lang="en-US" kern="0" err="1">
              <a:solidFill>
                <a:prstClr val="white"/>
              </a:solidFill>
            </a:endParaRPr>
          </a:p>
        </p:txBody>
      </p:sp>
      <p:sp>
        <p:nvSpPr>
          <p:cNvPr id="242" name="TextBox 241"/>
          <p:cNvSpPr txBox="1"/>
          <p:nvPr userDrawn="1"/>
        </p:nvSpPr>
        <p:spPr>
          <a:xfrm>
            <a:off x="4022331" y="995014"/>
            <a:ext cx="802640" cy="1092607"/>
          </a:xfrm>
          <a:prstGeom prst="rect">
            <a:avLst/>
          </a:prstGeom>
          <a:noFill/>
        </p:spPr>
        <p:txBody>
          <a:bodyPr wrap="square" rtlCol="0" anchor="b">
            <a:spAutoFit/>
          </a:bodyPr>
          <a:lstStyle/>
          <a:p>
            <a:pPr>
              <a:lnSpc>
                <a:spcPct val="110000"/>
              </a:lnSpc>
              <a:spcBef>
                <a:spcPts val="400"/>
              </a:spcBef>
            </a:pPr>
            <a:r>
              <a:rPr lang="en-US" sz="6000" b="1" spc="-300">
                <a:solidFill>
                  <a:schemeClr val="accent1">
                    <a:lumMod val="40000"/>
                    <a:lumOff val="60000"/>
                  </a:schemeClr>
                </a:solidFill>
              </a:rPr>
              <a:t>“</a:t>
            </a:r>
          </a:p>
        </p:txBody>
      </p:sp>
      <p:cxnSp>
        <p:nvCxnSpPr>
          <p:cNvPr id="243" name="Straight Connector 242"/>
          <p:cNvCxnSpPr/>
          <p:nvPr userDrawn="1"/>
        </p:nvCxnSpPr>
        <p:spPr>
          <a:xfrm>
            <a:off x="3640400" y="1330267"/>
            <a:ext cx="0" cy="2853153"/>
          </a:xfrm>
          <a:prstGeom prst="line">
            <a:avLst/>
          </a:prstGeom>
          <a:ln w="1270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18" name="Date Placeholder 1"/>
          <p:cNvSpPr>
            <a:spLocks noGrp="1"/>
          </p:cNvSpPr>
          <p:nvPr>
            <p:ph type="dt" sz="half" idx="2"/>
          </p:nvPr>
        </p:nvSpPr>
        <p:spPr>
          <a:xfrm>
            <a:off x="452967" y="4916847"/>
            <a:ext cx="1683808" cy="107722"/>
          </a:xfrm>
          <a:prstGeom prst="rect">
            <a:avLst/>
          </a:prstGeom>
        </p:spPr>
        <p:txBody>
          <a:bodyPr vert="horz" wrap="square" lIns="0" tIns="0" rIns="0" bIns="0" rtlCol="0" anchor="ctr">
            <a:spAutoFit/>
          </a:bodyPr>
          <a:lstStyle>
            <a:lvl1pPr marL="0" marR="0" indent="0" algn="l" defTabSz="914400" rtl="0" eaLnBrk="1" fontAlgn="auto" latinLnBrk="0" hangingPunct="1">
              <a:lnSpc>
                <a:spcPct val="100000"/>
              </a:lnSpc>
              <a:spcBef>
                <a:spcPts val="0"/>
              </a:spcBef>
              <a:spcAft>
                <a:spcPts val="0"/>
              </a:spcAft>
              <a:buClrTx/>
              <a:buSzTx/>
              <a:buFontTx/>
              <a:buNone/>
              <a:tabLst/>
              <a:defRPr sz="700">
                <a:solidFill>
                  <a:schemeClr val="bg2">
                    <a:lumMod val="75000"/>
                  </a:schemeClr>
                </a:solidFill>
              </a:defRPr>
            </a:lvl1pPr>
          </a:lstStyle>
          <a:p>
            <a:r>
              <a:rPr lang="en-US"/>
              <a:t>© 2017 Teradata</a:t>
            </a:r>
          </a:p>
        </p:txBody>
      </p:sp>
      <p:sp>
        <p:nvSpPr>
          <p:cNvPr id="19" name="Footer Placeholder 3"/>
          <p:cNvSpPr>
            <a:spLocks noGrp="1"/>
          </p:cNvSpPr>
          <p:nvPr>
            <p:ph type="ftr" sz="quarter" idx="3"/>
          </p:nvPr>
        </p:nvSpPr>
        <p:spPr>
          <a:xfrm>
            <a:off x="3124200" y="4916847"/>
            <a:ext cx="2895600" cy="107722"/>
          </a:xfrm>
          <a:prstGeom prst="rect">
            <a:avLst/>
          </a:prstGeom>
        </p:spPr>
        <p:txBody>
          <a:bodyPr vert="horz" lIns="0" tIns="0" rIns="0" bIns="0" rtlCol="0" anchor="ctr">
            <a:spAutoFit/>
          </a:bodyPr>
          <a:lstStyle>
            <a:lvl1pPr algn="ctr">
              <a:defRPr sz="700">
                <a:solidFill>
                  <a:schemeClr val="tx1">
                    <a:tint val="75000"/>
                  </a:schemeClr>
                </a:solidFill>
              </a:defRPr>
            </a:lvl1pPr>
          </a:lstStyle>
          <a:p>
            <a:endParaRPr lang="en-US"/>
          </a:p>
        </p:txBody>
      </p:sp>
      <p:sp>
        <p:nvSpPr>
          <p:cNvPr id="20" name="TextBox 19"/>
          <p:cNvSpPr txBox="1"/>
          <p:nvPr userDrawn="1"/>
        </p:nvSpPr>
        <p:spPr>
          <a:xfrm>
            <a:off x="4052426" y="3663278"/>
            <a:ext cx="802640" cy="1092607"/>
          </a:xfrm>
          <a:prstGeom prst="rect">
            <a:avLst/>
          </a:prstGeom>
          <a:noFill/>
        </p:spPr>
        <p:txBody>
          <a:bodyPr wrap="square" rtlCol="0" anchor="b">
            <a:spAutoFit/>
          </a:bodyPr>
          <a:lstStyle/>
          <a:p>
            <a:pPr>
              <a:lnSpc>
                <a:spcPct val="110000"/>
              </a:lnSpc>
              <a:spcBef>
                <a:spcPts val="400"/>
              </a:spcBef>
            </a:pPr>
            <a:r>
              <a:rPr lang="en-US" sz="6000" b="1" spc="-300">
                <a:solidFill>
                  <a:schemeClr val="accent1">
                    <a:lumMod val="40000"/>
                    <a:lumOff val="60000"/>
                  </a:schemeClr>
                </a:solidFill>
              </a:rPr>
              <a:t>’’</a:t>
            </a:r>
          </a:p>
        </p:txBody>
      </p:sp>
      <p:sp>
        <p:nvSpPr>
          <p:cNvPr id="3" name="Picture Placeholder 2"/>
          <p:cNvSpPr>
            <a:spLocks noGrp="1"/>
          </p:cNvSpPr>
          <p:nvPr>
            <p:ph type="pic" sz="quarter" idx="10" hasCustomPrompt="1"/>
          </p:nvPr>
        </p:nvSpPr>
        <p:spPr>
          <a:xfrm>
            <a:off x="606546" y="1730232"/>
            <a:ext cx="2489367" cy="1776700"/>
          </a:xfrm>
        </p:spPr>
        <p:txBody>
          <a:bodyPr anchor="ctr"/>
          <a:lstStyle>
            <a:lvl1pPr marL="0" indent="0" algn="ctr">
              <a:buNone/>
              <a:defRPr/>
            </a:lvl1pPr>
          </a:lstStyle>
          <a:p>
            <a:r>
              <a:rPr lang="en-US"/>
              <a:t>Logo</a:t>
            </a:r>
          </a:p>
        </p:txBody>
      </p:sp>
      <p:sp>
        <p:nvSpPr>
          <p:cNvPr id="5" name="Text Placeholder 4"/>
          <p:cNvSpPr>
            <a:spLocks noGrp="1"/>
          </p:cNvSpPr>
          <p:nvPr>
            <p:ph type="body" sz="quarter" idx="11"/>
          </p:nvPr>
        </p:nvSpPr>
        <p:spPr>
          <a:xfrm>
            <a:off x="4081463" y="1560576"/>
            <a:ext cx="4687887" cy="2370137"/>
          </a:xfrm>
        </p:spPr>
        <p:txBody>
          <a:bodyPr anchor="ctr"/>
          <a:lstStyle>
            <a:lvl1pPr marL="0" indent="0">
              <a:lnSpc>
                <a:spcPct val="110000"/>
              </a:lnSpc>
              <a:spcBef>
                <a:spcPts val="400"/>
              </a:spcBef>
              <a:spcAft>
                <a:spcPts val="0"/>
              </a:spcAft>
              <a:buNone/>
              <a:defRPr sz="2200" i="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25" name="Text Placeholder 4"/>
          <p:cNvSpPr>
            <a:spLocks noGrp="1"/>
          </p:cNvSpPr>
          <p:nvPr>
            <p:ph type="body" sz="quarter" idx="12"/>
          </p:nvPr>
        </p:nvSpPr>
        <p:spPr>
          <a:xfrm>
            <a:off x="88367" y="4315736"/>
            <a:ext cx="6659460" cy="253007"/>
          </a:xfrm>
        </p:spPr>
        <p:txBody>
          <a:bodyPr anchor="b"/>
          <a:lstStyle>
            <a:lvl1pPr marL="0" indent="0">
              <a:lnSpc>
                <a:spcPct val="110000"/>
              </a:lnSpc>
              <a:spcBef>
                <a:spcPts val="400"/>
              </a:spcBef>
              <a:spcAft>
                <a:spcPts val="0"/>
              </a:spcAft>
              <a:buNone/>
              <a:defRPr sz="11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63905751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7" name="Title 16"/>
          <p:cNvSpPr>
            <a:spLocks noGrp="1"/>
          </p:cNvSpPr>
          <p:nvPr>
            <p:ph type="title" hasCustomPrompt="1"/>
          </p:nvPr>
        </p:nvSpPr>
        <p:spPr bwMode="gray">
          <a:xfrm>
            <a:off x="457200" y="173736"/>
            <a:ext cx="8229600" cy="698572"/>
          </a:xfrm>
          <a:prstGeom prst="rect">
            <a:avLst/>
          </a:prstGeom>
        </p:spPr>
        <p:txBody>
          <a:bodyPr anchor="b" anchorCtr="0"/>
          <a:lstStyle>
            <a:lvl1pPr>
              <a:defRPr/>
            </a:lvl1pPr>
          </a:lstStyle>
          <a:p>
            <a:r>
              <a:rPr lang="en-US"/>
              <a:t>Click To Edit Master Title Style</a:t>
            </a:r>
          </a:p>
        </p:txBody>
      </p:sp>
      <p:sp>
        <p:nvSpPr>
          <p:cNvPr id="240" name="Rectangle 239"/>
          <p:cNvSpPr/>
          <p:nvPr userDrawn="1"/>
        </p:nvSpPr>
        <p:spPr>
          <a:xfrm>
            <a:off x="0" y="1053378"/>
            <a:ext cx="9144000" cy="3592903"/>
          </a:xfrm>
          <a:prstGeom prst="rect">
            <a:avLst/>
          </a:prstGeom>
          <a:solidFill>
            <a:schemeClr val="accent1"/>
          </a:solidFill>
          <a:ln w="9525">
            <a:noFill/>
            <a:miter lim="800000"/>
            <a:headEnd/>
            <a:tailEnd/>
          </a:ln>
          <a:effectLst/>
        </p:spPr>
        <p:txBody>
          <a:bodyPr wrap="square" tIns="91440" bIns="91440" rtlCol="0" anchor="t">
            <a:prstTxWarp prst="textNoShape">
              <a:avLst/>
            </a:prstTxWarp>
            <a:noAutofit/>
          </a:bodyPr>
          <a:lstStyle/>
          <a:p>
            <a:pPr algn="ctr"/>
            <a:endParaRPr lang="en-US" kern="0" err="1">
              <a:solidFill>
                <a:prstClr val="white"/>
              </a:solidFill>
            </a:endParaRPr>
          </a:p>
        </p:txBody>
      </p:sp>
      <p:sp>
        <p:nvSpPr>
          <p:cNvPr id="242" name="TextBox 241"/>
          <p:cNvSpPr txBox="1"/>
          <p:nvPr userDrawn="1"/>
        </p:nvSpPr>
        <p:spPr>
          <a:xfrm>
            <a:off x="837963" y="995014"/>
            <a:ext cx="802640" cy="1092607"/>
          </a:xfrm>
          <a:prstGeom prst="rect">
            <a:avLst/>
          </a:prstGeom>
          <a:noFill/>
        </p:spPr>
        <p:txBody>
          <a:bodyPr wrap="square" rtlCol="0" anchor="b">
            <a:spAutoFit/>
          </a:bodyPr>
          <a:lstStyle/>
          <a:p>
            <a:pPr>
              <a:lnSpc>
                <a:spcPct val="110000"/>
              </a:lnSpc>
              <a:spcBef>
                <a:spcPts val="400"/>
              </a:spcBef>
            </a:pPr>
            <a:r>
              <a:rPr lang="en-US" sz="6000" b="1" spc="-300">
                <a:solidFill>
                  <a:schemeClr val="accent1">
                    <a:lumMod val="40000"/>
                    <a:lumOff val="60000"/>
                  </a:schemeClr>
                </a:solidFill>
              </a:rPr>
              <a:t>“</a:t>
            </a:r>
          </a:p>
        </p:txBody>
      </p:sp>
      <p:cxnSp>
        <p:nvCxnSpPr>
          <p:cNvPr id="243" name="Straight Connector 242"/>
          <p:cNvCxnSpPr/>
          <p:nvPr userDrawn="1"/>
        </p:nvCxnSpPr>
        <p:spPr>
          <a:xfrm>
            <a:off x="456032" y="1330267"/>
            <a:ext cx="0" cy="2853153"/>
          </a:xfrm>
          <a:prstGeom prst="line">
            <a:avLst/>
          </a:prstGeom>
          <a:ln w="1270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18" name="Date Placeholder 1"/>
          <p:cNvSpPr>
            <a:spLocks noGrp="1"/>
          </p:cNvSpPr>
          <p:nvPr>
            <p:ph type="dt" sz="half" idx="2"/>
          </p:nvPr>
        </p:nvSpPr>
        <p:spPr>
          <a:xfrm>
            <a:off x="452967" y="4916847"/>
            <a:ext cx="1683808" cy="107722"/>
          </a:xfrm>
          <a:prstGeom prst="rect">
            <a:avLst/>
          </a:prstGeom>
        </p:spPr>
        <p:txBody>
          <a:bodyPr vert="horz" wrap="square" lIns="0" tIns="0" rIns="0" bIns="0" rtlCol="0" anchor="ctr">
            <a:spAutoFit/>
          </a:bodyPr>
          <a:lstStyle>
            <a:lvl1pPr marL="0" marR="0" indent="0" algn="l" defTabSz="914400" rtl="0" eaLnBrk="1" fontAlgn="auto" latinLnBrk="0" hangingPunct="1">
              <a:lnSpc>
                <a:spcPct val="100000"/>
              </a:lnSpc>
              <a:spcBef>
                <a:spcPts val="0"/>
              </a:spcBef>
              <a:spcAft>
                <a:spcPts val="0"/>
              </a:spcAft>
              <a:buClrTx/>
              <a:buSzTx/>
              <a:buFontTx/>
              <a:buNone/>
              <a:tabLst/>
              <a:defRPr sz="700">
                <a:solidFill>
                  <a:schemeClr val="bg2">
                    <a:lumMod val="75000"/>
                  </a:schemeClr>
                </a:solidFill>
              </a:defRPr>
            </a:lvl1pPr>
          </a:lstStyle>
          <a:p>
            <a:r>
              <a:rPr lang="en-US"/>
              <a:t>© 2017 Teradata</a:t>
            </a:r>
          </a:p>
        </p:txBody>
      </p:sp>
      <p:sp>
        <p:nvSpPr>
          <p:cNvPr id="19" name="Footer Placeholder 3"/>
          <p:cNvSpPr>
            <a:spLocks noGrp="1"/>
          </p:cNvSpPr>
          <p:nvPr>
            <p:ph type="ftr" sz="quarter" idx="3"/>
          </p:nvPr>
        </p:nvSpPr>
        <p:spPr>
          <a:xfrm>
            <a:off x="3124200" y="4916847"/>
            <a:ext cx="2895600" cy="107722"/>
          </a:xfrm>
          <a:prstGeom prst="rect">
            <a:avLst/>
          </a:prstGeom>
        </p:spPr>
        <p:txBody>
          <a:bodyPr vert="horz" lIns="0" tIns="0" rIns="0" bIns="0" rtlCol="0" anchor="ctr">
            <a:spAutoFit/>
          </a:bodyPr>
          <a:lstStyle>
            <a:lvl1pPr algn="ctr">
              <a:defRPr sz="700">
                <a:solidFill>
                  <a:schemeClr val="tx1">
                    <a:tint val="75000"/>
                  </a:schemeClr>
                </a:solidFill>
              </a:defRPr>
            </a:lvl1pPr>
          </a:lstStyle>
          <a:p>
            <a:endParaRPr lang="en-US"/>
          </a:p>
        </p:txBody>
      </p:sp>
      <p:sp>
        <p:nvSpPr>
          <p:cNvPr id="20" name="TextBox 19"/>
          <p:cNvSpPr txBox="1"/>
          <p:nvPr userDrawn="1"/>
        </p:nvSpPr>
        <p:spPr>
          <a:xfrm>
            <a:off x="868058" y="3663278"/>
            <a:ext cx="802640" cy="1092607"/>
          </a:xfrm>
          <a:prstGeom prst="rect">
            <a:avLst/>
          </a:prstGeom>
          <a:noFill/>
        </p:spPr>
        <p:txBody>
          <a:bodyPr wrap="square" rtlCol="0" anchor="b">
            <a:spAutoFit/>
          </a:bodyPr>
          <a:lstStyle/>
          <a:p>
            <a:pPr>
              <a:lnSpc>
                <a:spcPct val="110000"/>
              </a:lnSpc>
              <a:spcBef>
                <a:spcPts val="400"/>
              </a:spcBef>
            </a:pPr>
            <a:r>
              <a:rPr lang="en-US" sz="6000" b="1" spc="-300">
                <a:solidFill>
                  <a:schemeClr val="accent1">
                    <a:lumMod val="40000"/>
                    <a:lumOff val="60000"/>
                  </a:schemeClr>
                </a:solidFill>
              </a:rPr>
              <a:t>’’</a:t>
            </a:r>
          </a:p>
        </p:txBody>
      </p:sp>
      <p:sp>
        <p:nvSpPr>
          <p:cNvPr id="5" name="Text Placeholder 4"/>
          <p:cNvSpPr>
            <a:spLocks noGrp="1"/>
          </p:cNvSpPr>
          <p:nvPr>
            <p:ph type="body" sz="quarter" idx="11"/>
          </p:nvPr>
        </p:nvSpPr>
        <p:spPr>
          <a:xfrm>
            <a:off x="897095" y="1560576"/>
            <a:ext cx="7436597" cy="2370137"/>
          </a:xfrm>
        </p:spPr>
        <p:txBody>
          <a:bodyPr anchor="ctr"/>
          <a:lstStyle>
            <a:lvl1pPr marL="0" indent="0">
              <a:lnSpc>
                <a:spcPct val="110000"/>
              </a:lnSpc>
              <a:spcBef>
                <a:spcPts val="400"/>
              </a:spcBef>
              <a:spcAft>
                <a:spcPts val="0"/>
              </a:spcAft>
              <a:buNone/>
              <a:defRPr sz="2200" i="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25" name="Text Placeholder 4"/>
          <p:cNvSpPr>
            <a:spLocks noGrp="1"/>
          </p:cNvSpPr>
          <p:nvPr>
            <p:ph type="body" sz="quarter" idx="12"/>
          </p:nvPr>
        </p:nvSpPr>
        <p:spPr>
          <a:xfrm>
            <a:off x="88367" y="4315736"/>
            <a:ext cx="6659460" cy="253007"/>
          </a:xfrm>
        </p:spPr>
        <p:txBody>
          <a:bodyPr anchor="b"/>
          <a:lstStyle>
            <a:lvl1pPr marL="0" indent="0">
              <a:lnSpc>
                <a:spcPct val="110000"/>
              </a:lnSpc>
              <a:spcBef>
                <a:spcPts val="400"/>
              </a:spcBef>
              <a:spcAft>
                <a:spcPts val="0"/>
              </a:spcAft>
              <a:buNone/>
              <a:defRPr sz="11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821053437"/>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9" name="Text Placeholder 9"/>
          <p:cNvSpPr>
            <a:spLocks noGrp="1"/>
          </p:cNvSpPr>
          <p:nvPr>
            <p:ph type="body" sz="quarter" idx="15" hasCustomPrompt="1"/>
          </p:nvPr>
        </p:nvSpPr>
        <p:spPr bwMode="gray">
          <a:xfrm>
            <a:off x="3505014" y="772157"/>
            <a:ext cx="5638986" cy="916484"/>
          </a:xfrm>
          <a:solidFill>
            <a:srgbClr val="0079DB"/>
          </a:solidFill>
        </p:spPr>
        <p:txBody>
          <a:bodyPr wrap="square" lIns="228600" tIns="137160" rIns="457200" bIns="137160" anchor="b" anchorCtr="0">
            <a:noAutofit/>
          </a:bodyPr>
          <a:lstStyle>
            <a:lvl1pPr marL="0" indent="0" algn="l">
              <a:lnSpc>
                <a:spcPct val="85000"/>
              </a:lnSpc>
              <a:spcBef>
                <a:spcPts val="200"/>
              </a:spcBef>
              <a:spcAft>
                <a:spcPts val="200"/>
              </a:spcAft>
              <a:buFont typeface="Arial" panose="020B0604020202020204" pitchFamily="34" charset="0"/>
              <a:buChar char="​"/>
              <a:tabLst>
                <a:tab pos="457200" algn="l"/>
              </a:tabLst>
              <a:defRPr sz="2200" b="1">
                <a:solidFill>
                  <a:schemeClr val="bg1"/>
                </a:solidFill>
              </a:defRPr>
            </a:lvl1pPr>
            <a:lvl2pPr marL="0" indent="0" algn="l">
              <a:lnSpc>
                <a:spcPct val="85000"/>
              </a:lnSpc>
              <a:spcBef>
                <a:spcPts val="0"/>
              </a:spcBef>
              <a:spcAft>
                <a:spcPts val="200"/>
              </a:spcAft>
              <a:buFont typeface="Arial" panose="020B0604020202020204" pitchFamily="34" charset="0"/>
              <a:buChar char="​"/>
              <a:defRPr sz="1400">
                <a:solidFill>
                  <a:schemeClr val="bg1"/>
                </a:solidFill>
              </a:defRPr>
            </a:lvl2pPr>
            <a:lvl3pPr marL="0" indent="0" algn="l">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l">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l">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a:t>Click to Edit Master Text Styles</a:t>
            </a:r>
          </a:p>
          <a:p>
            <a:pPr lvl="1"/>
            <a:r>
              <a:rPr lang="en-US"/>
              <a:t>Subhead</a:t>
            </a:r>
          </a:p>
        </p:txBody>
      </p:sp>
      <p:sp>
        <p:nvSpPr>
          <p:cNvPr id="6" name="Picture Placeholder 4"/>
          <p:cNvSpPr>
            <a:spLocks noGrp="1"/>
          </p:cNvSpPr>
          <p:nvPr>
            <p:ph type="pic" sz="quarter" idx="14"/>
          </p:nvPr>
        </p:nvSpPr>
        <p:spPr>
          <a:xfrm>
            <a:off x="0" y="0"/>
            <a:ext cx="2980053" cy="5143500"/>
          </a:xfrm>
        </p:spPr>
        <p:txBody>
          <a:bodyPr anchor="t">
            <a:normAutofit/>
          </a:bodyPr>
          <a:lstStyle>
            <a:lvl1pPr marL="0" indent="0" algn="ctr">
              <a:buFontTx/>
              <a:buNone/>
              <a:defRPr sz="1400"/>
            </a:lvl1pPr>
          </a:lstStyle>
          <a:p>
            <a:r>
              <a:rPr lang="en-US"/>
              <a:t>Drag picture to placeholder or click icon to add</a:t>
            </a:r>
          </a:p>
        </p:txBody>
      </p:sp>
      <p:sp>
        <p:nvSpPr>
          <p:cNvPr id="10" name="Content Placeholder 2"/>
          <p:cNvSpPr>
            <a:spLocks noGrp="1"/>
          </p:cNvSpPr>
          <p:nvPr>
            <p:ph idx="12"/>
          </p:nvPr>
        </p:nvSpPr>
        <p:spPr bwMode="gray">
          <a:xfrm>
            <a:off x="3505013" y="1873842"/>
            <a:ext cx="5153735" cy="2682283"/>
          </a:xfrm>
        </p:spPr>
        <p:txBody>
          <a:bodyPr>
            <a:noAutofit/>
          </a:bodyPr>
          <a:lstStyle>
            <a:lvl1pPr>
              <a:spcBef>
                <a:spcPts val="400"/>
              </a:spcBef>
              <a:defRPr sz="1800"/>
            </a:lvl1pPr>
            <a:lvl2pPr marL="515938" indent="-230188">
              <a:defRPr sz="1600"/>
            </a:lvl2pPr>
            <a:lvl3pPr marL="742950" indent="-227013">
              <a:defRPr sz="1400"/>
            </a:lvl3pPr>
            <a:lvl4pPr>
              <a:defRPr sz="1800"/>
            </a:lvl4pPr>
            <a:lvl5pPr>
              <a:defRPr sz="1800"/>
            </a:lvl5pPr>
          </a:lstStyle>
          <a:p>
            <a:pPr lvl="0"/>
            <a:r>
              <a:rPr lang="en-US"/>
              <a:t>Click to edit Master text styles</a:t>
            </a:r>
          </a:p>
          <a:p>
            <a:pPr lvl="1"/>
            <a:r>
              <a:rPr lang="en-US"/>
              <a:t>Second level</a:t>
            </a:r>
          </a:p>
          <a:p>
            <a:pPr lvl="2"/>
            <a:r>
              <a:rPr lang="en-US"/>
              <a:t>Third level</a:t>
            </a:r>
          </a:p>
        </p:txBody>
      </p:sp>
      <p:sp>
        <p:nvSpPr>
          <p:cNvPr id="2" name="Date Placeholder 1"/>
          <p:cNvSpPr>
            <a:spLocks noGrp="1"/>
          </p:cNvSpPr>
          <p:nvPr>
            <p:ph type="dt" sz="half" idx="19"/>
          </p:nvPr>
        </p:nvSpPr>
        <p:spPr/>
        <p:txBody>
          <a:bodyPr/>
          <a:lstStyle/>
          <a:p>
            <a:r>
              <a:rPr lang="en-US"/>
              <a:t>© 2017 Teradata</a:t>
            </a:r>
          </a:p>
        </p:txBody>
      </p:sp>
      <p:sp>
        <p:nvSpPr>
          <p:cNvPr id="3" name="Footer Placeholder 2"/>
          <p:cNvSpPr>
            <a:spLocks noGrp="1"/>
          </p:cNvSpPr>
          <p:nvPr>
            <p:ph type="ftr" sz="quarter" idx="20"/>
          </p:nvPr>
        </p:nvSpPr>
        <p:spPr/>
        <p:txBody>
          <a:bodyPr/>
          <a:lstStyle/>
          <a:p>
            <a:endParaRPr lang="en-US"/>
          </a:p>
        </p:txBody>
      </p:sp>
      <p:sp>
        <p:nvSpPr>
          <p:cNvPr id="12" name="Picture Placeholder 3"/>
          <p:cNvSpPr>
            <a:spLocks noGrp="1"/>
          </p:cNvSpPr>
          <p:nvPr>
            <p:ph type="pic" sz="quarter" idx="22" hasCustomPrompt="1"/>
          </p:nvPr>
        </p:nvSpPr>
        <p:spPr>
          <a:xfrm>
            <a:off x="3505200" y="73152"/>
            <a:ext cx="1371600" cy="621792"/>
          </a:xfrm>
        </p:spPr>
        <p:txBody>
          <a:bodyPr anchor="ctr">
            <a:normAutofit/>
          </a:bodyPr>
          <a:lstStyle>
            <a:lvl1pPr marL="0" indent="0" algn="ctr">
              <a:buFontTx/>
              <a:buNone/>
              <a:defRPr sz="900" baseline="0">
                <a:solidFill>
                  <a:schemeClr val="tx1"/>
                </a:solidFill>
              </a:defRPr>
            </a:lvl1pPr>
          </a:lstStyle>
          <a:p>
            <a:r>
              <a:rPr lang="en-US"/>
              <a:t>Insert Case Study Logo</a:t>
            </a:r>
          </a:p>
        </p:txBody>
      </p:sp>
    </p:spTree>
    <p:extLst>
      <p:ext uri="{BB962C8B-B14F-4D97-AF65-F5344CB8AC3E}">
        <p14:creationId xmlns:p14="http://schemas.microsoft.com/office/powerpoint/2010/main" val="246090344"/>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ase Study_Option2">
    <p:spTree>
      <p:nvGrpSpPr>
        <p:cNvPr id="1" name=""/>
        <p:cNvGrpSpPr/>
        <p:nvPr/>
      </p:nvGrpSpPr>
      <p:grpSpPr>
        <a:xfrm>
          <a:off x="0" y="0"/>
          <a:ext cx="0" cy="0"/>
          <a:chOff x="0" y="0"/>
          <a:chExt cx="0" cy="0"/>
        </a:xfrm>
      </p:grpSpPr>
      <p:sp>
        <p:nvSpPr>
          <p:cNvPr id="9" name="Text Placeholder 9"/>
          <p:cNvSpPr>
            <a:spLocks noGrp="1"/>
          </p:cNvSpPr>
          <p:nvPr>
            <p:ph type="body" sz="quarter" idx="15" hasCustomPrompt="1"/>
          </p:nvPr>
        </p:nvSpPr>
        <p:spPr bwMode="gray">
          <a:xfrm>
            <a:off x="3492362" y="123444"/>
            <a:ext cx="5651638" cy="922936"/>
          </a:xfrm>
          <a:solidFill>
            <a:srgbClr val="0079DB"/>
          </a:solidFill>
        </p:spPr>
        <p:txBody>
          <a:bodyPr wrap="square" lIns="228600" tIns="137160" rIns="457200" bIns="137160" anchor="b" anchorCtr="0">
            <a:noAutofit/>
          </a:bodyPr>
          <a:lstStyle>
            <a:lvl1pPr marL="0" indent="0" algn="l">
              <a:lnSpc>
                <a:spcPct val="85000"/>
              </a:lnSpc>
              <a:spcBef>
                <a:spcPts val="200"/>
              </a:spcBef>
              <a:spcAft>
                <a:spcPts val="200"/>
              </a:spcAft>
              <a:buFont typeface="Arial" panose="020B0604020202020204" pitchFamily="34" charset="0"/>
              <a:buNone/>
              <a:tabLst>
                <a:tab pos="457200" algn="l"/>
              </a:tabLst>
              <a:defRPr sz="2200" b="1">
                <a:solidFill>
                  <a:schemeClr val="bg1"/>
                </a:solidFill>
              </a:defRPr>
            </a:lvl1pPr>
            <a:lvl2pPr marL="0" indent="0" algn="l">
              <a:lnSpc>
                <a:spcPct val="85000"/>
              </a:lnSpc>
              <a:spcBef>
                <a:spcPts val="0"/>
              </a:spcBef>
              <a:spcAft>
                <a:spcPts val="200"/>
              </a:spcAft>
              <a:buFont typeface="Arial" panose="020B0604020202020204" pitchFamily="34" charset="0"/>
              <a:buChar char="​"/>
              <a:defRPr sz="1400">
                <a:solidFill>
                  <a:schemeClr val="bg1"/>
                </a:solidFill>
              </a:defRPr>
            </a:lvl2pPr>
            <a:lvl3pPr marL="0" indent="0" algn="l">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l">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l">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a:t>Click to Edit Master Text Styles</a:t>
            </a:r>
          </a:p>
          <a:p>
            <a:pPr lvl="1"/>
            <a:r>
              <a:rPr lang="en-US"/>
              <a:t>Subhead</a:t>
            </a:r>
          </a:p>
        </p:txBody>
      </p:sp>
      <p:sp>
        <p:nvSpPr>
          <p:cNvPr id="10" name="Content Placeholder 2"/>
          <p:cNvSpPr>
            <a:spLocks noGrp="1"/>
          </p:cNvSpPr>
          <p:nvPr>
            <p:ph idx="12"/>
          </p:nvPr>
        </p:nvSpPr>
        <p:spPr bwMode="gray">
          <a:xfrm>
            <a:off x="3492362" y="1152144"/>
            <a:ext cx="5194438" cy="3403981"/>
          </a:xfrm>
        </p:spPr>
        <p:txBody>
          <a:bodyPr>
            <a:noAutofit/>
          </a:bodyPr>
          <a:lstStyle>
            <a:lvl1pPr>
              <a:spcBef>
                <a:spcPts val="400"/>
              </a:spcBef>
              <a:defRPr sz="1800"/>
            </a:lvl1pPr>
            <a:lvl2pPr marL="515938" indent="-230188">
              <a:defRPr sz="1600"/>
            </a:lvl2pPr>
            <a:lvl3pPr marL="742950" indent="-227013">
              <a:defRPr sz="1400"/>
            </a:lvl3pPr>
            <a:lvl4pPr>
              <a:defRPr sz="1800"/>
            </a:lvl4pPr>
            <a:lvl5pPr>
              <a:defRPr sz="1800"/>
            </a:lvl5pPr>
          </a:lstStyle>
          <a:p>
            <a:pPr lvl="0"/>
            <a:r>
              <a:rPr lang="en-US"/>
              <a:t>Click to edit Master text styles</a:t>
            </a:r>
          </a:p>
          <a:p>
            <a:pPr lvl="1"/>
            <a:r>
              <a:rPr lang="en-US"/>
              <a:t>Second level</a:t>
            </a:r>
          </a:p>
          <a:p>
            <a:pPr lvl="2"/>
            <a:r>
              <a:rPr lang="en-US"/>
              <a:t>Third level</a:t>
            </a:r>
          </a:p>
        </p:txBody>
      </p:sp>
      <p:sp>
        <p:nvSpPr>
          <p:cNvPr id="6" name="Picture Placeholder 4"/>
          <p:cNvSpPr>
            <a:spLocks noGrp="1"/>
          </p:cNvSpPr>
          <p:nvPr>
            <p:ph type="pic" sz="quarter" idx="14"/>
          </p:nvPr>
        </p:nvSpPr>
        <p:spPr>
          <a:xfrm>
            <a:off x="0" y="0"/>
            <a:ext cx="2980053" cy="5143500"/>
          </a:xfrm>
        </p:spPr>
        <p:txBody>
          <a:bodyPr anchor="t">
            <a:normAutofit/>
          </a:bodyPr>
          <a:lstStyle>
            <a:lvl1pPr marL="0" indent="0" algn="ctr">
              <a:buFontTx/>
              <a:buNone/>
              <a:defRPr sz="1400"/>
            </a:lvl1pPr>
          </a:lstStyle>
          <a:p>
            <a:r>
              <a:rPr lang="en-US"/>
              <a:t>Drag picture to placeholder or click icon to add</a:t>
            </a:r>
          </a:p>
        </p:txBody>
      </p:sp>
      <p:sp>
        <p:nvSpPr>
          <p:cNvPr id="2" name="Date Placeholder 1"/>
          <p:cNvSpPr>
            <a:spLocks noGrp="1"/>
          </p:cNvSpPr>
          <p:nvPr>
            <p:ph type="dt" sz="half" idx="16"/>
          </p:nvPr>
        </p:nvSpPr>
        <p:spPr/>
        <p:txBody>
          <a:bodyPr/>
          <a:lstStyle/>
          <a:p>
            <a:r>
              <a:rPr lang="en-US"/>
              <a:t>© 2017 Teradata</a:t>
            </a:r>
          </a:p>
        </p:txBody>
      </p:sp>
      <p:sp>
        <p:nvSpPr>
          <p:cNvPr id="3" name="Footer Placeholder 2"/>
          <p:cNvSpPr>
            <a:spLocks noGrp="1"/>
          </p:cNvSpPr>
          <p:nvPr>
            <p:ph type="ftr" sz="quarter" idx="17"/>
          </p:nvPr>
        </p:nvSpPr>
        <p:spPr/>
        <p:txBody>
          <a:bodyPr/>
          <a:lstStyle/>
          <a:p>
            <a:endParaRPr lang="en-US"/>
          </a:p>
        </p:txBody>
      </p:sp>
    </p:spTree>
    <p:extLst>
      <p:ext uri="{BB962C8B-B14F-4D97-AF65-F5344CB8AC3E}">
        <p14:creationId xmlns:p14="http://schemas.microsoft.com/office/powerpoint/2010/main" val="2717573952"/>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gue">
    <p:bg>
      <p:bgPr>
        <a:solidFill>
          <a:schemeClr val="accent1"/>
        </a:solidFill>
        <a:effectLst/>
      </p:bgPr>
    </p:bg>
    <p:spTree>
      <p:nvGrpSpPr>
        <p:cNvPr id="1" name=""/>
        <p:cNvGrpSpPr/>
        <p:nvPr/>
      </p:nvGrpSpPr>
      <p:grpSpPr>
        <a:xfrm>
          <a:off x="0" y="0"/>
          <a:ext cx="0" cy="0"/>
          <a:chOff x="0" y="0"/>
          <a:chExt cx="0" cy="0"/>
        </a:xfrm>
      </p:grpSpPr>
      <p:sp>
        <p:nvSpPr>
          <p:cNvPr id="7" name="Text Placeholder 9"/>
          <p:cNvSpPr>
            <a:spLocks noGrp="1"/>
          </p:cNvSpPr>
          <p:nvPr>
            <p:ph type="body" sz="quarter" idx="11" hasCustomPrompt="1"/>
          </p:nvPr>
        </p:nvSpPr>
        <p:spPr bwMode="gray">
          <a:xfrm>
            <a:off x="0" y="2233197"/>
            <a:ext cx="9144000" cy="677108"/>
          </a:xfrm>
          <a:solidFill>
            <a:schemeClr val="bg1"/>
          </a:solidFill>
        </p:spPr>
        <p:txBody>
          <a:bodyPr lIns="457200" tIns="137160" rIns="457200" bIns="137160" anchor="ctr" anchorCtr="1">
            <a:spAutoFit/>
          </a:bodyPr>
          <a:lstStyle>
            <a:lvl1pPr marL="0" indent="0" algn="ctr">
              <a:lnSpc>
                <a:spcPct val="110000"/>
              </a:lnSpc>
              <a:spcBef>
                <a:spcPts val="200"/>
              </a:spcBef>
              <a:spcAft>
                <a:spcPts val="200"/>
              </a:spcAft>
              <a:buFontTx/>
              <a:buNone/>
              <a:defRPr sz="2400" b="1">
                <a:solidFill>
                  <a:schemeClr val="accent1"/>
                </a:solidFill>
              </a:defRPr>
            </a:lvl1pPr>
            <a:lvl2pPr marL="342900" indent="-342900" algn="ctr">
              <a:lnSpc>
                <a:spcPct val="100000"/>
              </a:lnSpc>
              <a:spcBef>
                <a:spcPts val="0"/>
              </a:spcBef>
              <a:spcAft>
                <a:spcPts val="200"/>
              </a:spcAft>
              <a:buFont typeface="Arial" panose="020B0604020202020204" pitchFamily="34" charset="0"/>
              <a:buChar char="​"/>
              <a:defRPr sz="1800">
                <a:solidFill>
                  <a:schemeClr val="accent1"/>
                </a:solidFill>
              </a:defRPr>
            </a:lvl2pPr>
            <a:lvl3pPr marL="285750" indent="-285750" algn="ctr">
              <a:lnSpc>
                <a:spcPct val="85000"/>
              </a:lnSpc>
              <a:spcBef>
                <a:spcPts val="600"/>
              </a:spcBef>
              <a:spcAft>
                <a:spcPts val="200"/>
              </a:spcAft>
              <a:buFont typeface="Arial" panose="020B0604020202020204" pitchFamily="34" charset="0"/>
              <a:buChar char="​"/>
              <a:defRPr sz="1400" b="1">
                <a:solidFill>
                  <a:schemeClr val="accent1"/>
                </a:solidFill>
              </a:defRPr>
            </a:lvl3pPr>
            <a:lvl4pPr marL="342900" indent="-342900" algn="ctr">
              <a:lnSpc>
                <a:spcPct val="85000"/>
              </a:lnSpc>
              <a:spcBef>
                <a:spcPts val="200"/>
              </a:spcBef>
              <a:spcAft>
                <a:spcPts val="200"/>
              </a:spcAft>
              <a:buFont typeface="Arial" panose="020B0604020202020204" pitchFamily="34" charset="0"/>
              <a:buChar char="​"/>
              <a:defRPr sz="1400" b="0">
                <a:solidFill>
                  <a:schemeClr val="accent1"/>
                </a:solidFill>
              </a:defRPr>
            </a:lvl4pPr>
            <a:lvl5pPr marL="342900" indent="-342900" algn="ctr">
              <a:lnSpc>
                <a:spcPct val="85000"/>
              </a:lnSpc>
              <a:spcBef>
                <a:spcPts val="200"/>
              </a:spcBef>
              <a:spcAft>
                <a:spcPts val="200"/>
              </a:spcAft>
              <a:buFont typeface="Arial" panose="020B0604020202020204" pitchFamily="34" charset="0"/>
              <a:buChar char="​"/>
              <a:defRPr sz="1400" b="0">
                <a:solidFill>
                  <a:schemeClr val="accent1"/>
                </a:solidFill>
              </a:defRPr>
            </a:lvl5pPr>
          </a:lstStyle>
          <a:p>
            <a:pPr lvl="0"/>
            <a:r>
              <a:rPr lang="en-US"/>
              <a:t>Click to Edit Master Text Styles</a:t>
            </a:r>
          </a:p>
        </p:txBody>
      </p:sp>
      <p:sp>
        <p:nvSpPr>
          <p:cNvPr id="8" name="TextBox 7"/>
          <p:cNvSpPr txBox="1"/>
          <p:nvPr userDrawn="1"/>
        </p:nvSpPr>
        <p:spPr>
          <a:xfrm>
            <a:off x="153247" y="4917186"/>
            <a:ext cx="133221" cy="130805"/>
          </a:xfrm>
          <a:prstGeom prst="rect">
            <a:avLst/>
          </a:prstGeom>
          <a:noFill/>
        </p:spPr>
        <p:txBody>
          <a:bodyPr wrap="none" lIns="0" tIns="0" rIns="0" bIns="0" rtlCol="0">
            <a:spAutoFit/>
          </a:bodyPr>
          <a:lstStyle/>
          <a:p>
            <a:pPr algn="r"/>
            <a:fld id="{0C8E8817-043E-4BA1-A90E-6FB9FA409362}" type="slidenum">
              <a:rPr lang="en-US" sz="850" smtClean="0">
                <a:solidFill>
                  <a:schemeClr val="bg2"/>
                </a:solidFill>
              </a:rPr>
              <a:pPr algn="r"/>
              <a:t>‹#›</a:t>
            </a:fld>
            <a:endParaRPr lang="en-US" sz="850">
              <a:solidFill>
                <a:schemeClr val="bg2"/>
              </a:solidFill>
            </a:endParaRPr>
          </a:p>
        </p:txBody>
      </p:sp>
      <p:sp>
        <p:nvSpPr>
          <p:cNvPr id="2" name="Date Placeholder 1"/>
          <p:cNvSpPr>
            <a:spLocks noGrp="1"/>
          </p:cNvSpPr>
          <p:nvPr>
            <p:ph type="dt" sz="half" idx="12"/>
          </p:nvPr>
        </p:nvSpPr>
        <p:spPr/>
        <p:txBody>
          <a:bodyPr/>
          <a:lstStyle>
            <a:lvl1pPr>
              <a:defRPr>
                <a:solidFill>
                  <a:schemeClr val="bg2"/>
                </a:solidFill>
              </a:defRPr>
            </a:lvl1pPr>
          </a:lstStyle>
          <a:p>
            <a:r>
              <a:rPr lang="en-US"/>
              <a:t>© 2017 Teradata</a:t>
            </a:r>
          </a:p>
        </p:txBody>
      </p:sp>
      <p:sp>
        <p:nvSpPr>
          <p:cNvPr id="3" name="Footer Placeholder 2"/>
          <p:cNvSpPr>
            <a:spLocks noGrp="1"/>
          </p:cNvSpPr>
          <p:nvPr>
            <p:ph type="ftr" sz="quarter" idx="13"/>
          </p:nvPr>
        </p:nvSpPr>
        <p:spPr/>
        <p:txBody>
          <a:bodyPr/>
          <a:lstStyle>
            <a:lvl1pPr>
              <a:defRPr>
                <a:solidFill>
                  <a:srgbClr val="D8D8D8"/>
                </a:solidFill>
              </a:defRPr>
            </a:lvl1pPr>
          </a:lstStyle>
          <a:p>
            <a:endParaRPr lang="en-US"/>
          </a:p>
        </p:txBody>
      </p:sp>
    </p:spTree>
    <p:extLst>
      <p:ext uri="{BB962C8B-B14F-4D97-AF65-F5344CB8AC3E}">
        <p14:creationId xmlns:p14="http://schemas.microsoft.com/office/powerpoint/2010/main" val="3471065318"/>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egue dots">
    <p:bg>
      <p:bgPr>
        <a:solidFill>
          <a:schemeClr val="accent1"/>
        </a:solidFill>
        <a:effectLst/>
      </p:bgPr>
    </p:bg>
    <p:spTree>
      <p:nvGrpSpPr>
        <p:cNvPr id="1" name=""/>
        <p:cNvGrpSpPr/>
        <p:nvPr/>
      </p:nvGrpSpPr>
      <p:grpSpPr>
        <a:xfrm>
          <a:off x="0" y="0"/>
          <a:ext cx="0" cy="0"/>
          <a:chOff x="0" y="0"/>
          <a:chExt cx="0" cy="0"/>
        </a:xfrm>
      </p:grpSpPr>
      <p:sp>
        <p:nvSpPr>
          <p:cNvPr id="8" name="TextBox 7"/>
          <p:cNvSpPr txBox="1"/>
          <p:nvPr userDrawn="1"/>
        </p:nvSpPr>
        <p:spPr>
          <a:xfrm>
            <a:off x="153247" y="4917186"/>
            <a:ext cx="133221" cy="130805"/>
          </a:xfrm>
          <a:prstGeom prst="rect">
            <a:avLst/>
          </a:prstGeom>
          <a:noFill/>
        </p:spPr>
        <p:txBody>
          <a:bodyPr wrap="none" lIns="0" tIns="0" rIns="0" bIns="0" rtlCol="0">
            <a:spAutoFit/>
          </a:bodyPr>
          <a:lstStyle/>
          <a:p>
            <a:pPr algn="r"/>
            <a:fld id="{0C8E8817-043E-4BA1-A90E-6FB9FA409362}" type="slidenum">
              <a:rPr lang="en-US" sz="850" smtClean="0">
                <a:solidFill>
                  <a:schemeClr val="bg2"/>
                </a:solidFill>
              </a:rPr>
              <a:pPr algn="r"/>
              <a:t>‹#›</a:t>
            </a:fld>
            <a:endParaRPr lang="en-US" sz="850">
              <a:solidFill>
                <a:schemeClr val="bg2"/>
              </a:solidFill>
            </a:endParaRPr>
          </a:p>
        </p:txBody>
      </p:sp>
      <p:sp>
        <p:nvSpPr>
          <p:cNvPr id="2" name="Date Placeholder 1"/>
          <p:cNvSpPr>
            <a:spLocks noGrp="1"/>
          </p:cNvSpPr>
          <p:nvPr>
            <p:ph type="dt" sz="half" idx="12"/>
          </p:nvPr>
        </p:nvSpPr>
        <p:spPr/>
        <p:txBody>
          <a:bodyPr/>
          <a:lstStyle>
            <a:lvl1pPr>
              <a:defRPr>
                <a:solidFill>
                  <a:schemeClr val="bg2"/>
                </a:solidFill>
              </a:defRPr>
            </a:lvl1pPr>
          </a:lstStyle>
          <a:p>
            <a:r>
              <a:rPr lang="en-US"/>
              <a:t>© 2017 Teradata</a:t>
            </a:r>
          </a:p>
        </p:txBody>
      </p:sp>
      <p:sp>
        <p:nvSpPr>
          <p:cNvPr id="3" name="Footer Placeholder 2"/>
          <p:cNvSpPr>
            <a:spLocks noGrp="1"/>
          </p:cNvSpPr>
          <p:nvPr>
            <p:ph type="ftr" sz="quarter" idx="13"/>
          </p:nvPr>
        </p:nvSpPr>
        <p:spPr/>
        <p:txBody>
          <a:bodyPr/>
          <a:lstStyle>
            <a:lvl1pPr>
              <a:defRPr>
                <a:solidFill>
                  <a:srgbClr val="D8D8D8"/>
                </a:solidFill>
              </a:defRPr>
            </a:lvl1pPr>
          </a:lstStyle>
          <a:p>
            <a:endParaRPr lang="en-US"/>
          </a:p>
        </p:txBody>
      </p:sp>
      <p:grpSp>
        <p:nvGrpSpPr>
          <p:cNvPr id="342" name="Group 341"/>
          <p:cNvGrpSpPr/>
          <p:nvPr userDrawn="1"/>
        </p:nvGrpSpPr>
        <p:grpSpPr>
          <a:xfrm>
            <a:off x="244475" y="416663"/>
            <a:ext cx="8655050" cy="4310175"/>
            <a:chOff x="244475" y="413658"/>
            <a:chExt cx="8655050" cy="4310175"/>
          </a:xfrm>
        </p:grpSpPr>
        <p:grpSp>
          <p:nvGrpSpPr>
            <p:cNvPr id="317" name="Group 316"/>
            <p:cNvGrpSpPr/>
            <p:nvPr userDrawn="1"/>
          </p:nvGrpSpPr>
          <p:grpSpPr>
            <a:xfrm>
              <a:off x="244475" y="413658"/>
              <a:ext cx="8655050" cy="88900"/>
              <a:chOff x="244475" y="413658"/>
              <a:chExt cx="8655050" cy="88900"/>
            </a:xfrm>
          </p:grpSpPr>
          <p:sp>
            <p:nvSpPr>
              <p:cNvPr id="9" name="Oval 93"/>
              <p:cNvSpPr>
                <a:spLocks noChangeArrowheads="1"/>
              </p:cNvSpPr>
              <p:nvPr/>
            </p:nvSpPr>
            <p:spPr bwMode="auto">
              <a:xfrm>
                <a:off x="24447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Oval 94"/>
              <p:cNvSpPr>
                <a:spLocks noChangeArrowheads="1"/>
              </p:cNvSpPr>
              <p:nvPr/>
            </p:nvSpPr>
            <p:spPr bwMode="auto">
              <a:xfrm>
                <a:off x="633413"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Oval 95"/>
              <p:cNvSpPr>
                <a:spLocks noChangeArrowheads="1"/>
              </p:cNvSpPr>
              <p:nvPr/>
            </p:nvSpPr>
            <p:spPr bwMode="auto">
              <a:xfrm>
                <a:off x="1023938"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Oval 96"/>
              <p:cNvSpPr>
                <a:spLocks noChangeArrowheads="1"/>
              </p:cNvSpPr>
              <p:nvPr/>
            </p:nvSpPr>
            <p:spPr bwMode="auto">
              <a:xfrm>
                <a:off x="141287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Oval 97"/>
              <p:cNvSpPr>
                <a:spLocks noChangeArrowheads="1"/>
              </p:cNvSpPr>
              <p:nvPr/>
            </p:nvSpPr>
            <p:spPr bwMode="auto">
              <a:xfrm>
                <a:off x="1801813" y="4136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Oval 98"/>
              <p:cNvSpPr>
                <a:spLocks noChangeArrowheads="1"/>
              </p:cNvSpPr>
              <p:nvPr/>
            </p:nvSpPr>
            <p:spPr bwMode="auto">
              <a:xfrm>
                <a:off x="2192338"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Oval 99"/>
              <p:cNvSpPr>
                <a:spLocks noChangeArrowheads="1"/>
              </p:cNvSpPr>
              <p:nvPr/>
            </p:nvSpPr>
            <p:spPr bwMode="auto">
              <a:xfrm>
                <a:off x="258127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Oval 100"/>
              <p:cNvSpPr>
                <a:spLocks noChangeArrowheads="1"/>
              </p:cNvSpPr>
              <p:nvPr/>
            </p:nvSpPr>
            <p:spPr bwMode="auto">
              <a:xfrm>
                <a:off x="2970213"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Oval 101"/>
              <p:cNvSpPr>
                <a:spLocks noChangeArrowheads="1"/>
              </p:cNvSpPr>
              <p:nvPr/>
            </p:nvSpPr>
            <p:spPr bwMode="auto">
              <a:xfrm>
                <a:off x="3359150"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Oval 102"/>
              <p:cNvSpPr>
                <a:spLocks noChangeArrowheads="1"/>
              </p:cNvSpPr>
              <p:nvPr/>
            </p:nvSpPr>
            <p:spPr bwMode="auto">
              <a:xfrm>
                <a:off x="3748088" y="4136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Oval 103"/>
              <p:cNvSpPr>
                <a:spLocks noChangeArrowheads="1"/>
              </p:cNvSpPr>
              <p:nvPr/>
            </p:nvSpPr>
            <p:spPr bwMode="auto">
              <a:xfrm>
                <a:off x="4138613"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Oval 104"/>
              <p:cNvSpPr>
                <a:spLocks noChangeArrowheads="1"/>
              </p:cNvSpPr>
              <p:nvPr/>
            </p:nvSpPr>
            <p:spPr bwMode="auto">
              <a:xfrm>
                <a:off x="4527550"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Oval 105"/>
              <p:cNvSpPr>
                <a:spLocks noChangeArrowheads="1"/>
              </p:cNvSpPr>
              <p:nvPr/>
            </p:nvSpPr>
            <p:spPr bwMode="auto">
              <a:xfrm>
                <a:off x="491807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Oval 106"/>
              <p:cNvSpPr>
                <a:spLocks noChangeArrowheads="1"/>
              </p:cNvSpPr>
              <p:nvPr/>
            </p:nvSpPr>
            <p:spPr bwMode="auto">
              <a:xfrm>
                <a:off x="5307013"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Oval 107"/>
              <p:cNvSpPr>
                <a:spLocks noChangeArrowheads="1"/>
              </p:cNvSpPr>
              <p:nvPr/>
            </p:nvSpPr>
            <p:spPr bwMode="auto">
              <a:xfrm>
                <a:off x="5695950"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Oval 108"/>
              <p:cNvSpPr>
                <a:spLocks noChangeArrowheads="1"/>
              </p:cNvSpPr>
              <p:nvPr/>
            </p:nvSpPr>
            <p:spPr bwMode="auto">
              <a:xfrm>
                <a:off x="6084888"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Oval 109"/>
              <p:cNvSpPr>
                <a:spLocks noChangeArrowheads="1"/>
              </p:cNvSpPr>
              <p:nvPr/>
            </p:nvSpPr>
            <p:spPr bwMode="auto">
              <a:xfrm>
                <a:off x="647382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Oval 110"/>
              <p:cNvSpPr>
                <a:spLocks noChangeArrowheads="1"/>
              </p:cNvSpPr>
              <p:nvPr/>
            </p:nvSpPr>
            <p:spPr bwMode="auto">
              <a:xfrm>
                <a:off x="6862763" y="4136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Oval 111"/>
              <p:cNvSpPr>
                <a:spLocks noChangeArrowheads="1"/>
              </p:cNvSpPr>
              <p:nvPr/>
            </p:nvSpPr>
            <p:spPr bwMode="auto">
              <a:xfrm>
                <a:off x="7253288"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Oval 112"/>
              <p:cNvSpPr>
                <a:spLocks noChangeArrowheads="1"/>
              </p:cNvSpPr>
              <p:nvPr/>
            </p:nvSpPr>
            <p:spPr bwMode="auto">
              <a:xfrm>
                <a:off x="764222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Oval 113"/>
              <p:cNvSpPr>
                <a:spLocks noChangeArrowheads="1"/>
              </p:cNvSpPr>
              <p:nvPr/>
            </p:nvSpPr>
            <p:spPr bwMode="auto">
              <a:xfrm>
                <a:off x="8032750"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Oval 114"/>
              <p:cNvSpPr>
                <a:spLocks noChangeArrowheads="1"/>
              </p:cNvSpPr>
              <p:nvPr/>
            </p:nvSpPr>
            <p:spPr bwMode="auto">
              <a:xfrm>
                <a:off x="8421688"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Oval 115"/>
              <p:cNvSpPr>
                <a:spLocks noChangeArrowheads="1"/>
              </p:cNvSpPr>
              <p:nvPr/>
            </p:nvSpPr>
            <p:spPr bwMode="auto">
              <a:xfrm>
                <a:off x="8810625" y="4136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6" name="Group 315"/>
            <p:cNvGrpSpPr/>
            <p:nvPr userDrawn="1"/>
          </p:nvGrpSpPr>
          <p:grpSpPr>
            <a:xfrm>
              <a:off x="244475" y="798565"/>
              <a:ext cx="8655050" cy="88900"/>
              <a:chOff x="244475" y="799421"/>
              <a:chExt cx="8655050" cy="88900"/>
            </a:xfrm>
          </p:grpSpPr>
          <p:sp>
            <p:nvSpPr>
              <p:cNvPr id="32" name="Oval 122"/>
              <p:cNvSpPr>
                <a:spLocks noChangeArrowheads="1"/>
              </p:cNvSpPr>
              <p:nvPr/>
            </p:nvSpPr>
            <p:spPr bwMode="auto">
              <a:xfrm>
                <a:off x="24447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Oval 123"/>
              <p:cNvSpPr>
                <a:spLocks noChangeArrowheads="1"/>
              </p:cNvSpPr>
              <p:nvPr/>
            </p:nvSpPr>
            <p:spPr bwMode="auto">
              <a:xfrm>
                <a:off x="633413"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Oval 124"/>
              <p:cNvSpPr>
                <a:spLocks noChangeArrowheads="1"/>
              </p:cNvSpPr>
              <p:nvPr/>
            </p:nvSpPr>
            <p:spPr bwMode="auto">
              <a:xfrm>
                <a:off x="1023938"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Oval 125"/>
              <p:cNvSpPr>
                <a:spLocks noChangeArrowheads="1"/>
              </p:cNvSpPr>
              <p:nvPr/>
            </p:nvSpPr>
            <p:spPr bwMode="auto">
              <a:xfrm>
                <a:off x="141287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Oval 126"/>
              <p:cNvSpPr>
                <a:spLocks noChangeArrowheads="1"/>
              </p:cNvSpPr>
              <p:nvPr/>
            </p:nvSpPr>
            <p:spPr bwMode="auto">
              <a:xfrm>
                <a:off x="1801813" y="799421"/>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Oval 127"/>
              <p:cNvSpPr>
                <a:spLocks noChangeArrowheads="1"/>
              </p:cNvSpPr>
              <p:nvPr/>
            </p:nvSpPr>
            <p:spPr bwMode="auto">
              <a:xfrm>
                <a:off x="2192338"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Oval 128"/>
              <p:cNvSpPr>
                <a:spLocks noChangeArrowheads="1"/>
              </p:cNvSpPr>
              <p:nvPr/>
            </p:nvSpPr>
            <p:spPr bwMode="auto">
              <a:xfrm>
                <a:off x="258127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Oval 129"/>
              <p:cNvSpPr>
                <a:spLocks noChangeArrowheads="1"/>
              </p:cNvSpPr>
              <p:nvPr/>
            </p:nvSpPr>
            <p:spPr bwMode="auto">
              <a:xfrm>
                <a:off x="2970213"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Oval 130"/>
              <p:cNvSpPr>
                <a:spLocks noChangeArrowheads="1"/>
              </p:cNvSpPr>
              <p:nvPr/>
            </p:nvSpPr>
            <p:spPr bwMode="auto">
              <a:xfrm>
                <a:off x="3359150"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Oval 131"/>
              <p:cNvSpPr>
                <a:spLocks noChangeArrowheads="1"/>
              </p:cNvSpPr>
              <p:nvPr/>
            </p:nvSpPr>
            <p:spPr bwMode="auto">
              <a:xfrm>
                <a:off x="3748088" y="799421"/>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Oval 132"/>
              <p:cNvSpPr>
                <a:spLocks noChangeArrowheads="1"/>
              </p:cNvSpPr>
              <p:nvPr/>
            </p:nvSpPr>
            <p:spPr bwMode="auto">
              <a:xfrm>
                <a:off x="4138613"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Oval 133"/>
              <p:cNvSpPr>
                <a:spLocks noChangeArrowheads="1"/>
              </p:cNvSpPr>
              <p:nvPr/>
            </p:nvSpPr>
            <p:spPr bwMode="auto">
              <a:xfrm>
                <a:off x="4527550"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Oval 134"/>
              <p:cNvSpPr>
                <a:spLocks noChangeArrowheads="1"/>
              </p:cNvSpPr>
              <p:nvPr/>
            </p:nvSpPr>
            <p:spPr bwMode="auto">
              <a:xfrm>
                <a:off x="491807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Oval 135"/>
              <p:cNvSpPr>
                <a:spLocks noChangeArrowheads="1"/>
              </p:cNvSpPr>
              <p:nvPr/>
            </p:nvSpPr>
            <p:spPr bwMode="auto">
              <a:xfrm>
                <a:off x="5307013"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Oval 136"/>
              <p:cNvSpPr>
                <a:spLocks noChangeArrowheads="1"/>
              </p:cNvSpPr>
              <p:nvPr/>
            </p:nvSpPr>
            <p:spPr bwMode="auto">
              <a:xfrm>
                <a:off x="5695950"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Oval 137"/>
              <p:cNvSpPr>
                <a:spLocks noChangeArrowheads="1"/>
              </p:cNvSpPr>
              <p:nvPr/>
            </p:nvSpPr>
            <p:spPr bwMode="auto">
              <a:xfrm>
                <a:off x="6084888"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Oval 138"/>
              <p:cNvSpPr>
                <a:spLocks noChangeArrowheads="1"/>
              </p:cNvSpPr>
              <p:nvPr/>
            </p:nvSpPr>
            <p:spPr bwMode="auto">
              <a:xfrm>
                <a:off x="647382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Oval 139"/>
              <p:cNvSpPr>
                <a:spLocks noChangeArrowheads="1"/>
              </p:cNvSpPr>
              <p:nvPr/>
            </p:nvSpPr>
            <p:spPr bwMode="auto">
              <a:xfrm>
                <a:off x="6862763" y="799421"/>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Oval 140"/>
              <p:cNvSpPr>
                <a:spLocks noChangeArrowheads="1"/>
              </p:cNvSpPr>
              <p:nvPr/>
            </p:nvSpPr>
            <p:spPr bwMode="auto">
              <a:xfrm>
                <a:off x="7253288"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Oval 141"/>
              <p:cNvSpPr>
                <a:spLocks noChangeArrowheads="1"/>
              </p:cNvSpPr>
              <p:nvPr/>
            </p:nvSpPr>
            <p:spPr bwMode="auto">
              <a:xfrm>
                <a:off x="764222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Oval 142"/>
              <p:cNvSpPr>
                <a:spLocks noChangeArrowheads="1"/>
              </p:cNvSpPr>
              <p:nvPr/>
            </p:nvSpPr>
            <p:spPr bwMode="auto">
              <a:xfrm>
                <a:off x="8032750"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Oval 143"/>
              <p:cNvSpPr>
                <a:spLocks noChangeArrowheads="1"/>
              </p:cNvSpPr>
              <p:nvPr/>
            </p:nvSpPr>
            <p:spPr bwMode="auto">
              <a:xfrm>
                <a:off x="8421688"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Oval 144"/>
              <p:cNvSpPr>
                <a:spLocks noChangeArrowheads="1"/>
              </p:cNvSpPr>
              <p:nvPr/>
            </p:nvSpPr>
            <p:spPr bwMode="auto">
              <a:xfrm>
                <a:off x="8810625" y="799421"/>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5" name="Group 314"/>
            <p:cNvGrpSpPr/>
            <p:nvPr userDrawn="1"/>
          </p:nvGrpSpPr>
          <p:grpSpPr>
            <a:xfrm>
              <a:off x="244475" y="1183472"/>
              <a:ext cx="8655050" cy="87313"/>
              <a:chOff x="244475" y="1188358"/>
              <a:chExt cx="8655050" cy="87313"/>
            </a:xfrm>
          </p:grpSpPr>
          <p:sp>
            <p:nvSpPr>
              <p:cNvPr id="55" name="Oval 151"/>
              <p:cNvSpPr>
                <a:spLocks noChangeArrowheads="1"/>
              </p:cNvSpPr>
              <p:nvPr/>
            </p:nvSpPr>
            <p:spPr bwMode="auto">
              <a:xfrm>
                <a:off x="24447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Oval 152"/>
              <p:cNvSpPr>
                <a:spLocks noChangeArrowheads="1"/>
              </p:cNvSpPr>
              <p:nvPr/>
            </p:nvSpPr>
            <p:spPr bwMode="auto">
              <a:xfrm>
                <a:off x="633413"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Oval 153"/>
              <p:cNvSpPr>
                <a:spLocks noChangeArrowheads="1"/>
              </p:cNvSpPr>
              <p:nvPr/>
            </p:nvSpPr>
            <p:spPr bwMode="auto">
              <a:xfrm>
                <a:off x="1023938"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Oval 154"/>
              <p:cNvSpPr>
                <a:spLocks noChangeArrowheads="1"/>
              </p:cNvSpPr>
              <p:nvPr/>
            </p:nvSpPr>
            <p:spPr bwMode="auto">
              <a:xfrm>
                <a:off x="141287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Oval 155"/>
              <p:cNvSpPr>
                <a:spLocks noChangeArrowheads="1"/>
              </p:cNvSpPr>
              <p:nvPr/>
            </p:nvSpPr>
            <p:spPr bwMode="auto">
              <a:xfrm>
                <a:off x="1801813" y="1188358"/>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Oval 156"/>
              <p:cNvSpPr>
                <a:spLocks noChangeArrowheads="1"/>
              </p:cNvSpPr>
              <p:nvPr/>
            </p:nvSpPr>
            <p:spPr bwMode="auto">
              <a:xfrm>
                <a:off x="2192338"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Oval 157"/>
              <p:cNvSpPr>
                <a:spLocks noChangeArrowheads="1"/>
              </p:cNvSpPr>
              <p:nvPr/>
            </p:nvSpPr>
            <p:spPr bwMode="auto">
              <a:xfrm>
                <a:off x="258127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Oval 158"/>
              <p:cNvSpPr>
                <a:spLocks noChangeArrowheads="1"/>
              </p:cNvSpPr>
              <p:nvPr/>
            </p:nvSpPr>
            <p:spPr bwMode="auto">
              <a:xfrm>
                <a:off x="2970213"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Oval 159"/>
              <p:cNvSpPr>
                <a:spLocks noChangeArrowheads="1"/>
              </p:cNvSpPr>
              <p:nvPr/>
            </p:nvSpPr>
            <p:spPr bwMode="auto">
              <a:xfrm>
                <a:off x="3359150"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Oval 160"/>
              <p:cNvSpPr>
                <a:spLocks noChangeArrowheads="1"/>
              </p:cNvSpPr>
              <p:nvPr/>
            </p:nvSpPr>
            <p:spPr bwMode="auto">
              <a:xfrm>
                <a:off x="3748088" y="1188358"/>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Oval 161"/>
              <p:cNvSpPr>
                <a:spLocks noChangeArrowheads="1"/>
              </p:cNvSpPr>
              <p:nvPr/>
            </p:nvSpPr>
            <p:spPr bwMode="auto">
              <a:xfrm>
                <a:off x="4138613"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Oval 162"/>
              <p:cNvSpPr>
                <a:spLocks noChangeArrowheads="1"/>
              </p:cNvSpPr>
              <p:nvPr/>
            </p:nvSpPr>
            <p:spPr bwMode="auto">
              <a:xfrm>
                <a:off x="4527550"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Oval 163"/>
              <p:cNvSpPr>
                <a:spLocks noChangeArrowheads="1"/>
              </p:cNvSpPr>
              <p:nvPr/>
            </p:nvSpPr>
            <p:spPr bwMode="auto">
              <a:xfrm>
                <a:off x="491807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Oval 164"/>
              <p:cNvSpPr>
                <a:spLocks noChangeArrowheads="1"/>
              </p:cNvSpPr>
              <p:nvPr/>
            </p:nvSpPr>
            <p:spPr bwMode="auto">
              <a:xfrm>
                <a:off x="5307013"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Oval 165"/>
              <p:cNvSpPr>
                <a:spLocks noChangeArrowheads="1"/>
              </p:cNvSpPr>
              <p:nvPr/>
            </p:nvSpPr>
            <p:spPr bwMode="auto">
              <a:xfrm>
                <a:off x="5695950"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Oval 166"/>
              <p:cNvSpPr>
                <a:spLocks noChangeArrowheads="1"/>
              </p:cNvSpPr>
              <p:nvPr/>
            </p:nvSpPr>
            <p:spPr bwMode="auto">
              <a:xfrm>
                <a:off x="6084888"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Oval 167"/>
              <p:cNvSpPr>
                <a:spLocks noChangeArrowheads="1"/>
              </p:cNvSpPr>
              <p:nvPr/>
            </p:nvSpPr>
            <p:spPr bwMode="auto">
              <a:xfrm>
                <a:off x="647382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Oval 168"/>
              <p:cNvSpPr>
                <a:spLocks noChangeArrowheads="1"/>
              </p:cNvSpPr>
              <p:nvPr/>
            </p:nvSpPr>
            <p:spPr bwMode="auto">
              <a:xfrm>
                <a:off x="6862763" y="1188358"/>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Oval 169"/>
              <p:cNvSpPr>
                <a:spLocks noChangeArrowheads="1"/>
              </p:cNvSpPr>
              <p:nvPr/>
            </p:nvSpPr>
            <p:spPr bwMode="auto">
              <a:xfrm>
                <a:off x="7253288"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Oval 170"/>
              <p:cNvSpPr>
                <a:spLocks noChangeArrowheads="1"/>
              </p:cNvSpPr>
              <p:nvPr/>
            </p:nvSpPr>
            <p:spPr bwMode="auto">
              <a:xfrm>
                <a:off x="764222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Oval 171"/>
              <p:cNvSpPr>
                <a:spLocks noChangeArrowheads="1"/>
              </p:cNvSpPr>
              <p:nvPr/>
            </p:nvSpPr>
            <p:spPr bwMode="auto">
              <a:xfrm>
                <a:off x="8032750"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Oval 172"/>
              <p:cNvSpPr>
                <a:spLocks noChangeArrowheads="1"/>
              </p:cNvSpPr>
              <p:nvPr/>
            </p:nvSpPr>
            <p:spPr bwMode="auto">
              <a:xfrm>
                <a:off x="8421688"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Oval 173"/>
              <p:cNvSpPr>
                <a:spLocks noChangeArrowheads="1"/>
              </p:cNvSpPr>
              <p:nvPr/>
            </p:nvSpPr>
            <p:spPr bwMode="auto">
              <a:xfrm>
                <a:off x="8810625" y="1188358"/>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4" name="Group 313"/>
            <p:cNvGrpSpPr/>
            <p:nvPr userDrawn="1"/>
          </p:nvGrpSpPr>
          <p:grpSpPr>
            <a:xfrm>
              <a:off x="244475" y="1566792"/>
              <a:ext cx="8655050" cy="87313"/>
              <a:chOff x="244475" y="1574121"/>
              <a:chExt cx="8655050" cy="87313"/>
            </a:xfrm>
          </p:grpSpPr>
          <p:sp>
            <p:nvSpPr>
              <p:cNvPr id="78" name="Oval 180"/>
              <p:cNvSpPr>
                <a:spLocks noChangeArrowheads="1"/>
              </p:cNvSpPr>
              <p:nvPr/>
            </p:nvSpPr>
            <p:spPr bwMode="auto">
              <a:xfrm>
                <a:off x="24447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Oval 181"/>
              <p:cNvSpPr>
                <a:spLocks noChangeArrowheads="1"/>
              </p:cNvSpPr>
              <p:nvPr/>
            </p:nvSpPr>
            <p:spPr bwMode="auto">
              <a:xfrm>
                <a:off x="633413"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Oval 182"/>
              <p:cNvSpPr>
                <a:spLocks noChangeArrowheads="1"/>
              </p:cNvSpPr>
              <p:nvPr/>
            </p:nvSpPr>
            <p:spPr bwMode="auto">
              <a:xfrm>
                <a:off x="1023938"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Oval 183"/>
              <p:cNvSpPr>
                <a:spLocks noChangeArrowheads="1"/>
              </p:cNvSpPr>
              <p:nvPr/>
            </p:nvSpPr>
            <p:spPr bwMode="auto">
              <a:xfrm>
                <a:off x="141287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Oval 184"/>
              <p:cNvSpPr>
                <a:spLocks noChangeArrowheads="1"/>
              </p:cNvSpPr>
              <p:nvPr/>
            </p:nvSpPr>
            <p:spPr bwMode="auto">
              <a:xfrm>
                <a:off x="1801813" y="1574121"/>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Oval 185"/>
              <p:cNvSpPr>
                <a:spLocks noChangeArrowheads="1"/>
              </p:cNvSpPr>
              <p:nvPr/>
            </p:nvSpPr>
            <p:spPr bwMode="auto">
              <a:xfrm>
                <a:off x="2192338"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Oval 186"/>
              <p:cNvSpPr>
                <a:spLocks noChangeArrowheads="1"/>
              </p:cNvSpPr>
              <p:nvPr/>
            </p:nvSpPr>
            <p:spPr bwMode="auto">
              <a:xfrm>
                <a:off x="258127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Oval 187"/>
              <p:cNvSpPr>
                <a:spLocks noChangeArrowheads="1"/>
              </p:cNvSpPr>
              <p:nvPr/>
            </p:nvSpPr>
            <p:spPr bwMode="auto">
              <a:xfrm>
                <a:off x="2970213"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Oval 188"/>
              <p:cNvSpPr>
                <a:spLocks noChangeArrowheads="1"/>
              </p:cNvSpPr>
              <p:nvPr/>
            </p:nvSpPr>
            <p:spPr bwMode="auto">
              <a:xfrm>
                <a:off x="3359150"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Oval 189"/>
              <p:cNvSpPr>
                <a:spLocks noChangeArrowheads="1"/>
              </p:cNvSpPr>
              <p:nvPr/>
            </p:nvSpPr>
            <p:spPr bwMode="auto">
              <a:xfrm>
                <a:off x="3748088" y="1574121"/>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Oval 190"/>
              <p:cNvSpPr>
                <a:spLocks noChangeArrowheads="1"/>
              </p:cNvSpPr>
              <p:nvPr/>
            </p:nvSpPr>
            <p:spPr bwMode="auto">
              <a:xfrm>
                <a:off x="4138613"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Oval 191"/>
              <p:cNvSpPr>
                <a:spLocks noChangeArrowheads="1"/>
              </p:cNvSpPr>
              <p:nvPr/>
            </p:nvSpPr>
            <p:spPr bwMode="auto">
              <a:xfrm>
                <a:off x="4527550"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Oval 192"/>
              <p:cNvSpPr>
                <a:spLocks noChangeArrowheads="1"/>
              </p:cNvSpPr>
              <p:nvPr/>
            </p:nvSpPr>
            <p:spPr bwMode="auto">
              <a:xfrm>
                <a:off x="491807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Oval 193"/>
              <p:cNvSpPr>
                <a:spLocks noChangeArrowheads="1"/>
              </p:cNvSpPr>
              <p:nvPr/>
            </p:nvSpPr>
            <p:spPr bwMode="auto">
              <a:xfrm>
                <a:off x="5307013"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Oval 194"/>
              <p:cNvSpPr>
                <a:spLocks noChangeArrowheads="1"/>
              </p:cNvSpPr>
              <p:nvPr/>
            </p:nvSpPr>
            <p:spPr bwMode="auto">
              <a:xfrm>
                <a:off x="5695950"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Oval 195"/>
              <p:cNvSpPr>
                <a:spLocks noChangeArrowheads="1"/>
              </p:cNvSpPr>
              <p:nvPr/>
            </p:nvSpPr>
            <p:spPr bwMode="auto">
              <a:xfrm>
                <a:off x="6084888"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Oval 196"/>
              <p:cNvSpPr>
                <a:spLocks noChangeArrowheads="1"/>
              </p:cNvSpPr>
              <p:nvPr/>
            </p:nvSpPr>
            <p:spPr bwMode="auto">
              <a:xfrm>
                <a:off x="647382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Oval 197"/>
              <p:cNvSpPr>
                <a:spLocks noChangeArrowheads="1"/>
              </p:cNvSpPr>
              <p:nvPr/>
            </p:nvSpPr>
            <p:spPr bwMode="auto">
              <a:xfrm>
                <a:off x="6862763" y="1574121"/>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Oval 198"/>
              <p:cNvSpPr>
                <a:spLocks noChangeArrowheads="1"/>
              </p:cNvSpPr>
              <p:nvPr/>
            </p:nvSpPr>
            <p:spPr bwMode="auto">
              <a:xfrm>
                <a:off x="7253288"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Oval 199"/>
              <p:cNvSpPr>
                <a:spLocks noChangeArrowheads="1"/>
              </p:cNvSpPr>
              <p:nvPr/>
            </p:nvSpPr>
            <p:spPr bwMode="auto">
              <a:xfrm>
                <a:off x="764222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Oval 200"/>
              <p:cNvSpPr>
                <a:spLocks noChangeArrowheads="1"/>
              </p:cNvSpPr>
              <p:nvPr/>
            </p:nvSpPr>
            <p:spPr bwMode="auto">
              <a:xfrm>
                <a:off x="8032750"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Oval 201"/>
              <p:cNvSpPr>
                <a:spLocks noChangeArrowheads="1"/>
              </p:cNvSpPr>
              <p:nvPr/>
            </p:nvSpPr>
            <p:spPr bwMode="auto">
              <a:xfrm>
                <a:off x="8421688"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Oval 202"/>
              <p:cNvSpPr>
                <a:spLocks noChangeArrowheads="1"/>
              </p:cNvSpPr>
              <p:nvPr/>
            </p:nvSpPr>
            <p:spPr bwMode="auto">
              <a:xfrm>
                <a:off x="8810625" y="1574121"/>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3" name="Group 312"/>
            <p:cNvGrpSpPr/>
            <p:nvPr userDrawn="1"/>
          </p:nvGrpSpPr>
          <p:grpSpPr>
            <a:xfrm>
              <a:off x="244475" y="1950112"/>
              <a:ext cx="8655050" cy="87312"/>
              <a:chOff x="244475" y="1959883"/>
              <a:chExt cx="8655050" cy="87312"/>
            </a:xfrm>
          </p:grpSpPr>
          <p:sp>
            <p:nvSpPr>
              <p:cNvPr id="101" name="Oval 210"/>
              <p:cNvSpPr>
                <a:spLocks noChangeArrowheads="1"/>
              </p:cNvSpPr>
              <p:nvPr/>
            </p:nvSpPr>
            <p:spPr bwMode="auto">
              <a:xfrm>
                <a:off x="24447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Oval 211"/>
              <p:cNvSpPr>
                <a:spLocks noChangeArrowheads="1"/>
              </p:cNvSpPr>
              <p:nvPr/>
            </p:nvSpPr>
            <p:spPr bwMode="auto">
              <a:xfrm>
                <a:off x="633413"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Oval 212"/>
              <p:cNvSpPr>
                <a:spLocks noChangeArrowheads="1"/>
              </p:cNvSpPr>
              <p:nvPr/>
            </p:nvSpPr>
            <p:spPr bwMode="auto">
              <a:xfrm>
                <a:off x="1023938"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Oval 213"/>
              <p:cNvSpPr>
                <a:spLocks noChangeArrowheads="1"/>
              </p:cNvSpPr>
              <p:nvPr/>
            </p:nvSpPr>
            <p:spPr bwMode="auto">
              <a:xfrm>
                <a:off x="141287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Oval 214"/>
              <p:cNvSpPr>
                <a:spLocks noChangeArrowheads="1"/>
              </p:cNvSpPr>
              <p:nvPr/>
            </p:nvSpPr>
            <p:spPr bwMode="auto">
              <a:xfrm>
                <a:off x="1801813" y="195988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Oval 215"/>
              <p:cNvSpPr>
                <a:spLocks noChangeArrowheads="1"/>
              </p:cNvSpPr>
              <p:nvPr/>
            </p:nvSpPr>
            <p:spPr bwMode="auto">
              <a:xfrm>
                <a:off x="2192338"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Oval 216"/>
              <p:cNvSpPr>
                <a:spLocks noChangeArrowheads="1"/>
              </p:cNvSpPr>
              <p:nvPr/>
            </p:nvSpPr>
            <p:spPr bwMode="auto">
              <a:xfrm>
                <a:off x="258127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Oval 217"/>
              <p:cNvSpPr>
                <a:spLocks noChangeArrowheads="1"/>
              </p:cNvSpPr>
              <p:nvPr/>
            </p:nvSpPr>
            <p:spPr bwMode="auto">
              <a:xfrm>
                <a:off x="2970213"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Oval 218"/>
              <p:cNvSpPr>
                <a:spLocks noChangeArrowheads="1"/>
              </p:cNvSpPr>
              <p:nvPr/>
            </p:nvSpPr>
            <p:spPr bwMode="auto">
              <a:xfrm>
                <a:off x="3359150"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Oval 219"/>
              <p:cNvSpPr>
                <a:spLocks noChangeArrowheads="1"/>
              </p:cNvSpPr>
              <p:nvPr/>
            </p:nvSpPr>
            <p:spPr bwMode="auto">
              <a:xfrm>
                <a:off x="3748088" y="195988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Oval 220"/>
              <p:cNvSpPr>
                <a:spLocks noChangeArrowheads="1"/>
              </p:cNvSpPr>
              <p:nvPr/>
            </p:nvSpPr>
            <p:spPr bwMode="auto">
              <a:xfrm>
                <a:off x="4138613"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Oval 221"/>
              <p:cNvSpPr>
                <a:spLocks noChangeArrowheads="1"/>
              </p:cNvSpPr>
              <p:nvPr/>
            </p:nvSpPr>
            <p:spPr bwMode="auto">
              <a:xfrm>
                <a:off x="4527550"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Oval 222"/>
              <p:cNvSpPr>
                <a:spLocks noChangeArrowheads="1"/>
              </p:cNvSpPr>
              <p:nvPr/>
            </p:nvSpPr>
            <p:spPr bwMode="auto">
              <a:xfrm>
                <a:off x="491807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Oval 223"/>
              <p:cNvSpPr>
                <a:spLocks noChangeArrowheads="1"/>
              </p:cNvSpPr>
              <p:nvPr/>
            </p:nvSpPr>
            <p:spPr bwMode="auto">
              <a:xfrm>
                <a:off x="5307013"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Oval 224"/>
              <p:cNvSpPr>
                <a:spLocks noChangeArrowheads="1"/>
              </p:cNvSpPr>
              <p:nvPr/>
            </p:nvSpPr>
            <p:spPr bwMode="auto">
              <a:xfrm>
                <a:off x="5695950"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Oval 225"/>
              <p:cNvSpPr>
                <a:spLocks noChangeArrowheads="1"/>
              </p:cNvSpPr>
              <p:nvPr/>
            </p:nvSpPr>
            <p:spPr bwMode="auto">
              <a:xfrm>
                <a:off x="6084888"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Oval 226"/>
              <p:cNvSpPr>
                <a:spLocks noChangeArrowheads="1"/>
              </p:cNvSpPr>
              <p:nvPr/>
            </p:nvSpPr>
            <p:spPr bwMode="auto">
              <a:xfrm>
                <a:off x="647382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Oval 227"/>
              <p:cNvSpPr>
                <a:spLocks noChangeArrowheads="1"/>
              </p:cNvSpPr>
              <p:nvPr/>
            </p:nvSpPr>
            <p:spPr bwMode="auto">
              <a:xfrm>
                <a:off x="6862763" y="195988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Oval 228"/>
              <p:cNvSpPr>
                <a:spLocks noChangeArrowheads="1"/>
              </p:cNvSpPr>
              <p:nvPr/>
            </p:nvSpPr>
            <p:spPr bwMode="auto">
              <a:xfrm>
                <a:off x="7253288"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Oval 229"/>
              <p:cNvSpPr>
                <a:spLocks noChangeArrowheads="1"/>
              </p:cNvSpPr>
              <p:nvPr/>
            </p:nvSpPr>
            <p:spPr bwMode="auto">
              <a:xfrm>
                <a:off x="764222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Oval 230"/>
              <p:cNvSpPr>
                <a:spLocks noChangeArrowheads="1"/>
              </p:cNvSpPr>
              <p:nvPr/>
            </p:nvSpPr>
            <p:spPr bwMode="auto">
              <a:xfrm>
                <a:off x="8032750"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Oval 231"/>
              <p:cNvSpPr>
                <a:spLocks noChangeArrowheads="1"/>
              </p:cNvSpPr>
              <p:nvPr/>
            </p:nvSpPr>
            <p:spPr bwMode="auto">
              <a:xfrm>
                <a:off x="8421688"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Oval 232"/>
              <p:cNvSpPr>
                <a:spLocks noChangeArrowheads="1"/>
              </p:cNvSpPr>
              <p:nvPr/>
            </p:nvSpPr>
            <p:spPr bwMode="auto">
              <a:xfrm>
                <a:off x="8810625" y="195988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2" name="Group 311"/>
            <p:cNvGrpSpPr/>
            <p:nvPr userDrawn="1"/>
          </p:nvGrpSpPr>
          <p:grpSpPr>
            <a:xfrm>
              <a:off x="244475" y="2333431"/>
              <a:ext cx="8655050" cy="87312"/>
              <a:chOff x="244475" y="2347233"/>
              <a:chExt cx="8655050" cy="87312"/>
            </a:xfrm>
          </p:grpSpPr>
          <p:sp>
            <p:nvSpPr>
              <p:cNvPr id="124" name="Oval 239"/>
              <p:cNvSpPr>
                <a:spLocks noChangeArrowheads="1"/>
              </p:cNvSpPr>
              <p:nvPr/>
            </p:nvSpPr>
            <p:spPr bwMode="auto">
              <a:xfrm>
                <a:off x="24447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Oval 240"/>
              <p:cNvSpPr>
                <a:spLocks noChangeArrowheads="1"/>
              </p:cNvSpPr>
              <p:nvPr/>
            </p:nvSpPr>
            <p:spPr bwMode="auto">
              <a:xfrm>
                <a:off x="633413"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Oval 241"/>
              <p:cNvSpPr>
                <a:spLocks noChangeArrowheads="1"/>
              </p:cNvSpPr>
              <p:nvPr/>
            </p:nvSpPr>
            <p:spPr bwMode="auto">
              <a:xfrm>
                <a:off x="1023938"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Oval 242"/>
              <p:cNvSpPr>
                <a:spLocks noChangeArrowheads="1"/>
              </p:cNvSpPr>
              <p:nvPr/>
            </p:nvSpPr>
            <p:spPr bwMode="auto">
              <a:xfrm>
                <a:off x="141287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Oval 243"/>
              <p:cNvSpPr>
                <a:spLocks noChangeArrowheads="1"/>
              </p:cNvSpPr>
              <p:nvPr/>
            </p:nvSpPr>
            <p:spPr bwMode="auto">
              <a:xfrm>
                <a:off x="1801813" y="234723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Oval 244"/>
              <p:cNvSpPr>
                <a:spLocks noChangeArrowheads="1"/>
              </p:cNvSpPr>
              <p:nvPr/>
            </p:nvSpPr>
            <p:spPr bwMode="auto">
              <a:xfrm>
                <a:off x="2192338"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Oval 245"/>
              <p:cNvSpPr>
                <a:spLocks noChangeArrowheads="1"/>
              </p:cNvSpPr>
              <p:nvPr/>
            </p:nvSpPr>
            <p:spPr bwMode="auto">
              <a:xfrm>
                <a:off x="258127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Oval 246"/>
              <p:cNvSpPr>
                <a:spLocks noChangeArrowheads="1"/>
              </p:cNvSpPr>
              <p:nvPr/>
            </p:nvSpPr>
            <p:spPr bwMode="auto">
              <a:xfrm>
                <a:off x="2970213"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Oval 247"/>
              <p:cNvSpPr>
                <a:spLocks noChangeArrowheads="1"/>
              </p:cNvSpPr>
              <p:nvPr/>
            </p:nvSpPr>
            <p:spPr bwMode="auto">
              <a:xfrm>
                <a:off x="3359150"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Oval 248"/>
              <p:cNvSpPr>
                <a:spLocks noChangeArrowheads="1"/>
              </p:cNvSpPr>
              <p:nvPr/>
            </p:nvSpPr>
            <p:spPr bwMode="auto">
              <a:xfrm>
                <a:off x="3748088" y="234723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Oval 249"/>
              <p:cNvSpPr>
                <a:spLocks noChangeArrowheads="1"/>
              </p:cNvSpPr>
              <p:nvPr/>
            </p:nvSpPr>
            <p:spPr bwMode="auto">
              <a:xfrm>
                <a:off x="4138613"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Oval 250"/>
              <p:cNvSpPr>
                <a:spLocks noChangeArrowheads="1"/>
              </p:cNvSpPr>
              <p:nvPr/>
            </p:nvSpPr>
            <p:spPr bwMode="auto">
              <a:xfrm>
                <a:off x="4527550"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Oval 251"/>
              <p:cNvSpPr>
                <a:spLocks noChangeArrowheads="1"/>
              </p:cNvSpPr>
              <p:nvPr/>
            </p:nvSpPr>
            <p:spPr bwMode="auto">
              <a:xfrm>
                <a:off x="491807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Oval 252"/>
              <p:cNvSpPr>
                <a:spLocks noChangeArrowheads="1"/>
              </p:cNvSpPr>
              <p:nvPr/>
            </p:nvSpPr>
            <p:spPr bwMode="auto">
              <a:xfrm>
                <a:off x="5307013"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Oval 253"/>
              <p:cNvSpPr>
                <a:spLocks noChangeArrowheads="1"/>
              </p:cNvSpPr>
              <p:nvPr/>
            </p:nvSpPr>
            <p:spPr bwMode="auto">
              <a:xfrm>
                <a:off x="5695950"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Oval 254"/>
              <p:cNvSpPr>
                <a:spLocks noChangeArrowheads="1"/>
              </p:cNvSpPr>
              <p:nvPr/>
            </p:nvSpPr>
            <p:spPr bwMode="auto">
              <a:xfrm>
                <a:off x="6084888"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Oval 255"/>
              <p:cNvSpPr>
                <a:spLocks noChangeArrowheads="1"/>
              </p:cNvSpPr>
              <p:nvPr/>
            </p:nvSpPr>
            <p:spPr bwMode="auto">
              <a:xfrm>
                <a:off x="647382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Oval 256"/>
              <p:cNvSpPr>
                <a:spLocks noChangeArrowheads="1"/>
              </p:cNvSpPr>
              <p:nvPr/>
            </p:nvSpPr>
            <p:spPr bwMode="auto">
              <a:xfrm>
                <a:off x="6862763" y="234723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Oval 257"/>
              <p:cNvSpPr>
                <a:spLocks noChangeArrowheads="1"/>
              </p:cNvSpPr>
              <p:nvPr/>
            </p:nvSpPr>
            <p:spPr bwMode="auto">
              <a:xfrm>
                <a:off x="7253288"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Oval 258"/>
              <p:cNvSpPr>
                <a:spLocks noChangeArrowheads="1"/>
              </p:cNvSpPr>
              <p:nvPr/>
            </p:nvSpPr>
            <p:spPr bwMode="auto">
              <a:xfrm>
                <a:off x="764222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Oval 259"/>
              <p:cNvSpPr>
                <a:spLocks noChangeArrowheads="1"/>
              </p:cNvSpPr>
              <p:nvPr/>
            </p:nvSpPr>
            <p:spPr bwMode="auto">
              <a:xfrm>
                <a:off x="8032750"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Oval 260"/>
              <p:cNvSpPr>
                <a:spLocks noChangeArrowheads="1"/>
              </p:cNvSpPr>
              <p:nvPr/>
            </p:nvSpPr>
            <p:spPr bwMode="auto">
              <a:xfrm>
                <a:off x="8421688"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Oval 261"/>
              <p:cNvSpPr>
                <a:spLocks noChangeArrowheads="1"/>
              </p:cNvSpPr>
              <p:nvPr/>
            </p:nvSpPr>
            <p:spPr bwMode="auto">
              <a:xfrm>
                <a:off x="8810625" y="234723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1" name="Group 310"/>
            <p:cNvGrpSpPr/>
            <p:nvPr userDrawn="1"/>
          </p:nvGrpSpPr>
          <p:grpSpPr>
            <a:xfrm>
              <a:off x="244475" y="2716750"/>
              <a:ext cx="8655050" cy="88900"/>
              <a:chOff x="244475" y="2732996"/>
              <a:chExt cx="8655050" cy="88900"/>
            </a:xfrm>
          </p:grpSpPr>
          <p:sp>
            <p:nvSpPr>
              <p:cNvPr id="147" name="Oval 268"/>
              <p:cNvSpPr>
                <a:spLocks noChangeArrowheads="1"/>
              </p:cNvSpPr>
              <p:nvPr/>
            </p:nvSpPr>
            <p:spPr bwMode="auto">
              <a:xfrm>
                <a:off x="24447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Oval 269"/>
              <p:cNvSpPr>
                <a:spLocks noChangeArrowheads="1"/>
              </p:cNvSpPr>
              <p:nvPr/>
            </p:nvSpPr>
            <p:spPr bwMode="auto">
              <a:xfrm>
                <a:off x="652463"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Oval 270"/>
              <p:cNvSpPr>
                <a:spLocks noChangeArrowheads="1"/>
              </p:cNvSpPr>
              <p:nvPr/>
            </p:nvSpPr>
            <p:spPr bwMode="auto">
              <a:xfrm>
                <a:off x="1023938"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Oval 271"/>
              <p:cNvSpPr>
                <a:spLocks noChangeArrowheads="1"/>
              </p:cNvSpPr>
              <p:nvPr/>
            </p:nvSpPr>
            <p:spPr bwMode="auto">
              <a:xfrm>
                <a:off x="141287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Oval 272"/>
              <p:cNvSpPr>
                <a:spLocks noChangeArrowheads="1"/>
              </p:cNvSpPr>
              <p:nvPr/>
            </p:nvSpPr>
            <p:spPr bwMode="auto">
              <a:xfrm>
                <a:off x="1801813" y="2732996"/>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Oval 273"/>
              <p:cNvSpPr>
                <a:spLocks noChangeArrowheads="1"/>
              </p:cNvSpPr>
              <p:nvPr/>
            </p:nvSpPr>
            <p:spPr bwMode="auto">
              <a:xfrm>
                <a:off x="2192338"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Oval 274"/>
              <p:cNvSpPr>
                <a:spLocks noChangeArrowheads="1"/>
              </p:cNvSpPr>
              <p:nvPr/>
            </p:nvSpPr>
            <p:spPr bwMode="auto">
              <a:xfrm>
                <a:off x="258127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Oval 275"/>
              <p:cNvSpPr>
                <a:spLocks noChangeArrowheads="1"/>
              </p:cNvSpPr>
              <p:nvPr/>
            </p:nvSpPr>
            <p:spPr bwMode="auto">
              <a:xfrm>
                <a:off x="2970213"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Oval 276"/>
              <p:cNvSpPr>
                <a:spLocks noChangeArrowheads="1"/>
              </p:cNvSpPr>
              <p:nvPr/>
            </p:nvSpPr>
            <p:spPr bwMode="auto">
              <a:xfrm>
                <a:off x="3359150"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Oval 277"/>
              <p:cNvSpPr>
                <a:spLocks noChangeArrowheads="1"/>
              </p:cNvSpPr>
              <p:nvPr/>
            </p:nvSpPr>
            <p:spPr bwMode="auto">
              <a:xfrm>
                <a:off x="3748088" y="2732996"/>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Oval 278"/>
              <p:cNvSpPr>
                <a:spLocks noChangeArrowheads="1"/>
              </p:cNvSpPr>
              <p:nvPr/>
            </p:nvSpPr>
            <p:spPr bwMode="auto">
              <a:xfrm>
                <a:off x="4138613"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Oval 279"/>
              <p:cNvSpPr>
                <a:spLocks noChangeArrowheads="1"/>
              </p:cNvSpPr>
              <p:nvPr/>
            </p:nvSpPr>
            <p:spPr bwMode="auto">
              <a:xfrm>
                <a:off x="4527550"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Oval 280"/>
              <p:cNvSpPr>
                <a:spLocks noChangeArrowheads="1"/>
              </p:cNvSpPr>
              <p:nvPr/>
            </p:nvSpPr>
            <p:spPr bwMode="auto">
              <a:xfrm>
                <a:off x="491807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Oval 281"/>
              <p:cNvSpPr>
                <a:spLocks noChangeArrowheads="1"/>
              </p:cNvSpPr>
              <p:nvPr/>
            </p:nvSpPr>
            <p:spPr bwMode="auto">
              <a:xfrm>
                <a:off x="5307013"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Oval 282"/>
              <p:cNvSpPr>
                <a:spLocks noChangeArrowheads="1"/>
              </p:cNvSpPr>
              <p:nvPr/>
            </p:nvSpPr>
            <p:spPr bwMode="auto">
              <a:xfrm>
                <a:off x="5695950"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Oval 283"/>
              <p:cNvSpPr>
                <a:spLocks noChangeArrowheads="1"/>
              </p:cNvSpPr>
              <p:nvPr/>
            </p:nvSpPr>
            <p:spPr bwMode="auto">
              <a:xfrm>
                <a:off x="6084888"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Oval 284"/>
              <p:cNvSpPr>
                <a:spLocks noChangeArrowheads="1"/>
              </p:cNvSpPr>
              <p:nvPr/>
            </p:nvSpPr>
            <p:spPr bwMode="auto">
              <a:xfrm>
                <a:off x="647382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Oval 285"/>
              <p:cNvSpPr>
                <a:spLocks noChangeArrowheads="1"/>
              </p:cNvSpPr>
              <p:nvPr/>
            </p:nvSpPr>
            <p:spPr bwMode="auto">
              <a:xfrm>
                <a:off x="6862763" y="2732996"/>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Oval 286"/>
              <p:cNvSpPr>
                <a:spLocks noChangeArrowheads="1"/>
              </p:cNvSpPr>
              <p:nvPr/>
            </p:nvSpPr>
            <p:spPr bwMode="auto">
              <a:xfrm>
                <a:off x="7253288"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Oval 287"/>
              <p:cNvSpPr>
                <a:spLocks noChangeArrowheads="1"/>
              </p:cNvSpPr>
              <p:nvPr/>
            </p:nvSpPr>
            <p:spPr bwMode="auto">
              <a:xfrm>
                <a:off x="764222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Oval 288"/>
              <p:cNvSpPr>
                <a:spLocks noChangeArrowheads="1"/>
              </p:cNvSpPr>
              <p:nvPr/>
            </p:nvSpPr>
            <p:spPr bwMode="auto">
              <a:xfrm>
                <a:off x="8032750"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Oval 289"/>
              <p:cNvSpPr>
                <a:spLocks noChangeArrowheads="1"/>
              </p:cNvSpPr>
              <p:nvPr/>
            </p:nvSpPr>
            <p:spPr bwMode="auto">
              <a:xfrm>
                <a:off x="8421688"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Oval 290"/>
              <p:cNvSpPr>
                <a:spLocks noChangeArrowheads="1"/>
              </p:cNvSpPr>
              <p:nvPr/>
            </p:nvSpPr>
            <p:spPr bwMode="auto">
              <a:xfrm>
                <a:off x="8810625" y="2732996"/>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0" name="Group 309"/>
            <p:cNvGrpSpPr/>
            <p:nvPr userDrawn="1"/>
          </p:nvGrpSpPr>
          <p:grpSpPr>
            <a:xfrm>
              <a:off x="244475" y="3101657"/>
              <a:ext cx="8655050" cy="88900"/>
              <a:chOff x="244475" y="3118758"/>
              <a:chExt cx="8655050" cy="88900"/>
            </a:xfrm>
          </p:grpSpPr>
          <p:sp>
            <p:nvSpPr>
              <p:cNvPr id="170" name="Oval 297"/>
              <p:cNvSpPr>
                <a:spLocks noChangeArrowheads="1"/>
              </p:cNvSpPr>
              <p:nvPr/>
            </p:nvSpPr>
            <p:spPr bwMode="auto">
              <a:xfrm>
                <a:off x="24447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Oval 298"/>
              <p:cNvSpPr>
                <a:spLocks noChangeArrowheads="1"/>
              </p:cNvSpPr>
              <p:nvPr/>
            </p:nvSpPr>
            <p:spPr bwMode="auto">
              <a:xfrm>
                <a:off x="633413"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Oval 299"/>
              <p:cNvSpPr>
                <a:spLocks noChangeArrowheads="1"/>
              </p:cNvSpPr>
              <p:nvPr/>
            </p:nvSpPr>
            <p:spPr bwMode="auto">
              <a:xfrm>
                <a:off x="1023938"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Oval 300"/>
              <p:cNvSpPr>
                <a:spLocks noChangeArrowheads="1"/>
              </p:cNvSpPr>
              <p:nvPr/>
            </p:nvSpPr>
            <p:spPr bwMode="auto">
              <a:xfrm>
                <a:off x="141287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Oval 301"/>
              <p:cNvSpPr>
                <a:spLocks noChangeArrowheads="1"/>
              </p:cNvSpPr>
              <p:nvPr/>
            </p:nvSpPr>
            <p:spPr bwMode="auto">
              <a:xfrm>
                <a:off x="1801813" y="31187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Oval 302"/>
              <p:cNvSpPr>
                <a:spLocks noChangeArrowheads="1"/>
              </p:cNvSpPr>
              <p:nvPr/>
            </p:nvSpPr>
            <p:spPr bwMode="auto">
              <a:xfrm>
                <a:off x="2192338"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Oval 303"/>
              <p:cNvSpPr>
                <a:spLocks noChangeArrowheads="1"/>
              </p:cNvSpPr>
              <p:nvPr/>
            </p:nvSpPr>
            <p:spPr bwMode="auto">
              <a:xfrm>
                <a:off x="258127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Oval 304"/>
              <p:cNvSpPr>
                <a:spLocks noChangeArrowheads="1"/>
              </p:cNvSpPr>
              <p:nvPr/>
            </p:nvSpPr>
            <p:spPr bwMode="auto">
              <a:xfrm>
                <a:off x="2970213"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Oval 305"/>
              <p:cNvSpPr>
                <a:spLocks noChangeArrowheads="1"/>
              </p:cNvSpPr>
              <p:nvPr/>
            </p:nvSpPr>
            <p:spPr bwMode="auto">
              <a:xfrm>
                <a:off x="3359150"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Oval 306"/>
              <p:cNvSpPr>
                <a:spLocks noChangeArrowheads="1"/>
              </p:cNvSpPr>
              <p:nvPr/>
            </p:nvSpPr>
            <p:spPr bwMode="auto">
              <a:xfrm>
                <a:off x="3748088" y="31187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Oval 307"/>
              <p:cNvSpPr>
                <a:spLocks noChangeArrowheads="1"/>
              </p:cNvSpPr>
              <p:nvPr/>
            </p:nvSpPr>
            <p:spPr bwMode="auto">
              <a:xfrm>
                <a:off x="4138613"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Oval 308"/>
              <p:cNvSpPr>
                <a:spLocks noChangeArrowheads="1"/>
              </p:cNvSpPr>
              <p:nvPr/>
            </p:nvSpPr>
            <p:spPr bwMode="auto">
              <a:xfrm>
                <a:off x="4527550"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Oval 309"/>
              <p:cNvSpPr>
                <a:spLocks noChangeArrowheads="1"/>
              </p:cNvSpPr>
              <p:nvPr/>
            </p:nvSpPr>
            <p:spPr bwMode="auto">
              <a:xfrm>
                <a:off x="491807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Oval 310"/>
              <p:cNvSpPr>
                <a:spLocks noChangeArrowheads="1"/>
              </p:cNvSpPr>
              <p:nvPr/>
            </p:nvSpPr>
            <p:spPr bwMode="auto">
              <a:xfrm>
                <a:off x="5307013"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Oval 311"/>
              <p:cNvSpPr>
                <a:spLocks noChangeArrowheads="1"/>
              </p:cNvSpPr>
              <p:nvPr/>
            </p:nvSpPr>
            <p:spPr bwMode="auto">
              <a:xfrm>
                <a:off x="5695950"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Oval 312"/>
              <p:cNvSpPr>
                <a:spLocks noChangeArrowheads="1"/>
              </p:cNvSpPr>
              <p:nvPr/>
            </p:nvSpPr>
            <p:spPr bwMode="auto">
              <a:xfrm>
                <a:off x="6084888"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Oval 313"/>
              <p:cNvSpPr>
                <a:spLocks noChangeArrowheads="1"/>
              </p:cNvSpPr>
              <p:nvPr/>
            </p:nvSpPr>
            <p:spPr bwMode="auto">
              <a:xfrm>
                <a:off x="647382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Oval 314"/>
              <p:cNvSpPr>
                <a:spLocks noChangeArrowheads="1"/>
              </p:cNvSpPr>
              <p:nvPr/>
            </p:nvSpPr>
            <p:spPr bwMode="auto">
              <a:xfrm>
                <a:off x="6862763" y="31187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Oval 315"/>
              <p:cNvSpPr>
                <a:spLocks noChangeArrowheads="1"/>
              </p:cNvSpPr>
              <p:nvPr/>
            </p:nvSpPr>
            <p:spPr bwMode="auto">
              <a:xfrm>
                <a:off x="7253288"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Oval 316"/>
              <p:cNvSpPr>
                <a:spLocks noChangeArrowheads="1"/>
              </p:cNvSpPr>
              <p:nvPr/>
            </p:nvSpPr>
            <p:spPr bwMode="auto">
              <a:xfrm>
                <a:off x="764222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0" name="Oval 317"/>
              <p:cNvSpPr>
                <a:spLocks noChangeArrowheads="1"/>
              </p:cNvSpPr>
              <p:nvPr/>
            </p:nvSpPr>
            <p:spPr bwMode="auto">
              <a:xfrm>
                <a:off x="8032750"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Oval 318"/>
              <p:cNvSpPr>
                <a:spLocks noChangeArrowheads="1"/>
              </p:cNvSpPr>
              <p:nvPr/>
            </p:nvSpPr>
            <p:spPr bwMode="auto">
              <a:xfrm>
                <a:off x="8421688"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Oval 319"/>
              <p:cNvSpPr>
                <a:spLocks noChangeArrowheads="1"/>
              </p:cNvSpPr>
              <p:nvPr/>
            </p:nvSpPr>
            <p:spPr bwMode="auto">
              <a:xfrm>
                <a:off x="8810625" y="31187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09" name="Group 308"/>
            <p:cNvGrpSpPr/>
            <p:nvPr userDrawn="1"/>
          </p:nvGrpSpPr>
          <p:grpSpPr>
            <a:xfrm>
              <a:off x="244475" y="3486564"/>
              <a:ext cx="8655050" cy="87312"/>
              <a:chOff x="244475" y="3507696"/>
              <a:chExt cx="8655050" cy="87312"/>
            </a:xfrm>
          </p:grpSpPr>
          <p:sp>
            <p:nvSpPr>
              <p:cNvPr id="193" name="Oval 326"/>
              <p:cNvSpPr>
                <a:spLocks noChangeArrowheads="1"/>
              </p:cNvSpPr>
              <p:nvPr/>
            </p:nvSpPr>
            <p:spPr bwMode="auto">
              <a:xfrm>
                <a:off x="24447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Oval 327"/>
              <p:cNvSpPr>
                <a:spLocks noChangeArrowheads="1"/>
              </p:cNvSpPr>
              <p:nvPr/>
            </p:nvSpPr>
            <p:spPr bwMode="auto">
              <a:xfrm>
                <a:off x="633413"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Oval 328"/>
              <p:cNvSpPr>
                <a:spLocks noChangeArrowheads="1"/>
              </p:cNvSpPr>
              <p:nvPr/>
            </p:nvSpPr>
            <p:spPr bwMode="auto">
              <a:xfrm>
                <a:off x="1023938"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Oval 329"/>
              <p:cNvSpPr>
                <a:spLocks noChangeArrowheads="1"/>
              </p:cNvSpPr>
              <p:nvPr/>
            </p:nvSpPr>
            <p:spPr bwMode="auto">
              <a:xfrm>
                <a:off x="141287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Oval 330"/>
              <p:cNvSpPr>
                <a:spLocks noChangeArrowheads="1"/>
              </p:cNvSpPr>
              <p:nvPr/>
            </p:nvSpPr>
            <p:spPr bwMode="auto">
              <a:xfrm>
                <a:off x="1801813" y="3507696"/>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Oval 331"/>
              <p:cNvSpPr>
                <a:spLocks noChangeArrowheads="1"/>
              </p:cNvSpPr>
              <p:nvPr/>
            </p:nvSpPr>
            <p:spPr bwMode="auto">
              <a:xfrm>
                <a:off x="2192338"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Oval 332"/>
              <p:cNvSpPr>
                <a:spLocks noChangeArrowheads="1"/>
              </p:cNvSpPr>
              <p:nvPr/>
            </p:nvSpPr>
            <p:spPr bwMode="auto">
              <a:xfrm>
                <a:off x="258127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Oval 333"/>
              <p:cNvSpPr>
                <a:spLocks noChangeArrowheads="1"/>
              </p:cNvSpPr>
              <p:nvPr/>
            </p:nvSpPr>
            <p:spPr bwMode="auto">
              <a:xfrm>
                <a:off x="2970213"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Oval 334"/>
              <p:cNvSpPr>
                <a:spLocks noChangeArrowheads="1"/>
              </p:cNvSpPr>
              <p:nvPr/>
            </p:nvSpPr>
            <p:spPr bwMode="auto">
              <a:xfrm>
                <a:off x="3359150"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Oval 335"/>
              <p:cNvSpPr>
                <a:spLocks noChangeArrowheads="1"/>
              </p:cNvSpPr>
              <p:nvPr/>
            </p:nvSpPr>
            <p:spPr bwMode="auto">
              <a:xfrm>
                <a:off x="3748088" y="3507696"/>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Oval 336"/>
              <p:cNvSpPr>
                <a:spLocks noChangeArrowheads="1"/>
              </p:cNvSpPr>
              <p:nvPr/>
            </p:nvSpPr>
            <p:spPr bwMode="auto">
              <a:xfrm>
                <a:off x="4138613"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Oval 337"/>
              <p:cNvSpPr>
                <a:spLocks noChangeArrowheads="1"/>
              </p:cNvSpPr>
              <p:nvPr/>
            </p:nvSpPr>
            <p:spPr bwMode="auto">
              <a:xfrm>
                <a:off x="4527550"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Oval 338"/>
              <p:cNvSpPr>
                <a:spLocks noChangeArrowheads="1"/>
              </p:cNvSpPr>
              <p:nvPr/>
            </p:nvSpPr>
            <p:spPr bwMode="auto">
              <a:xfrm>
                <a:off x="491807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Oval 339"/>
              <p:cNvSpPr>
                <a:spLocks noChangeArrowheads="1"/>
              </p:cNvSpPr>
              <p:nvPr/>
            </p:nvSpPr>
            <p:spPr bwMode="auto">
              <a:xfrm>
                <a:off x="5307013"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Oval 340"/>
              <p:cNvSpPr>
                <a:spLocks noChangeArrowheads="1"/>
              </p:cNvSpPr>
              <p:nvPr/>
            </p:nvSpPr>
            <p:spPr bwMode="auto">
              <a:xfrm>
                <a:off x="5695950"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Oval 341"/>
              <p:cNvSpPr>
                <a:spLocks noChangeArrowheads="1"/>
              </p:cNvSpPr>
              <p:nvPr/>
            </p:nvSpPr>
            <p:spPr bwMode="auto">
              <a:xfrm>
                <a:off x="6084888"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Oval 342"/>
              <p:cNvSpPr>
                <a:spLocks noChangeArrowheads="1"/>
              </p:cNvSpPr>
              <p:nvPr/>
            </p:nvSpPr>
            <p:spPr bwMode="auto">
              <a:xfrm>
                <a:off x="647382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Oval 343"/>
              <p:cNvSpPr>
                <a:spLocks noChangeArrowheads="1"/>
              </p:cNvSpPr>
              <p:nvPr/>
            </p:nvSpPr>
            <p:spPr bwMode="auto">
              <a:xfrm>
                <a:off x="6862763" y="3507696"/>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Oval 344"/>
              <p:cNvSpPr>
                <a:spLocks noChangeArrowheads="1"/>
              </p:cNvSpPr>
              <p:nvPr/>
            </p:nvSpPr>
            <p:spPr bwMode="auto">
              <a:xfrm>
                <a:off x="7253288"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Oval 345"/>
              <p:cNvSpPr>
                <a:spLocks noChangeArrowheads="1"/>
              </p:cNvSpPr>
              <p:nvPr/>
            </p:nvSpPr>
            <p:spPr bwMode="auto">
              <a:xfrm>
                <a:off x="764222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Oval 346"/>
              <p:cNvSpPr>
                <a:spLocks noChangeArrowheads="1"/>
              </p:cNvSpPr>
              <p:nvPr/>
            </p:nvSpPr>
            <p:spPr bwMode="auto">
              <a:xfrm>
                <a:off x="8032750"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Oval 347"/>
              <p:cNvSpPr>
                <a:spLocks noChangeArrowheads="1"/>
              </p:cNvSpPr>
              <p:nvPr/>
            </p:nvSpPr>
            <p:spPr bwMode="auto">
              <a:xfrm>
                <a:off x="8421688"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Oval 348"/>
              <p:cNvSpPr>
                <a:spLocks noChangeArrowheads="1"/>
              </p:cNvSpPr>
              <p:nvPr/>
            </p:nvSpPr>
            <p:spPr bwMode="auto">
              <a:xfrm>
                <a:off x="8810625" y="3507696"/>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08" name="Group 307"/>
            <p:cNvGrpSpPr/>
            <p:nvPr userDrawn="1"/>
          </p:nvGrpSpPr>
          <p:grpSpPr>
            <a:xfrm>
              <a:off x="244475" y="3869883"/>
              <a:ext cx="8655050" cy="87312"/>
              <a:chOff x="244475" y="3893458"/>
              <a:chExt cx="8655050" cy="87312"/>
            </a:xfrm>
          </p:grpSpPr>
          <p:sp>
            <p:nvSpPr>
              <p:cNvPr id="216" name="Oval 355"/>
              <p:cNvSpPr>
                <a:spLocks noChangeArrowheads="1"/>
              </p:cNvSpPr>
              <p:nvPr/>
            </p:nvSpPr>
            <p:spPr bwMode="auto">
              <a:xfrm>
                <a:off x="24447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Oval 356"/>
              <p:cNvSpPr>
                <a:spLocks noChangeArrowheads="1"/>
              </p:cNvSpPr>
              <p:nvPr/>
            </p:nvSpPr>
            <p:spPr bwMode="auto">
              <a:xfrm>
                <a:off x="633413"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Oval 357"/>
              <p:cNvSpPr>
                <a:spLocks noChangeArrowheads="1"/>
              </p:cNvSpPr>
              <p:nvPr/>
            </p:nvSpPr>
            <p:spPr bwMode="auto">
              <a:xfrm>
                <a:off x="1023938"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Oval 358"/>
              <p:cNvSpPr>
                <a:spLocks noChangeArrowheads="1"/>
              </p:cNvSpPr>
              <p:nvPr/>
            </p:nvSpPr>
            <p:spPr bwMode="auto">
              <a:xfrm>
                <a:off x="141287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0" name="Oval 359"/>
              <p:cNvSpPr>
                <a:spLocks noChangeArrowheads="1"/>
              </p:cNvSpPr>
              <p:nvPr/>
            </p:nvSpPr>
            <p:spPr bwMode="auto">
              <a:xfrm>
                <a:off x="1801813" y="3893458"/>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Oval 360"/>
              <p:cNvSpPr>
                <a:spLocks noChangeArrowheads="1"/>
              </p:cNvSpPr>
              <p:nvPr/>
            </p:nvSpPr>
            <p:spPr bwMode="auto">
              <a:xfrm>
                <a:off x="2192338"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2" name="Oval 361"/>
              <p:cNvSpPr>
                <a:spLocks noChangeArrowheads="1"/>
              </p:cNvSpPr>
              <p:nvPr/>
            </p:nvSpPr>
            <p:spPr bwMode="auto">
              <a:xfrm>
                <a:off x="258127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Oval 362"/>
              <p:cNvSpPr>
                <a:spLocks noChangeArrowheads="1"/>
              </p:cNvSpPr>
              <p:nvPr/>
            </p:nvSpPr>
            <p:spPr bwMode="auto">
              <a:xfrm>
                <a:off x="2970213"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4" name="Oval 363"/>
              <p:cNvSpPr>
                <a:spLocks noChangeArrowheads="1"/>
              </p:cNvSpPr>
              <p:nvPr/>
            </p:nvSpPr>
            <p:spPr bwMode="auto">
              <a:xfrm>
                <a:off x="3359150"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Oval 364"/>
              <p:cNvSpPr>
                <a:spLocks noChangeArrowheads="1"/>
              </p:cNvSpPr>
              <p:nvPr/>
            </p:nvSpPr>
            <p:spPr bwMode="auto">
              <a:xfrm>
                <a:off x="3748088" y="3893458"/>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Oval 365"/>
              <p:cNvSpPr>
                <a:spLocks noChangeArrowheads="1"/>
              </p:cNvSpPr>
              <p:nvPr/>
            </p:nvSpPr>
            <p:spPr bwMode="auto">
              <a:xfrm>
                <a:off x="4138613"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Oval 366"/>
              <p:cNvSpPr>
                <a:spLocks noChangeArrowheads="1"/>
              </p:cNvSpPr>
              <p:nvPr/>
            </p:nvSpPr>
            <p:spPr bwMode="auto">
              <a:xfrm>
                <a:off x="4527550"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Oval 367"/>
              <p:cNvSpPr>
                <a:spLocks noChangeArrowheads="1"/>
              </p:cNvSpPr>
              <p:nvPr/>
            </p:nvSpPr>
            <p:spPr bwMode="auto">
              <a:xfrm>
                <a:off x="491807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Oval 368"/>
              <p:cNvSpPr>
                <a:spLocks noChangeArrowheads="1"/>
              </p:cNvSpPr>
              <p:nvPr/>
            </p:nvSpPr>
            <p:spPr bwMode="auto">
              <a:xfrm>
                <a:off x="5307013"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0" name="Oval 369"/>
              <p:cNvSpPr>
                <a:spLocks noChangeArrowheads="1"/>
              </p:cNvSpPr>
              <p:nvPr/>
            </p:nvSpPr>
            <p:spPr bwMode="auto">
              <a:xfrm>
                <a:off x="5695950"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1" name="Oval 370"/>
              <p:cNvSpPr>
                <a:spLocks noChangeArrowheads="1"/>
              </p:cNvSpPr>
              <p:nvPr/>
            </p:nvSpPr>
            <p:spPr bwMode="auto">
              <a:xfrm>
                <a:off x="6084888"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2" name="Oval 371"/>
              <p:cNvSpPr>
                <a:spLocks noChangeArrowheads="1"/>
              </p:cNvSpPr>
              <p:nvPr/>
            </p:nvSpPr>
            <p:spPr bwMode="auto">
              <a:xfrm>
                <a:off x="647382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3" name="Oval 372"/>
              <p:cNvSpPr>
                <a:spLocks noChangeArrowheads="1"/>
              </p:cNvSpPr>
              <p:nvPr/>
            </p:nvSpPr>
            <p:spPr bwMode="auto">
              <a:xfrm>
                <a:off x="6862763" y="3893458"/>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4" name="Oval 373"/>
              <p:cNvSpPr>
                <a:spLocks noChangeArrowheads="1"/>
              </p:cNvSpPr>
              <p:nvPr/>
            </p:nvSpPr>
            <p:spPr bwMode="auto">
              <a:xfrm>
                <a:off x="7253288"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5" name="Oval 374"/>
              <p:cNvSpPr>
                <a:spLocks noChangeArrowheads="1"/>
              </p:cNvSpPr>
              <p:nvPr/>
            </p:nvSpPr>
            <p:spPr bwMode="auto">
              <a:xfrm>
                <a:off x="764222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6" name="Oval 375"/>
              <p:cNvSpPr>
                <a:spLocks noChangeArrowheads="1"/>
              </p:cNvSpPr>
              <p:nvPr/>
            </p:nvSpPr>
            <p:spPr bwMode="auto">
              <a:xfrm>
                <a:off x="8032750"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7" name="Oval 376"/>
              <p:cNvSpPr>
                <a:spLocks noChangeArrowheads="1"/>
              </p:cNvSpPr>
              <p:nvPr/>
            </p:nvSpPr>
            <p:spPr bwMode="auto">
              <a:xfrm>
                <a:off x="8421688"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8" name="Oval 377"/>
              <p:cNvSpPr>
                <a:spLocks noChangeArrowheads="1"/>
              </p:cNvSpPr>
              <p:nvPr/>
            </p:nvSpPr>
            <p:spPr bwMode="auto">
              <a:xfrm>
                <a:off x="8810625" y="3893458"/>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5" name="Group 4"/>
            <p:cNvGrpSpPr/>
            <p:nvPr userDrawn="1"/>
          </p:nvGrpSpPr>
          <p:grpSpPr>
            <a:xfrm>
              <a:off x="244475" y="4253202"/>
              <a:ext cx="8655050" cy="87312"/>
              <a:chOff x="244475" y="4279221"/>
              <a:chExt cx="8655050" cy="87312"/>
            </a:xfrm>
          </p:grpSpPr>
          <p:sp>
            <p:nvSpPr>
              <p:cNvPr id="239" name="Oval 384"/>
              <p:cNvSpPr>
                <a:spLocks noChangeArrowheads="1"/>
              </p:cNvSpPr>
              <p:nvPr/>
            </p:nvSpPr>
            <p:spPr bwMode="auto">
              <a:xfrm>
                <a:off x="24447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0" name="Oval 385"/>
              <p:cNvSpPr>
                <a:spLocks noChangeArrowheads="1"/>
              </p:cNvSpPr>
              <p:nvPr/>
            </p:nvSpPr>
            <p:spPr bwMode="auto">
              <a:xfrm>
                <a:off x="633413"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1" name="Oval 386"/>
              <p:cNvSpPr>
                <a:spLocks noChangeArrowheads="1"/>
              </p:cNvSpPr>
              <p:nvPr/>
            </p:nvSpPr>
            <p:spPr bwMode="auto">
              <a:xfrm>
                <a:off x="1023938"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2" name="Oval 387"/>
              <p:cNvSpPr>
                <a:spLocks noChangeArrowheads="1"/>
              </p:cNvSpPr>
              <p:nvPr/>
            </p:nvSpPr>
            <p:spPr bwMode="auto">
              <a:xfrm>
                <a:off x="143192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3" name="Oval 388"/>
              <p:cNvSpPr>
                <a:spLocks noChangeArrowheads="1"/>
              </p:cNvSpPr>
              <p:nvPr/>
            </p:nvSpPr>
            <p:spPr bwMode="auto">
              <a:xfrm>
                <a:off x="1801813" y="42792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4" name="Oval 389"/>
              <p:cNvSpPr>
                <a:spLocks noChangeArrowheads="1"/>
              </p:cNvSpPr>
              <p:nvPr/>
            </p:nvSpPr>
            <p:spPr bwMode="auto">
              <a:xfrm>
                <a:off x="2192338"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5" name="Oval 390"/>
              <p:cNvSpPr>
                <a:spLocks noChangeArrowheads="1"/>
              </p:cNvSpPr>
              <p:nvPr/>
            </p:nvSpPr>
            <p:spPr bwMode="auto">
              <a:xfrm>
                <a:off x="258127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6" name="Oval 391"/>
              <p:cNvSpPr>
                <a:spLocks noChangeArrowheads="1"/>
              </p:cNvSpPr>
              <p:nvPr/>
            </p:nvSpPr>
            <p:spPr bwMode="auto">
              <a:xfrm>
                <a:off x="2970213"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7" name="Oval 392"/>
              <p:cNvSpPr>
                <a:spLocks noChangeArrowheads="1"/>
              </p:cNvSpPr>
              <p:nvPr/>
            </p:nvSpPr>
            <p:spPr bwMode="auto">
              <a:xfrm>
                <a:off x="3359150"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8" name="Oval 393"/>
              <p:cNvSpPr>
                <a:spLocks noChangeArrowheads="1"/>
              </p:cNvSpPr>
              <p:nvPr/>
            </p:nvSpPr>
            <p:spPr bwMode="auto">
              <a:xfrm>
                <a:off x="3748088" y="42792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9" name="Oval 394"/>
              <p:cNvSpPr>
                <a:spLocks noChangeArrowheads="1"/>
              </p:cNvSpPr>
              <p:nvPr/>
            </p:nvSpPr>
            <p:spPr bwMode="auto">
              <a:xfrm>
                <a:off x="4157663"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0" name="Oval 395"/>
              <p:cNvSpPr>
                <a:spLocks noChangeArrowheads="1"/>
              </p:cNvSpPr>
              <p:nvPr/>
            </p:nvSpPr>
            <p:spPr bwMode="auto">
              <a:xfrm>
                <a:off x="4527550"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1" name="Oval 396"/>
              <p:cNvSpPr>
                <a:spLocks noChangeArrowheads="1"/>
              </p:cNvSpPr>
              <p:nvPr/>
            </p:nvSpPr>
            <p:spPr bwMode="auto">
              <a:xfrm>
                <a:off x="491807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2" name="Oval 397"/>
              <p:cNvSpPr>
                <a:spLocks noChangeArrowheads="1"/>
              </p:cNvSpPr>
              <p:nvPr/>
            </p:nvSpPr>
            <p:spPr bwMode="auto">
              <a:xfrm>
                <a:off x="5307013"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3" name="Oval 398"/>
              <p:cNvSpPr>
                <a:spLocks noChangeArrowheads="1"/>
              </p:cNvSpPr>
              <p:nvPr/>
            </p:nvSpPr>
            <p:spPr bwMode="auto">
              <a:xfrm>
                <a:off x="5695950"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4" name="Oval 399"/>
              <p:cNvSpPr>
                <a:spLocks noChangeArrowheads="1"/>
              </p:cNvSpPr>
              <p:nvPr/>
            </p:nvSpPr>
            <p:spPr bwMode="auto">
              <a:xfrm>
                <a:off x="6084888"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5" name="Oval 400"/>
              <p:cNvSpPr>
                <a:spLocks noChangeArrowheads="1"/>
              </p:cNvSpPr>
              <p:nvPr/>
            </p:nvSpPr>
            <p:spPr bwMode="auto">
              <a:xfrm>
                <a:off x="647382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6" name="Oval 401"/>
              <p:cNvSpPr>
                <a:spLocks noChangeArrowheads="1"/>
              </p:cNvSpPr>
              <p:nvPr/>
            </p:nvSpPr>
            <p:spPr bwMode="auto">
              <a:xfrm>
                <a:off x="6862763" y="42792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7" name="Oval 402"/>
              <p:cNvSpPr>
                <a:spLocks noChangeArrowheads="1"/>
              </p:cNvSpPr>
              <p:nvPr/>
            </p:nvSpPr>
            <p:spPr bwMode="auto">
              <a:xfrm>
                <a:off x="7253288"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8" name="Oval 403"/>
              <p:cNvSpPr>
                <a:spLocks noChangeArrowheads="1"/>
              </p:cNvSpPr>
              <p:nvPr/>
            </p:nvSpPr>
            <p:spPr bwMode="auto">
              <a:xfrm>
                <a:off x="764222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9" name="Oval 404"/>
              <p:cNvSpPr>
                <a:spLocks noChangeArrowheads="1"/>
              </p:cNvSpPr>
              <p:nvPr/>
            </p:nvSpPr>
            <p:spPr bwMode="auto">
              <a:xfrm>
                <a:off x="8032750"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0" name="Oval 405"/>
              <p:cNvSpPr>
                <a:spLocks noChangeArrowheads="1"/>
              </p:cNvSpPr>
              <p:nvPr/>
            </p:nvSpPr>
            <p:spPr bwMode="auto">
              <a:xfrm>
                <a:off x="8421688"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1" name="Oval 406"/>
              <p:cNvSpPr>
                <a:spLocks noChangeArrowheads="1"/>
              </p:cNvSpPr>
              <p:nvPr/>
            </p:nvSpPr>
            <p:spPr bwMode="auto">
              <a:xfrm>
                <a:off x="8810625" y="42792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 name="Group 3"/>
            <p:cNvGrpSpPr/>
            <p:nvPr userDrawn="1"/>
          </p:nvGrpSpPr>
          <p:grpSpPr>
            <a:xfrm>
              <a:off x="244475" y="4636521"/>
              <a:ext cx="8655050" cy="87312"/>
              <a:chOff x="244475" y="4636521"/>
              <a:chExt cx="8655050" cy="87312"/>
            </a:xfrm>
          </p:grpSpPr>
          <p:sp>
            <p:nvSpPr>
              <p:cNvPr id="262" name="Oval 384"/>
              <p:cNvSpPr>
                <a:spLocks noChangeArrowheads="1"/>
              </p:cNvSpPr>
              <p:nvPr userDrawn="1"/>
            </p:nvSpPr>
            <p:spPr bwMode="auto">
              <a:xfrm>
                <a:off x="24447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3" name="Oval 385"/>
              <p:cNvSpPr>
                <a:spLocks noChangeArrowheads="1"/>
              </p:cNvSpPr>
              <p:nvPr userDrawn="1"/>
            </p:nvSpPr>
            <p:spPr bwMode="auto">
              <a:xfrm>
                <a:off x="633413"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4" name="Oval 386"/>
              <p:cNvSpPr>
                <a:spLocks noChangeArrowheads="1"/>
              </p:cNvSpPr>
              <p:nvPr userDrawn="1"/>
            </p:nvSpPr>
            <p:spPr bwMode="auto">
              <a:xfrm>
                <a:off x="1023938"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5" name="Oval 387"/>
              <p:cNvSpPr>
                <a:spLocks noChangeArrowheads="1"/>
              </p:cNvSpPr>
              <p:nvPr userDrawn="1"/>
            </p:nvSpPr>
            <p:spPr bwMode="auto">
              <a:xfrm>
                <a:off x="143192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6" name="Oval 388"/>
              <p:cNvSpPr>
                <a:spLocks noChangeArrowheads="1"/>
              </p:cNvSpPr>
              <p:nvPr userDrawn="1"/>
            </p:nvSpPr>
            <p:spPr bwMode="auto">
              <a:xfrm>
                <a:off x="1801813" y="46365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7" name="Oval 389"/>
              <p:cNvSpPr>
                <a:spLocks noChangeArrowheads="1"/>
              </p:cNvSpPr>
              <p:nvPr userDrawn="1"/>
            </p:nvSpPr>
            <p:spPr bwMode="auto">
              <a:xfrm>
                <a:off x="2192338"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8" name="Oval 390"/>
              <p:cNvSpPr>
                <a:spLocks noChangeArrowheads="1"/>
              </p:cNvSpPr>
              <p:nvPr userDrawn="1"/>
            </p:nvSpPr>
            <p:spPr bwMode="auto">
              <a:xfrm>
                <a:off x="258127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9" name="Oval 391"/>
              <p:cNvSpPr>
                <a:spLocks noChangeArrowheads="1"/>
              </p:cNvSpPr>
              <p:nvPr userDrawn="1"/>
            </p:nvSpPr>
            <p:spPr bwMode="auto">
              <a:xfrm>
                <a:off x="2970213"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0" name="Oval 392"/>
              <p:cNvSpPr>
                <a:spLocks noChangeArrowheads="1"/>
              </p:cNvSpPr>
              <p:nvPr userDrawn="1"/>
            </p:nvSpPr>
            <p:spPr bwMode="auto">
              <a:xfrm>
                <a:off x="3359150"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1" name="Oval 393"/>
              <p:cNvSpPr>
                <a:spLocks noChangeArrowheads="1"/>
              </p:cNvSpPr>
              <p:nvPr userDrawn="1"/>
            </p:nvSpPr>
            <p:spPr bwMode="auto">
              <a:xfrm>
                <a:off x="3748088" y="46365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2" name="Oval 394"/>
              <p:cNvSpPr>
                <a:spLocks noChangeArrowheads="1"/>
              </p:cNvSpPr>
              <p:nvPr userDrawn="1"/>
            </p:nvSpPr>
            <p:spPr bwMode="auto">
              <a:xfrm>
                <a:off x="4157663"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3" name="Oval 395"/>
              <p:cNvSpPr>
                <a:spLocks noChangeArrowheads="1"/>
              </p:cNvSpPr>
              <p:nvPr userDrawn="1"/>
            </p:nvSpPr>
            <p:spPr bwMode="auto">
              <a:xfrm>
                <a:off x="4527550"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4" name="Oval 396"/>
              <p:cNvSpPr>
                <a:spLocks noChangeArrowheads="1"/>
              </p:cNvSpPr>
              <p:nvPr userDrawn="1"/>
            </p:nvSpPr>
            <p:spPr bwMode="auto">
              <a:xfrm>
                <a:off x="491807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5" name="Oval 397"/>
              <p:cNvSpPr>
                <a:spLocks noChangeArrowheads="1"/>
              </p:cNvSpPr>
              <p:nvPr userDrawn="1"/>
            </p:nvSpPr>
            <p:spPr bwMode="auto">
              <a:xfrm>
                <a:off x="5307013"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6" name="Oval 398"/>
              <p:cNvSpPr>
                <a:spLocks noChangeArrowheads="1"/>
              </p:cNvSpPr>
              <p:nvPr userDrawn="1"/>
            </p:nvSpPr>
            <p:spPr bwMode="auto">
              <a:xfrm>
                <a:off x="5695950"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7" name="Oval 399"/>
              <p:cNvSpPr>
                <a:spLocks noChangeArrowheads="1"/>
              </p:cNvSpPr>
              <p:nvPr userDrawn="1"/>
            </p:nvSpPr>
            <p:spPr bwMode="auto">
              <a:xfrm>
                <a:off x="6084888"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8" name="Oval 400"/>
              <p:cNvSpPr>
                <a:spLocks noChangeArrowheads="1"/>
              </p:cNvSpPr>
              <p:nvPr userDrawn="1"/>
            </p:nvSpPr>
            <p:spPr bwMode="auto">
              <a:xfrm>
                <a:off x="647382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9" name="Oval 401"/>
              <p:cNvSpPr>
                <a:spLocks noChangeArrowheads="1"/>
              </p:cNvSpPr>
              <p:nvPr userDrawn="1"/>
            </p:nvSpPr>
            <p:spPr bwMode="auto">
              <a:xfrm>
                <a:off x="6862763" y="46365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0" name="Oval 402"/>
              <p:cNvSpPr>
                <a:spLocks noChangeArrowheads="1"/>
              </p:cNvSpPr>
              <p:nvPr userDrawn="1"/>
            </p:nvSpPr>
            <p:spPr bwMode="auto">
              <a:xfrm>
                <a:off x="7253288"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1" name="Oval 403"/>
              <p:cNvSpPr>
                <a:spLocks noChangeArrowheads="1"/>
              </p:cNvSpPr>
              <p:nvPr userDrawn="1"/>
            </p:nvSpPr>
            <p:spPr bwMode="auto">
              <a:xfrm>
                <a:off x="764222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2" name="Oval 404"/>
              <p:cNvSpPr>
                <a:spLocks noChangeArrowheads="1"/>
              </p:cNvSpPr>
              <p:nvPr userDrawn="1"/>
            </p:nvSpPr>
            <p:spPr bwMode="auto">
              <a:xfrm>
                <a:off x="8032750"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3" name="Oval 405"/>
              <p:cNvSpPr>
                <a:spLocks noChangeArrowheads="1"/>
              </p:cNvSpPr>
              <p:nvPr userDrawn="1"/>
            </p:nvSpPr>
            <p:spPr bwMode="auto">
              <a:xfrm>
                <a:off x="8421688"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4" name="Oval 406"/>
              <p:cNvSpPr>
                <a:spLocks noChangeArrowheads="1"/>
              </p:cNvSpPr>
              <p:nvPr userDrawn="1"/>
            </p:nvSpPr>
            <p:spPr bwMode="auto">
              <a:xfrm>
                <a:off x="8810625" y="46365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7" name="Text Placeholder 9"/>
          <p:cNvSpPr>
            <a:spLocks noGrp="1"/>
          </p:cNvSpPr>
          <p:nvPr userDrawn="1">
            <p:ph type="body" sz="quarter" idx="11" hasCustomPrompt="1"/>
          </p:nvPr>
        </p:nvSpPr>
        <p:spPr bwMode="gray">
          <a:xfrm>
            <a:off x="0" y="2233197"/>
            <a:ext cx="9144000" cy="677108"/>
          </a:xfrm>
          <a:solidFill>
            <a:schemeClr val="bg1"/>
          </a:solidFill>
        </p:spPr>
        <p:txBody>
          <a:bodyPr lIns="457200" tIns="137160" rIns="457200" bIns="137160" anchor="ctr" anchorCtr="1">
            <a:spAutoFit/>
          </a:bodyPr>
          <a:lstStyle>
            <a:lvl1pPr marL="0" indent="0" algn="ctr">
              <a:lnSpc>
                <a:spcPct val="110000"/>
              </a:lnSpc>
              <a:spcBef>
                <a:spcPts val="200"/>
              </a:spcBef>
              <a:spcAft>
                <a:spcPts val="200"/>
              </a:spcAft>
              <a:buFontTx/>
              <a:buNone/>
              <a:defRPr sz="2400" b="1">
                <a:solidFill>
                  <a:schemeClr val="accent1"/>
                </a:solidFill>
              </a:defRPr>
            </a:lvl1pPr>
            <a:lvl2pPr marL="342900" indent="-342900" algn="ctr">
              <a:lnSpc>
                <a:spcPct val="100000"/>
              </a:lnSpc>
              <a:spcBef>
                <a:spcPts val="0"/>
              </a:spcBef>
              <a:spcAft>
                <a:spcPts val="200"/>
              </a:spcAft>
              <a:buFont typeface="Arial" panose="020B0604020202020204" pitchFamily="34" charset="0"/>
              <a:buChar char="​"/>
              <a:defRPr sz="1800">
                <a:solidFill>
                  <a:schemeClr val="accent1"/>
                </a:solidFill>
              </a:defRPr>
            </a:lvl2pPr>
            <a:lvl3pPr marL="285750" indent="-285750" algn="ctr">
              <a:lnSpc>
                <a:spcPct val="85000"/>
              </a:lnSpc>
              <a:spcBef>
                <a:spcPts val="600"/>
              </a:spcBef>
              <a:spcAft>
                <a:spcPts val="200"/>
              </a:spcAft>
              <a:buFont typeface="Arial" panose="020B0604020202020204" pitchFamily="34" charset="0"/>
              <a:buChar char="​"/>
              <a:defRPr sz="1400" b="1">
                <a:solidFill>
                  <a:schemeClr val="accent1"/>
                </a:solidFill>
              </a:defRPr>
            </a:lvl3pPr>
            <a:lvl4pPr marL="342900" indent="-342900" algn="ctr">
              <a:lnSpc>
                <a:spcPct val="85000"/>
              </a:lnSpc>
              <a:spcBef>
                <a:spcPts val="200"/>
              </a:spcBef>
              <a:spcAft>
                <a:spcPts val="200"/>
              </a:spcAft>
              <a:buFont typeface="Arial" panose="020B0604020202020204" pitchFamily="34" charset="0"/>
              <a:buChar char="​"/>
              <a:defRPr sz="1400" b="0">
                <a:solidFill>
                  <a:schemeClr val="accent1"/>
                </a:solidFill>
              </a:defRPr>
            </a:lvl4pPr>
            <a:lvl5pPr marL="342900" indent="-342900" algn="ctr">
              <a:lnSpc>
                <a:spcPct val="85000"/>
              </a:lnSpc>
              <a:spcBef>
                <a:spcPts val="200"/>
              </a:spcBef>
              <a:spcAft>
                <a:spcPts val="200"/>
              </a:spcAft>
              <a:buFont typeface="Arial" panose="020B0604020202020204" pitchFamily="34" charset="0"/>
              <a:buChar char="​"/>
              <a:defRPr sz="1400" b="0">
                <a:solidFill>
                  <a:schemeClr val="accent1"/>
                </a:solidFill>
              </a:defRPr>
            </a:lvl5pPr>
          </a:lstStyle>
          <a:p>
            <a:pPr lvl="0"/>
            <a:r>
              <a:rPr lang="en-US"/>
              <a:t>Click to Edit Master Text Styles</a:t>
            </a:r>
          </a:p>
        </p:txBody>
      </p:sp>
    </p:spTree>
    <p:extLst>
      <p:ext uri="{BB962C8B-B14F-4D97-AF65-F5344CB8AC3E}">
        <p14:creationId xmlns:p14="http://schemas.microsoft.com/office/powerpoint/2010/main" val="2109888620"/>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Segue photo">
    <p:spTree>
      <p:nvGrpSpPr>
        <p:cNvPr id="1" name=""/>
        <p:cNvGrpSpPr/>
        <p:nvPr/>
      </p:nvGrpSpPr>
      <p:grpSpPr>
        <a:xfrm>
          <a:off x="0" y="0"/>
          <a:ext cx="0" cy="0"/>
          <a:chOff x="0" y="0"/>
          <a:chExt cx="0" cy="0"/>
        </a:xfrm>
      </p:grpSpPr>
      <p:sp>
        <p:nvSpPr>
          <p:cNvPr id="9" name="Picture Placeholder 10"/>
          <p:cNvSpPr>
            <a:spLocks noGrp="1"/>
          </p:cNvSpPr>
          <p:nvPr>
            <p:ph type="pic" sz="quarter" idx="12"/>
          </p:nvPr>
        </p:nvSpPr>
        <p:spPr>
          <a:xfrm>
            <a:off x="0" y="0"/>
            <a:ext cx="9144000" cy="5143500"/>
          </a:xfrm>
        </p:spPr>
        <p:txBody>
          <a:bodyPr/>
          <a:lstStyle>
            <a:lvl1pPr marL="0" indent="0" algn="ctr">
              <a:buNone/>
              <a:defRPr sz="1400"/>
            </a:lvl1pPr>
          </a:lstStyle>
          <a:p>
            <a:r>
              <a:rPr lang="en-US"/>
              <a:t>Drag picture to placeholder or click icon to add</a:t>
            </a:r>
          </a:p>
        </p:txBody>
      </p:sp>
      <p:sp>
        <p:nvSpPr>
          <p:cNvPr id="8" name="Text Placeholder 9"/>
          <p:cNvSpPr>
            <a:spLocks noGrp="1"/>
          </p:cNvSpPr>
          <p:nvPr>
            <p:ph type="body" sz="quarter" idx="10" hasCustomPrompt="1"/>
          </p:nvPr>
        </p:nvSpPr>
        <p:spPr bwMode="gray">
          <a:xfrm>
            <a:off x="0" y="2225502"/>
            <a:ext cx="9144000" cy="692497"/>
          </a:xfrm>
          <a:solidFill>
            <a:schemeClr val="accent1">
              <a:alpha val="90000"/>
            </a:schemeClr>
          </a:solidFill>
        </p:spPr>
        <p:txBody>
          <a:bodyPr wrap="square" lIns="182880" tIns="182880" rIns="182880" bIns="182880" anchor="ctr" anchorCtr="0">
            <a:spAutoFit/>
          </a:bodyPr>
          <a:lstStyle>
            <a:lvl1pPr marL="0" indent="0" algn="ctr">
              <a:lnSpc>
                <a:spcPct val="85000"/>
              </a:lnSpc>
              <a:spcBef>
                <a:spcPts val="200"/>
              </a:spcBef>
              <a:spcAft>
                <a:spcPts val="200"/>
              </a:spcAft>
              <a:buFont typeface="Arial" panose="020B0604020202020204" pitchFamily="34" charset="0"/>
              <a:buChar char="​"/>
              <a:tabLst/>
              <a:defRPr sz="2400" b="1">
                <a:solidFill>
                  <a:schemeClr val="bg1"/>
                </a:solidFill>
              </a:defRPr>
            </a:lvl1pPr>
            <a:lvl2pPr marL="0" indent="0" algn="ctr">
              <a:lnSpc>
                <a:spcPct val="85000"/>
              </a:lnSpc>
              <a:spcBef>
                <a:spcPts val="0"/>
              </a:spcBef>
              <a:spcAft>
                <a:spcPts val="200"/>
              </a:spcAft>
              <a:buFont typeface="Arial" panose="020B0604020202020204" pitchFamily="34" charset="0"/>
              <a:buChar char="​"/>
              <a:defRPr sz="1800" b="1">
                <a:solidFill>
                  <a:schemeClr val="bg1"/>
                </a:solidFill>
              </a:defRPr>
            </a:lvl2pPr>
            <a:lvl3pPr marL="0" indent="0" algn="ctr">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ctr">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ctr">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a:t>Click to Edit Master Text Styles</a:t>
            </a:r>
          </a:p>
        </p:txBody>
      </p:sp>
    </p:spTree>
    <p:extLst>
      <p:ext uri="{BB962C8B-B14F-4D97-AF65-F5344CB8AC3E}">
        <p14:creationId xmlns:p14="http://schemas.microsoft.com/office/powerpoint/2010/main" val="1510759022"/>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ternate Title Slide 2">
    <p:spTree>
      <p:nvGrpSpPr>
        <p:cNvPr id="1" name=""/>
        <p:cNvGrpSpPr/>
        <p:nvPr/>
      </p:nvGrpSpPr>
      <p:grpSpPr>
        <a:xfrm>
          <a:off x="0" y="0"/>
          <a:ext cx="0" cy="0"/>
          <a:chOff x="0" y="0"/>
          <a:chExt cx="0" cy="0"/>
        </a:xfrm>
      </p:grpSpPr>
      <p:sp>
        <p:nvSpPr>
          <p:cNvPr id="11" name="Picture Placeholder 10"/>
          <p:cNvSpPr>
            <a:spLocks noGrp="1"/>
          </p:cNvSpPr>
          <p:nvPr>
            <p:ph type="pic" sz="quarter" idx="12"/>
          </p:nvPr>
        </p:nvSpPr>
        <p:spPr>
          <a:xfrm>
            <a:off x="0" y="257961"/>
            <a:ext cx="9144000" cy="4398556"/>
          </a:xfrm>
        </p:spPr>
        <p:txBody>
          <a:bodyPr/>
          <a:lstStyle>
            <a:lvl1pPr marL="0" indent="0" algn="ctr">
              <a:buNone/>
              <a:defRPr sz="1400"/>
            </a:lvl1pPr>
          </a:lstStyle>
          <a:p>
            <a:r>
              <a:rPr lang="en-US"/>
              <a:t>Drag picture to placeholder or click icon to add</a:t>
            </a:r>
          </a:p>
        </p:txBody>
      </p:sp>
      <p:sp>
        <p:nvSpPr>
          <p:cNvPr id="3" name="Text Placeholder 2"/>
          <p:cNvSpPr>
            <a:spLocks noGrp="1"/>
          </p:cNvSpPr>
          <p:nvPr>
            <p:ph type="body" sz="quarter" idx="11"/>
          </p:nvPr>
        </p:nvSpPr>
        <p:spPr>
          <a:xfrm>
            <a:off x="0" y="3715529"/>
            <a:ext cx="4564063" cy="400110"/>
          </a:xfrm>
          <a:solidFill>
            <a:srgbClr val="000000">
              <a:alpha val="70000"/>
            </a:srgbClr>
          </a:solidFill>
          <a:ln w="9525">
            <a:noFill/>
            <a:miter lim="800000"/>
            <a:headEnd/>
            <a:tailEnd/>
          </a:ln>
          <a:effectLst/>
        </p:spPr>
        <p:txBody>
          <a:bodyPr wrap="square" lIns="548640" tIns="91440" bIns="91440" rtlCol="0" anchor="t" anchorCtr="0">
            <a:prstTxWarp prst="textNoShape">
              <a:avLst/>
            </a:prstTxWarp>
            <a:spAutoFit/>
          </a:bodyPr>
          <a:lstStyle>
            <a:lvl1pPr marL="0" indent="0">
              <a:buNone/>
              <a:defRPr lang="en-US" sz="1600" b="1" kern="0">
                <a:solidFill>
                  <a:schemeClr val="bg1"/>
                </a:solidFill>
              </a:defRPr>
            </a:lvl1pPr>
          </a:lstStyle>
          <a:p>
            <a:pPr marL="0" lvl="0">
              <a:lnSpc>
                <a:spcPct val="85000"/>
              </a:lnSpc>
            </a:pPr>
            <a:r>
              <a:rPr lang="en-US"/>
              <a:t>Click to edit Master text styles</a:t>
            </a:r>
          </a:p>
        </p:txBody>
      </p:sp>
      <p:sp>
        <p:nvSpPr>
          <p:cNvPr id="5" name="Footer Placeholder 1"/>
          <p:cNvSpPr txBox="1">
            <a:spLocks/>
          </p:cNvSpPr>
          <p:nvPr userDrawn="1"/>
        </p:nvSpPr>
        <p:spPr>
          <a:xfrm>
            <a:off x="457201" y="4857864"/>
            <a:ext cx="928914" cy="107722"/>
          </a:xfrm>
          <a:prstGeom prst="rect">
            <a:avLst/>
          </a:prstGeom>
        </p:spPr>
        <p:txBody>
          <a:bodyPr vert="horz" wrap="square" lIns="0" tIns="0" rIns="0" bIns="0" rtlCol="0" anchor="ctr">
            <a:spAutoFit/>
          </a:bodyPr>
          <a:lstStyle>
            <a:defPPr>
              <a:defRPr lang="en-US"/>
            </a:defPPr>
            <a:lvl1pPr marL="0" algn="l" defTabSz="914400" rtl="0" eaLnBrk="1" latinLnBrk="0" hangingPunct="1">
              <a:defRPr sz="700" kern="1200">
                <a:solidFill>
                  <a:schemeClr val="bg2">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bg1"/>
                </a:solidFill>
              </a:rPr>
              <a:t>© 2015 Teradata</a:t>
            </a:r>
          </a:p>
        </p:txBody>
      </p:sp>
      <p:sp>
        <p:nvSpPr>
          <p:cNvPr id="12" name="Date Placeholder 1"/>
          <p:cNvSpPr>
            <a:spLocks noGrp="1"/>
          </p:cNvSpPr>
          <p:nvPr>
            <p:ph type="dt" sz="half" idx="2"/>
          </p:nvPr>
        </p:nvSpPr>
        <p:spPr>
          <a:xfrm>
            <a:off x="452967" y="4916847"/>
            <a:ext cx="1683808" cy="107722"/>
          </a:xfrm>
          <a:prstGeom prst="rect">
            <a:avLst/>
          </a:prstGeom>
        </p:spPr>
        <p:txBody>
          <a:bodyPr vert="horz" wrap="square" lIns="0" tIns="0" rIns="0" bIns="0" rtlCol="0" anchor="ctr">
            <a:spAutoFit/>
          </a:bodyPr>
          <a:lstStyle>
            <a:lvl1pPr marL="0" marR="0" indent="0" algn="l" defTabSz="914400" rtl="0" eaLnBrk="1" fontAlgn="auto" latinLnBrk="0" hangingPunct="1">
              <a:lnSpc>
                <a:spcPct val="100000"/>
              </a:lnSpc>
              <a:spcBef>
                <a:spcPts val="0"/>
              </a:spcBef>
              <a:spcAft>
                <a:spcPts val="0"/>
              </a:spcAft>
              <a:buClrTx/>
              <a:buSzTx/>
              <a:buFontTx/>
              <a:buNone/>
              <a:tabLst/>
              <a:defRPr sz="700">
                <a:solidFill>
                  <a:schemeClr val="bg2">
                    <a:lumMod val="75000"/>
                  </a:schemeClr>
                </a:solidFill>
              </a:defRPr>
            </a:lvl1pPr>
          </a:lstStyle>
          <a:p>
            <a:r>
              <a:rPr lang="en-US"/>
              <a:t>© 2017 Teradata</a:t>
            </a:r>
          </a:p>
        </p:txBody>
      </p:sp>
      <p:sp>
        <p:nvSpPr>
          <p:cNvPr id="9" name="Text Placeholder 9"/>
          <p:cNvSpPr>
            <a:spLocks noGrp="1"/>
          </p:cNvSpPr>
          <p:nvPr>
            <p:ph type="body" sz="quarter" idx="10" hasCustomPrompt="1"/>
          </p:nvPr>
        </p:nvSpPr>
        <p:spPr bwMode="gray">
          <a:xfrm>
            <a:off x="0" y="2523556"/>
            <a:ext cx="5847397" cy="996427"/>
          </a:xfrm>
          <a:solidFill>
            <a:schemeClr val="accent1">
              <a:alpha val="90000"/>
            </a:schemeClr>
          </a:solidFill>
        </p:spPr>
        <p:txBody>
          <a:bodyPr wrap="square" lIns="548640" tIns="320040" rIns="182880" bIns="320040" anchor="b" anchorCtr="0">
            <a:spAutoFit/>
          </a:bodyPr>
          <a:lstStyle>
            <a:lvl1pPr marL="0" indent="0" algn="l">
              <a:lnSpc>
                <a:spcPct val="85000"/>
              </a:lnSpc>
              <a:spcBef>
                <a:spcPts val="200"/>
              </a:spcBef>
              <a:spcAft>
                <a:spcPts val="200"/>
              </a:spcAft>
              <a:buFont typeface="Arial" panose="020B0604020202020204" pitchFamily="34" charset="0"/>
              <a:buChar char="​"/>
              <a:tabLst>
                <a:tab pos="457200" algn="l"/>
              </a:tabLst>
              <a:defRPr sz="2600" b="1">
                <a:solidFill>
                  <a:schemeClr val="bg1"/>
                </a:solidFill>
              </a:defRPr>
            </a:lvl1pPr>
            <a:lvl2pPr marL="0" indent="0" algn="ctr">
              <a:lnSpc>
                <a:spcPct val="85000"/>
              </a:lnSpc>
              <a:spcBef>
                <a:spcPts val="0"/>
              </a:spcBef>
              <a:spcAft>
                <a:spcPts val="200"/>
              </a:spcAft>
              <a:buFont typeface="Arial" panose="020B0604020202020204" pitchFamily="34" charset="0"/>
              <a:buChar char="​"/>
              <a:defRPr sz="1800" b="1">
                <a:solidFill>
                  <a:schemeClr val="bg1"/>
                </a:solidFill>
              </a:defRPr>
            </a:lvl2pPr>
            <a:lvl3pPr marL="0" indent="0" algn="ctr">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ctr">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ctr">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a:t>Click to Edit Master Text Styles</a:t>
            </a:r>
          </a:p>
        </p:txBody>
      </p:sp>
    </p:spTree>
    <p:extLst>
      <p:ext uri="{BB962C8B-B14F-4D97-AF65-F5344CB8AC3E}">
        <p14:creationId xmlns:p14="http://schemas.microsoft.com/office/powerpoint/2010/main" val="2293384641"/>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9" name="TextBox 8"/>
          <p:cNvSpPr txBox="1"/>
          <p:nvPr userDrawn="1"/>
        </p:nvSpPr>
        <p:spPr>
          <a:xfrm>
            <a:off x="171052" y="4931654"/>
            <a:ext cx="115416" cy="107722"/>
          </a:xfrm>
          <a:prstGeom prst="rect">
            <a:avLst/>
          </a:prstGeom>
          <a:noFill/>
        </p:spPr>
        <p:txBody>
          <a:bodyPr wrap="none" lIns="0" tIns="0" rIns="0" bIns="0" rtlCol="0">
            <a:spAutoFit/>
          </a:bodyPr>
          <a:lstStyle/>
          <a:p>
            <a:pPr algn="r"/>
            <a:fld id="{0C8E8817-043E-4BA1-A90E-6FB9FA409362}" type="slidenum">
              <a:rPr lang="en-US" sz="700" smtClean="0">
                <a:solidFill>
                  <a:schemeClr val="bg2">
                    <a:lumMod val="75000"/>
                  </a:schemeClr>
                </a:solidFill>
              </a:rPr>
              <a:pPr algn="r"/>
              <a:t>‹#›</a:t>
            </a:fld>
            <a:endParaRPr lang="en-US" sz="700">
              <a:solidFill>
                <a:schemeClr val="bg2">
                  <a:lumMod val="75000"/>
                </a:schemeClr>
              </a:solidFill>
            </a:endParaRPr>
          </a:p>
        </p:txBody>
      </p:sp>
      <p:sp>
        <p:nvSpPr>
          <p:cNvPr id="10" name="TextBox 9"/>
          <p:cNvSpPr txBox="1"/>
          <p:nvPr userDrawn="1"/>
        </p:nvSpPr>
        <p:spPr>
          <a:xfrm>
            <a:off x="153247" y="4918131"/>
            <a:ext cx="133221" cy="130805"/>
          </a:xfrm>
          <a:prstGeom prst="rect">
            <a:avLst/>
          </a:prstGeom>
          <a:solidFill>
            <a:schemeClr val="bg1"/>
          </a:solidFill>
        </p:spPr>
        <p:txBody>
          <a:bodyPr wrap="none" lIns="0" tIns="0" rIns="0" bIns="0" rtlCol="0">
            <a:spAutoFit/>
          </a:bodyPr>
          <a:lstStyle/>
          <a:p>
            <a:pPr algn="r"/>
            <a:fld id="{0C8E8817-043E-4BA1-A90E-6FB9FA409362}" type="slidenum">
              <a:rPr lang="en-US" sz="850" smtClean="0">
                <a:solidFill>
                  <a:schemeClr val="bg2">
                    <a:lumMod val="50000"/>
                  </a:schemeClr>
                </a:solidFill>
              </a:rPr>
              <a:pPr algn="r"/>
              <a:t>‹#›</a:t>
            </a:fld>
            <a:endParaRPr lang="en-US" sz="850">
              <a:solidFill>
                <a:schemeClr val="bg2">
                  <a:lumMod val="50000"/>
                </a:schemeClr>
              </a:solidFill>
            </a:endParaRPr>
          </a:p>
        </p:txBody>
      </p:sp>
      <p:sp>
        <p:nvSpPr>
          <p:cNvPr id="3" name="Date Placeholder 2"/>
          <p:cNvSpPr>
            <a:spLocks noGrp="1"/>
          </p:cNvSpPr>
          <p:nvPr>
            <p:ph type="dt" sz="half" idx="10"/>
          </p:nvPr>
        </p:nvSpPr>
        <p:spPr/>
        <p:txBody>
          <a:bodyPr/>
          <a:lstStyle/>
          <a:p>
            <a:r>
              <a:rPr lang="en-US"/>
              <a:t>© 2017 Teradata</a:t>
            </a:r>
          </a:p>
        </p:txBody>
      </p:sp>
      <p:sp>
        <p:nvSpPr>
          <p:cNvPr id="4" name="Footer Placeholder 3"/>
          <p:cNvSpPr>
            <a:spLocks noGrp="1"/>
          </p:cNvSpPr>
          <p:nvPr>
            <p:ph type="ftr" sz="quarter" idx="11"/>
          </p:nvPr>
        </p:nvSpPr>
        <p:spPr/>
        <p:txBody>
          <a:bodyPr/>
          <a:lstStyle/>
          <a:p>
            <a:endParaRPr lang="en-US"/>
          </a:p>
        </p:txBody>
      </p:sp>
      <p:grpSp>
        <p:nvGrpSpPr>
          <p:cNvPr id="11" name="Group 4"/>
          <p:cNvGrpSpPr>
            <a:grpSpLocks noChangeAspect="1"/>
          </p:cNvGrpSpPr>
          <p:nvPr userDrawn="1"/>
        </p:nvGrpSpPr>
        <p:grpSpPr bwMode="gray">
          <a:xfrm>
            <a:off x="2742406" y="2158207"/>
            <a:ext cx="3659188" cy="827087"/>
            <a:chOff x="1728" y="1805"/>
            <a:chExt cx="2305" cy="521"/>
          </a:xfrm>
          <a:solidFill>
            <a:schemeClr val="accent1"/>
          </a:solidFill>
        </p:grpSpPr>
        <p:sp>
          <p:nvSpPr>
            <p:cNvPr id="12" name="Freeform 11"/>
            <p:cNvSpPr>
              <a:spLocks noEditPoints="1"/>
            </p:cNvSpPr>
            <p:nvPr userDrawn="1"/>
          </p:nvSpPr>
          <p:spPr bwMode="gray">
            <a:xfrm>
              <a:off x="1728" y="1805"/>
              <a:ext cx="2231" cy="521"/>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noEditPoints="1"/>
            </p:cNvSpPr>
            <p:nvPr userDrawn="1"/>
          </p:nvSpPr>
          <p:spPr bwMode="gray">
            <a:xfrm>
              <a:off x="3974" y="2210"/>
              <a:ext cx="59" cy="5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95679342"/>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1_End Slide">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bwMode="gray">
          <a:xfrm>
            <a:off x="457201" y="4855464"/>
            <a:ext cx="928914" cy="107722"/>
          </a:xfrm>
          <a:prstGeom prst="rect">
            <a:avLst/>
          </a:prstGeom>
        </p:spPr>
        <p:txBody>
          <a:bodyPr/>
          <a:lstStyle/>
          <a:p>
            <a:r>
              <a:rPr lang="en-US">
                <a:solidFill>
                  <a:srgbClr val="3C3C3B"/>
                </a:solidFill>
              </a:rPr>
              <a:t>© 2015 Teradata</a:t>
            </a:r>
          </a:p>
        </p:txBody>
      </p:sp>
      <p:sp>
        <p:nvSpPr>
          <p:cNvPr id="9" name="TextBox 8"/>
          <p:cNvSpPr txBox="1"/>
          <p:nvPr userDrawn="1"/>
        </p:nvSpPr>
        <p:spPr>
          <a:xfrm>
            <a:off x="171052" y="4837176"/>
            <a:ext cx="115416" cy="107722"/>
          </a:xfrm>
          <a:prstGeom prst="rect">
            <a:avLst/>
          </a:prstGeom>
          <a:noFill/>
        </p:spPr>
        <p:txBody>
          <a:bodyPr wrap="none" lIns="0" tIns="0" rIns="0" bIns="0" rtlCol="0">
            <a:spAutoFit/>
          </a:bodyPr>
          <a:lstStyle/>
          <a:p>
            <a:pPr algn="r"/>
            <a:fld id="{0C8E8817-043E-4BA1-A90E-6FB9FA409362}" type="slidenum">
              <a:rPr lang="en-US" sz="700" smtClean="0">
                <a:solidFill>
                  <a:srgbClr val="D8D8D8">
                    <a:lumMod val="75000"/>
                  </a:srgbClr>
                </a:solidFill>
              </a:rPr>
              <a:pPr algn="r"/>
              <a:t>‹#›</a:t>
            </a:fld>
            <a:endParaRPr lang="en-US" sz="700">
              <a:solidFill>
                <a:srgbClr val="D8D8D8">
                  <a:lumMod val="75000"/>
                </a:srgbClr>
              </a:solidFill>
            </a:endParaRPr>
          </a:p>
        </p:txBody>
      </p:sp>
      <p:sp>
        <p:nvSpPr>
          <p:cNvPr id="8" name="Text Placeholder 15"/>
          <p:cNvSpPr>
            <a:spLocks noGrp="1"/>
          </p:cNvSpPr>
          <p:nvPr>
            <p:ph type="body" sz="quarter" idx="15" hasCustomPrompt="1"/>
          </p:nvPr>
        </p:nvSpPr>
        <p:spPr bwMode="gray">
          <a:xfrm>
            <a:off x="3297994" y="4855464"/>
            <a:ext cx="2548012" cy="106186"/>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a:t>#Insert Hashtag</a:t>
            </a:r>
          </a:p>
        </p:txBody>
      </p:sp>
      <p:sp>
        <p:nvSpPr>
          <p:cNvPr id="10" name="TextBox 9"/>
          <p:cNvSpPr txBox="1"/>
          <p:nvPr userDrawn="1"/>
        </p:nvSpPr>
        <p:spPr>
          <a:xfrm>
            <a:off x="153254" y="4837176"/>
            <a:ext cx="133221" cy="130805"/>
          </a:xfrm>
          <a:prstGeom prst="rect">
            <a:avLst/>
          </a:prstGeom>
          <a:solidFill>
            <a:schemeClr val="bg1"/>
          </a:solidFill>
        </p:spPr>
        <p:txBody>
          <a:bodyPr wrap="none" lIns="0" tIns="0" rIns="0" bIns="0" rtlCol="0">
            <a:spAutoFit/>
          </a:bodyPr>
          <a:lstStyle/>
          <a:p>
            <a:pPr algn="r"/>
            <a:fld id="{0C8E8817-043E-4BA1-A90E-6FB9FA409362}" type="slidenum">
              <a:rPr lang="en-US" sz="850" smtClean="0">
                <a:solidFill>
                  <a:srgbClr val="D8D8D8">
                    <a:lumMod val="50000"/>
                  </a:srgbClr>
                </a:solidFill>
              </a:rPr>
              <a:pPr algn="r"/>
              <a:t>‹#›</a:t>
            </a:fld>
            <a:endParaRPr lang="en-US" sz="850">
              <a:solidFill>
                <a:srgbClr val="D8D8D8">
                  <a:lumMod val="50000"/>
                </a:srgbClr>
              </a:solidFill>
            </a:endParaRPr>
          </a:p>
        </p:txBody>
      </p:sp>
      <p:pic>
        <p:nvPicPr>
          <p:cNvPr id="14" name="Picture 13" descr="14TDPRD223_Think_Big_Logo_F2.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941528" y="895350"/>
            <a:ext cx="3459272" cy="3403658"/>
          </a:xfrm>
          <a:prstGeom prst="rect">
            <a:avLst/>
          </a:prstGeom>
        </p:spPr>
      </p:pic>
    </p:spTree>
    <p:extLst>
      <p:ext uri="{BB962C8B-B14F-4D97-AF65-F5344CB8AC3E}">
        <p14:creationId xmlns:p14="http://schemas.microsoft.com/office/powerpoint/2010/main" val="2285153644"/>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Table Contents">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800600" y="1158875"/>
            <a:ext cx="3886200" cy="3397250"/>
          </a:xfrm>
        </p:spPr>
        <p:txBody>
          <a:bodyPr>
            <a:noAutofit/>
          </a:bodyPr>
          <a:lstStyle>
            <a:lvl1pPr>
              <a:defRPr sz="1800">
                <a:solidFill>
                  <a:schemeClr val="tx1"/>
                </a:solidFill>
              </a:defRPr>
            </a:lvl1pPr>
            <a:lvl2pPr marL="515938" indent="-230188">
              <a:defRPr sz="1600">
                <a:solidFill>
                  <a:schemeClr val="tx1"/>
                </a:solidFill>
              </a:defRPr>
            </a:lvl2pPr>
            <a:lvl3pPr marL="742950" indent="-227013">
              <a:defRPr sz="1400">
                <a:solidFill>
                  <a:schemeClr val="tx1"/>
                </a:solidFill>
              </a:defRPr>
            </a:lvl3pPr>
            <a:lvl4pPr>
              <a:defRPr sz="1800">
                <a:solidFill>
                  <a:schemeClr val="tx1"/>
                </a:solidFill>
              </a:defRPr>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itle 16"/>
          <p:cNvSpPr>
            <a:spLocks noGrp="1"/>
          </p:cNvSpPr>
          <p:nvPr>
            <p:ph type="title" hasCustomPrompt="1"/>
          </p:nvPr>
        </p:nvSpPr>
        <p:spPr bwMode="gray">
          <a:xfrm>
            <a:off x="4800600" y="198882"/>
            <a:ext cx="3886200" cy="669481"/>
          </a:xfrm>
          <a:prstGeom prst="rect">
            <a:avLst/>
          </a:prstGeom>
        </p:spPr>
        <p:txBody>
          <a:bodyPr/>
          <a:lstStyle>
            <a:lvl1pPr>
              <a:defRPr/>
            </a:lvl1pPr>
          </a:lstStyle>
          <a:p>
            <a:r>
              <a:rPr lang="en-US"/>
              <a:t>Click to Edit Master </a:t>
            </a:r>
            <a:br>
              <a:rPr lang="en-US"/>
            </a:br>
            <a:r>
              <a:rPr lang="en-US"/>
              <a:t>Title Style</a:t>
            </a:r>
          </a:p>
        </p:txBody>
      </p:sp>
      <p:sp>
        <p:nvSpPr>
          <p:cNvPr id="6" name="Rectangle 5"/>
          <p:cNvSpPr/>
          <p:nvPr userDrawn="1"/>
        </p:nvSpPr>
        <p:spPr>
          <a:xfrm>
            <a:off x="99060" y="4892040"/>
            <a:ext cx="236220" cy="177165"/>
          </a:xfrm>
          <a:prstGeom prst="rect">
            <a:avLst/>
          </a:prstGeom>
          <a:solidFill>
            <a:schemeClr val="bg1"/>
          </a:solidFill>
          <a:ln w="9525">
            <a:noFill/>
            <a:miter lim="800000"/>
            <a:headEnd/>
            <a:tailEnd/>
          </a:ln>
          <a:effectLst/>
        </p:spPr>
        <p:txBody>
          <a:bodyPr wrap="square" tIns="91440" bIns="91440" rtlCol="0" anchor="t">
            <a:prstTxWarp prst="textNoShape">
              <a:avLst/>
            </a:prstTxWarp>
            <a:noAutofit/>
          </a:bodyPr>
          <a:lstStyle/>
          <a:p>
            <a:pPr algn="ctr"/>
            <a:endParaRPr lang="en-US" kern="0" err="1">
              <a:solidFill>
                <a:prstClr val="white"/>
              </a:solidFill>
            </a:endParaRPr>
          </a:p>
        </p:txBody>
      </p:sp>
      <p:sp>
        <p:nvSpPr>
          <p:cNvPr id="5" name="Picture Placeholder 4"/>
          <p:cNvSpPr>
            <a:spLocks noGrp="1"/>
          </p:cNvSpPr>
          <p:nvPr>
            <p:ph type="pic" sz="quarter" idx="13"/>
          </p:nvPr>
        </p:nvSpPr>
        <p:spPr>
          <a:xfrm>
            <a:off x="0" y="0"/>
            <a:ext cx="4343400" cy="5143500"/>
          </a:xfrm>
        </p:spPr>
        <p:txBody>
          <a:bodyPr anchor="t">
            <a:normAutofit/>
          </a:bodyPr>
          <a:lstStyle>
            <a:lvl1pPr marL="0" indent="0" algn="ctr">
              <a:buFontTx/>
              <a:buNone/>
              <a:defRPr sz="1400"/>
            </a:lvl1pPr>
          </a:lstStyle>
          <a:p>
            <a:r>
              <a:rPr lang="en-US"/>
              <a:t>Drag picture to placeholder or click icon to add</a:t>
            </a:r>
          </a:p>
        </p:txBody>
      </p:sp>
      <p:sp>
        <p:nvSpPr>
          <p:cNvPr id="2" name="Date Placeholder 1"/>
          <p:cNvSpPr>
            <a:spLocks noGrp="1"/>
          </p:cNvSpPr>
          <p:nvPr>
            <p:ph type="dt" sz="half" idx="14"/>
          </p:nvPr>
        </p:nvSpPr>
        <p:spPr/>
        <p:txBody>
          <a:bodyPr/>
          <a:lstStyle/>
          <a:p>
            <a:r>
              <a:rPr lang="en-US"/>
              <a:t>© 2017 Teradata</a:t>
            </a:r>
          </a:p>
        </p:txBody>
      </p:sp>
      <p:sp>
        <p:nvSpPr>
          <p:cNvPr id="4" name="Footer Placeholder 3"/>
          <p:cNvSpPr>
            <a:spLocks noGrp="1"/>
          </p:cNvSpPr>
          <p:nvPr>
            <p:ph type="ftr" sz="quarter" idx="15"/>
          </p:nvPr>
        </p:nvSpPr>
        <p:spPr/>
        <p:txBody>
          <a:bodyPr/>
          <a:lstStyle/>
          <a:p>
            <a:endParaRPr lang="en-US"/>
          </a:p>
        </p:txBody>
      </p:sp>
    </p:spTree>
    <p:extLst>
      <p:ext uri="{BB962C8B-B14F-4D97-AF65-F5344CB8AC3E}">
        <p14:creationId xmlns:p14="http://schemas.microsoft.com/office/powerpoint/2010/main" val="3387318716"/>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57200" y="893928"/>
            <a:ext cx="8229600" cy="3662198"/>
          </a:xfrm>
        </p:spPr>
        <p:txBody>
          <a:bodyPr>
            <a:noAutofit/>
          </a:bodyPr>
          <a:lstStyle>
            <a:lvl1pPr>
              <a:defRPr sz="1800">
                <a:solidFill>
                  <a:schemeClr val="tx1"/>
                </a:solidFill>
              </a:defRPr>
            </a:lvl1pPr>
            <a:lvl2pPr marL="515938" indent="-230188">
              <a:defRPr sz="1600">
                <a:solidFill>
                  <a:schemeClr val="tx1"/>
                </a:solidFill>
              </a:defRPr>
            </a:lvl2pPr>
            <a:lvl3pPr marL="742950" indent="-227013">
              <a:defRPr sz="1400">
                <a:solidFill>
                  <a:schemeClr val="tx1"/>
                </a:solidFill>
              </a:defRPr>
            </a:lvl3pPr>
            <a:lvl4pPr>
              <a:defRPr sz="1800">
                <a:solidFill>
                  <a:schemeClr val="tx1"/>
                </a:solidFill>
              </a:defRPr>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itle 16"/>
          <p:cNvSpPr>
            <a:spLocks noGrp="1"/>
          </p:cNvSpPr>
          <p:nvPr>
            <p:ph type="title" hasCustomPrompt="1"/>
          </p:nvPr>
        </p:nvSpPr>
        <p:spPr bwMode="gray">
          <a:xfrm>
            <a:off x="457200" y="161925"/>
            <a:ext cx="8229600" cy="568230"/>
          </a:xfrm>
          <a:prstGeom prst="rect">
            <a:avLst/>
          </a:prstGeom>
        </p:spPr>
        <p:txBody>
          <a:bodyPr anchor="b" anchorCtr="0"/>
          <a:lstStyle>
            <a:lvl1pPr>
              <a:defRPr/>
            </a:lvl1pPr>
          </a:lstStyle>
          <a:p>
            <a:r>
              <a:rPr lang="en-US"/>
              <a:t>Click to Edit Master Title Style</a:t>
            </a:r>
          </a:p>
        </p:txBody>
      </p:sp>
      <p:sp>
        <p:nvSpPr>
          <p:cNvPr id="2" name="Date Placeholder 1"/>
          <p:cNvSpPr>
            <a:spLocks noGrp="1"/>
          </p:cNvSpPr>
          <p:nvPr>
            <p:ph type="dt" sz="half" idx="10"/>
          </p:nvPr>
        </p:nvSpPr>
        <p:spPr/>
        <p:txBody>
          <a:bodyPr/>
          <a:lstStyle/>
          <a:p>
            <a:r>
              <a:rPr lang="en-US"/>
              <a:t>© 2017 Teradata</a:t>
            </a:r>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728525797"/>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Image">
    <p:spTree>
      <p:nvGrpSpPr>
        <p:cNvPr id="1" name=""/>
        <p:cNvGrpSpPr/>
        <p:nvPr/>
      </p:nvGrpSpPr>
      <p:grpSpPr>
        <a:xfrm>
          <a:off x="0" y="0"/>
          <a:ext cx="0" cy="0"/>
          <a:chOff x="0" y="0"/>
          <a:chExt cx="0" cy="0"/>
        </a:xfrm>
      </p:grpSpPr>
      <p:sp>
        <p:nvSpPr>
          <p:cNvPr id="4" name="Picture Placeholder 3"/>
          <p:cNvSpPr>
            <a:spLocks noGrp="1"/>
          </p:cNvSpPr>
          <p:nvPr>
            <p:ph type="pic" sz="quarter" idx="16"/>
          </p:nvPr>
        </p:nvSpPr>
        <p:spPr>
          <a:xfrm>
            <a:off x="4800600" y="1150938"/>
            <a:ext cx="3886200" cy="3248664"/>
          </a:xfrm>
        </p:spPr>
        <p:txBody>
          <a:bodyPr/>
          <a:lstStyle/>
          <a:p>
            <a:r>
              <a:rPr lang="en-US"/>
              <a:t>Drag picture to placeholder or click icon to add</a:t>
            </a:r>
          </a:p>
        </p:txBody>
      </p:sp>
      <p:sp>
        <p:nvSpPr>
          <p:cNvPr id="3" name="Content Placeholder 2"/>
          <p:cNvSpPr>
            <a:spLocks noGrp="1"/>
          </p:cNvSpPr>
          <p:nvPr>
            <p:ph idx="1"/>
          </p:nvPr>
        </p:nvSpPr>
        <p:spPr bwMode="gray">
          <a:xfrm>
            <a:off x="457200" y="962167"/>
            <a:ext cx="3886200" cy="3593959"/>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itle 16"/>
          <p:cNvSpPr>
            <a:spLocks noGrp="1"/>
          </p:cNvSpPr>
          <p:nvPr>
            <p:ph type="title" hasCustomPrompt="1"/>
          </p:nvPr>
        </p:nvSpPr>
        <p:spPr bwMode="gray">
          <a:xfrm>
            <a:off x="457200" y="129812"/>
            <a:ext cx="8229600" cy="586695"/>
          </a:xfrm>
          <a:prstGeom prst="rect">
            <a:avLst/>
          </a:prstGeom>
        </p:spPr>
        <p:txBody>
          <a:bodyPr anchor="b" anchorCtr="0"/>
          <a:lstStyle>
            <a:lvl1pPr>
              <a:defRPr/>
            </a:lvl1pPr>
          </a:lstStyle>
          <a:p>
            <a:r>
              <a:rPr lang="en-US"/>
              <a:t>Click to Edit Master Title Style</a:t>
            </a:r>
          </a:p>
        </p:txBody>
      </p:sp>
      <p:sp>
        <p:nvSpPr>
          <p:cNvPr id="2" name="Date Placeholder 1"/>
          <p:cNvSpPr>
            <a:spLocks noGrp="1"/>
          </p:cNvSpPr>
          <p:nvPr>
            <p:ph type="dt" sz="half" idx="17"/>
          </p:nvPr>
        </p:nvSpPr>
        <p:spPr/>
        <p:txBody>
          <a:bodyPr/>
          <a:lstStyle/>
          <a:p>
            <a:r>
              <a:rPr lang="en-US"/>
              <a:t>© 2017 Teradata</a:t>
            </a:r>
          </a:p>
        </p:txBody>
      </p:sp>
      <p:sp>
        <p:nvSpPr>
          <p:cNvPr id="5" name="Footer Placeholder 4"/>
          <p:cNvSpPr>
            <a:spLocks noGrp="1"/>
          </p:cNvSpPr>
          <p:nvPr>
            <p:ph type="ftr" sz="quarter" idx="18"/>
          </p:nvPr>
        </p:nvSpPr>
        <p:spPr/>
        <p:txBody>
          <a:bodyPr/>
          <a:lstStyle/>
          <a:p>
            <a:endParaRPr lang="en-US"/>
          </a:p>
        </p:txBody>
      </p:sp>
    </p:spTree>
    <p:extLst>
      <p:ext uri="{BB962C8B-B14F-4D97-AF65-F5344CB8AC3E}">
        <p14:creationId xmlns:p14="http://schemas.microsoft.com/office/powerpoint/2010/main" val="1332196183"/>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5" name="Content Placeholder 4"/>
          <p:cNvSpPr>
            <a:spLocks noGrp="1"/>
          </p:cNvSpPr>
          <p:nvPr>
            <p:ph sz="quarter" idx="17"/>
          </p:nvPr>
        </p:nvSpPr>
        <p:spPr>
          <a:xfrm>
            <a:off x="4800600" y="1044053"/>
            <a:ext cx="3886200" cy="3512072"/>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2"/>
          <p:cNvSpPr>
            <a:spLocks noGrp="1"/>
          </p:cNvSpPr>
          <p:nvPr>
            <p:ph idx="1"/>
          </p:nvPr>
        </p:nvSpPr>
        <p:spPr bwMode="gray">
          <a:xfrm>
            <a:off x="457200" y="1044054"/>
            <a:ext cx="3886200" cy="3512071"/>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itle 16"/>
          <p:cNvSpPr>
            <a:spLocks noGrp="1"/>
          </p:cNvSpPr>
          <p:nvPr>
            <p:ph type="title" hasCustomPrompt="1"/>
          </p:nvPr>
        </p:nvSpPr>
        <p:spPr bwMode="gray">
          <a:xfrm>
            <a:off x="457200" y="140422"/>
            <a:ext cx="8229600" cy="657732"/>
          </a:xfrm>
          <a:prstGeom prst="rect">
            <a:avLst/>
          </a:prstGeom>
        </p:spPr>
        <p:txBody>
          <a:bodyPr anchor="b" anchorCtr="0"/>
          <a:lstStyle>
            <a:lvl1pPr>
              <a:defRPr/>
            </a:lvl1pPr>
          </a:lstStyle>
          <a:p>
            <a:r>
              <a:rPr lang="en-US"/>
              <a:t>Click to Edit Master Title Style</a:t>
            </a:r>
          </a:p>
        </p:txBody>
      </p:sp>
      <p:sp>
        <p:nvSpPr>
          <p:cNvPr id="2" name="Date Placeholder 1"/>
          <p:cNvSpPr>
            <a:spLocks noGrp="1"/>
          </p:cNvSpPr>
          <p:nvPr>
            <p:ph type="dt" sz="half" idx="18"/>
          </p:nvPr>
        </p:nvSpPr>
        <p:spPr/>
        <p:txBody>
          <a:bodyPr/>
          <a:lstStyle/>
          <a:p>
            <a:r>
              <a:rPr lang="en-US"/>
              <a:t>© 2017 Teradata</a:t>
            </a:r>
          </a:p>
        </p:txBody>
      </p:sp>
      <p:sp>
        <p:nvSpPr>
          <p:cNvPr id="4" name="Footer Placeholder 3"/>
          <p:cNvSpPr>
            <a:spLocks noGrp="1"/>
          </p:cNvSpPr>
          <p:nvPr>
            <p:ph type="ftr" sz="quarter" idx="19"/>
          </p:nvPr>
        </p:nvSpPr>
        <p:spPr/>
        <p:txBody>
          <a:bodyPr/>
          <a:lstStyle/>
          <a:p>
            <a:endParaRPr lang="en-US"/>
          </a:p>
        </p:txBody>
      </p:sp>
    </p:spTree>
    <p:extLst>
      <p:ext uri="{BB962C8B-B14F-4D97-AF65-F5344CB8AC3E}">
        <p14:creationId xmlns:p14="http://schemas.microsoft.com/office/powerpoint/2010/main" val="4238924616"/>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57200" y="1044054"/>
            <a:ext cx="2438400" cy="3512071"/>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2"/>
          <p:cNvSpPr>
            <a:spLocks noGrp="1"/>
          </p:cNvSpPr>
          <p:nvPr>
            <p:ph idx="11"/>
          </p:nvPr>
        </p:nvSpPr>
        <p:spPr bwMode="gray">
          <a:xfrm>
            <a:off x="3352800" y="1044054"/>
            <a:ext cx="2438400" cy="3512071"/>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2"/>
          <p:cNvSpPr>
            <a:spLocks noGrp="1"/>
          </p:cNvSpPr>
          <p:nvPr>
            <p:ph idx="12"/>
          </p:nvPr>
        </p:nvSpPr>
        <p:spPr bwMode="gray">
          <a:xfrm>
            <a:off x="6248400" y="1044054"/>
            <a:ext cx="2438400" cy="3512071"/>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itle 16"/>
          <p:cNvSpPr>
            <a:spLocks noGrp="1"/>
          </p:cNvSpPr>
          <p:nvPr>
            <p:ph type="title" hasCustomPrompt="1"/>
          </p:nvPr>
        </p:nvSpPr>
        <p:spPr bwMode="gray">
          <a:xfrm>
            <a:off x="457200" y="161926"/>
            <a:ext cx="8229600" cy="636228"/>
          </a:xfrm>
          <a:prstGeom prst="rect">
            <a:avLst/>
          </a:prstGeom>
        </p:spPr>
        <p:txBody>
          <a:bodyPr anchor="b" anchorCtr="0"/>
          <a:lstStyle>
            <a:lvl1pPr>
              <a:defRPr/>
            </a:lvl1pPr>
          </a:lstStyle>
          <a:p>
            <a:r>
              <a:rPr lang="en-US"/>
              <a:t>Click to Edit Master Title Style</a:t>
            </a:r>
          </a:p>
        </p:txBody>
      </p:sp>
      <p:sp>
        <p:nvSpPr>
          <p:cNvPr id="4" name="Date Placeholder 3"/>
          <p:cNvSpPr>
            <a:spLocks noGrp="1"/>
          </p:cNvSpPr>
          <p:nvPr>
            <p:ph type="dt" sz="half" idx="13"/>
          </p:nvPr>
        </p:nvSpPr>
        <p:spPr/>
        <p:txBody>
          <a:bodyPr/>
          <a:lstStyle/>
          <a:p>
            <a:r>
              <a:rPr lang="en-US"/>
              <a:t>© 2017 Teradata</a:t>
            </a:r>
          </a:p>
        </p:txBody>
      </p:sp>
      <p:sp>
        <p:nvSpPr>
          <p:cNvPr id="5" name="Footer Placeholder 4"/>
          <p:cNvSpPr>
            <a:spLocks noGrp="1"/>
          </p:cNvSpPr>
          <p:nvPr>
            <p:ph type="ftr" sz="quarter" idx="14"/>
          </p:nvPr>
        </p:nvSpPr>
        <p:spPr/>
        <p:txBody>
          <a:bodyPr/>
          <a:lstStyle/>
          <a:p>
            <a:endParaRPr lang="en-US"/>
          </a:p>
        </p:txBody>
      </p:sp>
    </p:spTree>
    <p:extLst>
      <p:ext uri="{BB962C8B-B14F-4D97-AF65-F5344CB8AC3E}">
        <p14:creationId xmlns:p14="http://schemas.microsoft.com/office/powerpoint/2010/main" val="3120800298"/>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Left Weighted">
    <p:spTree>
      <p:nvGrpSpPr>
        <p:cNvPr id="1" name=""/>
        <p:cNvGrpSpPr/>
        <p:nvPr/>
      </p:nvGrpSpPr>
      <p:grpSpPr>
        <a:xfrm>
          <a:off x="0" y="0"/>
          <a:ext cx="0" cy="0"/>
          <a:chOff x="0" y="0"/>
          <a:chExt cx="0" cy="0"/>
        </a:xfrm>
      </p:grpSpPr>
      <p:sp>
        <p:nvSpPr>
          <p:cNvPr id="5" name="Picture Placeholder 4"/>
          <p:cNvSpPr>
            <a:spLocks noGrp="1"/>
          </p:cNvSpPr>
          <p:nvPr>
            <p:ph type="pic" sz="quarter" idx="16"/>
          </p:nvPr>
        </p:nvSpPr>
        <p:spPr>
          <a:xfrm>
            <a:off x="6258796" y="1158875"/>
            <a:ext cx="2438400" cy="3195090"/>
          </a:xfrm>
        </p:spPr>
        <p:txBody>
          <a:bodyPr/>
          <a:lstStyle/>
          <a:p>
            <a:r>
              <a:rPr lang="en-US"/>
              <a:t>Drag picture to placeholder or click icon to add</a:t>
            </a:r>
          </a:p>
        </p:txBody>
      </p:sp>
      <p:sp>
        <p:nvSpPr>
          <p:cNvPr id="3" name="Content Placeholder 2"/>
          <p:cNvSpPr>
            <a:spLocks noGrp="1"/>
          </p:cNvSpPr>
          <p:nvPr>
            <p:ph idx="1"/>
          </p:nvPr>
        </p:nvSpPr>
        <p:spPr bwMode="gray">
          <a:xfrm>
            <a:off x="457200" y="975815"/>
            <a:ext cx="5334000" cy="3580311"/>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itle 16"/>
          <p:cNvSpPr>
            <a:spLocks noGrp="1"/>
          </p:cNvSpPr>
          <p:nvPr>
            <p:ph type="title" hasCustomPrompt="1"/>
          </p:nvPr>
        </p:nvSpPr>
        <p:spPr bwMode="gray">
          <a:xfrm>
            <a:off x="457200" y="161924"/>
            <a:ext cx="8229600" cy="628293"/>
          </a:xfrm>
          <a:prstGeom prst="rect">
            <a:avLst/>
          </a:prstGeom>
        </p:spPr>
        <p:txBody>
          <a:bodyPr anchor="b" anchorCtr="0"/>
          <a:lstStyle>
            <a:lvl1pPr>
              <a:defRPr/>
            </a:lvl1pPr>
          </a:lstStyle>
          <a:p>
            <a:r>
              <a:rPr lang="en-US"/>
              <a:t>Click to Edit Master Title Style</a:t>
            </a:r>
          </a:p>
        </p:txBody>
      </p:sp>
      <p:sp>
        <p:nvSpPr>
          <p:cNvPr id="4" name="Date Placeholder 3"/>
          <p:cNvSpPr>
            <a:spLocks noGrp="1"/>
          </p:cNvSpPr>
          <p:nvPr>
            <p:ph type="dt" sz="half" idx="17"/>
          </p:nvPr>
        </p:nvSpPr>
        <p:spPr/>
        <p:txBody>
          <a:bodyPr/>
          <a:lstStyle/>
          <a:p>
            <a:r>
              <a:rPr lang="en-US"/>
              <a:t>© 2017 Teradata</a:t>
            </a:r>
          </a:p>
        </p:txBody>
      </p:sp>
      <p:sp>
        <p:nvSpPr>
          <p:cNvPr id="6" name="Footer Placeholder 5"/>
          <p:cNvSpPr>
            <a:spLocks noGrp="1"/>
          </p:cNvSpPr>
          <p:nvPr>
            <p:ph type="ftr" sz="quarter" idx="18"/>
          </p:nvPr>
        </p:nvSpPr>
        <p:spPr/>
        <p:txBody>
          <a:bodyPr/>
          <a:lstStyle/>
          <a:p>
            <a:endParaRPr lang="en-US"/>
          </a:p>
        </p:txBody>
      </p:sp>
    </p:spTree>
    <p:extLst>
      <p:ext uri="{BB962C8B-B14F-4D97-AF65-F5344CB8AC3E}">
        <p14:creationId xmlns:p14="http://schemas.microsoft.com/office/powerpoint/2010/main" val="3567441956"/>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wo Right Weighted">
    <p:spTree>
      <p:nvGrpSpPr>
        <p:cNvPr id="1" name=""/>
        <p:cNvGrpSpPr/>
        <p:nvPr/>
      </p:nvGrpSpPr>
      <p:grpSpPr>
        <a:xfrm>
          <a:off x="0" y="0"/>
          <a:ext cx="0" cy="0"/>
          <a:chOff x="0" y="0"/>
          <a:chExt cx="0" cy="0"/>
        </a:xfrm>
      </p:grpSpPr>
      <p:sp>
        <p:nvSpPr>
          <p:cNvPr id="5" name="Picture Placeholder 4"/>
          <p:cNvSpPr>
            <a:spLocks noGrp="1"/>
          </p:cNvSpPr>
          <p:nvPr>
            <p:ph type="pic" sz="quarter" idx="16"/>
          </p:nvPr>
        </p:nvSpPr>
        <p:spPr>
          <a:xfrm>
            <a:off x="457200" y="1145284"/>
            <a:ext cx="2438400" cy="3210015"/>
          </a:xfrm>
        </p:spPr>
        <p:txBody>
          <a:bodyPr/>
          <a:lstStyle/>
          <a:p>
            <a:r>
              <a:rPr lang="en-US"/>
              <a:t>Drag picture to placeholder or click icon to add</a:t>
            </a:r>
          </a:p>
        </p:txBody>
      </p:sp>
      <p:sp>
        <p:nvSpPr>
          <p:cNvPr id="15" name="Content Placeholder 2"/>
          <p:cNvSpPr>
            <a:spLocks noGrp="1"/>
          </p:cNvSpPr>
          <p:nvPr>
            <p:ph idx="12"/>
          </p:nvPr>
        </p:nvSpPr>
        <p:spPr bwMode="gray">
          <a:xfrm>
            <a:off x="3352800" y="982639"/>
            <a:ext cx="5334000" cy="3573486"/>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itle 16"/>
          <p:cNvSpPr>
            <a:spLocks noGrp="1"/>
          </p:cNvSpPr>
          <p:nvPr>
            <p:ph type="title" hasCustomPrompt="1"/>
          </p:nvPr>
        </p:nvSpPr>
        <p:spPr bwMode="gray">
          <a:xfrm>
            <a:off x="457200" y="161925"/>
            <a:ext cx="8229600" cy="622637"/>
          </a:xfrm>
          <a:prstGeom prst="rect">
            <a:avLst/>
          </a:prstGeom>
        </p:spPr>
        <p:txBody>
          <a:bodyPr anchor="b" anchorCtr="0"/>
          <a:lstStyle>
            <a:lvl1pPr>
              <a:defRPr/>
            </a:lvl1pPr>
          </a:lstStyle>
          <a:p>
            <a:r>
              <a:rPr lang="en-US"/>
              <a:t>Click to Edit Master Title Style</a:t>
            </a:r>
          </a:p>
        </p:txBody>
      </p:sp>
      <p:sp>
        <p:nvSpPr>
          <p:cNvPr id="3" name="Date Placeholder 2"/>
          <p:cNvSpPr>
            <a:spLocks noGrp="1"/>
          </p:cNvSpPr>
          <p:nvPr>
            <p:ph type="dt" sz="half" idx="17"/>
          </p:nvPr>
        </p:nvSpPr>
        <p:spPr/>
        <p:txBody>
          <a:bodyPr/>
          <a:lstStyle/>
          <a:p>
            <a:r>
              <a:rPr lang="en-US"/>
              <a:t>© 2017 Teradata</a:t>
            </a:r>
          </a:p>
        </p:txBody>
      </p:sp>
      <p:sp>
        <p:nvSpPr>
          <p:cNvPr id="4" name="Footer Placeholder 3"/>
          <p:cNvSpPr>
            <a:spLocks noGrp="1"/>
          </p:cNvSpPr>
          <p:nvPr>
            <p:ph type="ftr" sz="quarter" idx="18"/>
          </p:nvPr>
        </p:nvSpPr>
        <p:spPr/>
        <p:txBody>
          <a:bodyPr/>
          <a:lstStyle/>
          <a:p>
            <a:endParaRPr lang="en-US"/>
          </a:p>
        </p:txBody>
      </p:sp>
    </p:spTree>
    <p:extLst>
      <p:ext uri="{BB962C8B-B14F-4D97-AF65-F5344CB8AC3E}">
        <p14:creationId xmlns:p14="http://schemas.microsoft.com/office/powerpoint/2010/main" val="2371370559"/>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23" Type="http://schemas.openxmlformats.org/officeDocument/2006/relationships/image" Target="../media/image1.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921603"/>
            <a:ext cx="8229600" cy="3634523"/>
          </a:xfrm>
          <a:prstGeom prst="rect">
            <a:avLst/>
          </a:prstGeom>
        </p:spPr>
        <p:txBody>
          <a:bodyPr vert="horz" lIns="0" tIns="0" rIns="0" bIns="0" rtlCol="0">
            <a:noAutofit/>
          </a:bodyPr>
          <a:lstStyle/>
          <a:p>
            <a:pPr lvl="0"/>
            <a:r>
              <a:rPr lang="en-US"/>
              <a:t>Click to edit Master text styles: Standard bullet</a:t>
            </a:r>
          </a:p>
          <a:p>
            <a:pPr lvl="1"/>
            <a:r>
              <a:rPr lang="en-US"/>
              <a:t>Second level: Sub bullet</a:t>
            </a:r>
          </a:p>
          <a:p>
            <a:pPr lvl="2"/>
            <a:r>
              <a:rPr lang="en-US"/>
              <a:t>Third level: Tertiary bullet</a:t>
            </a:r>
          </a:p>
          <a:p>
            <a:pPr lvl="3"/>
            <a:r>
              <a:rPr lang="en-US"/>
              <a:t>Fourth level: Body copy</a:t>
            </a:r>
          </a:p>
          <a:p>
            <a:pPr lvl="4"/>
            <a:r>
              <a:rPr lang="en-US"/>
              <a:t>Fifth level: Main Heading</a:t>
            </a:r>
          </a:p>
          <a:p>
            <a:pPr lvl="5"/>
            <a:r>
              <a:rPr lang="en-US"/>
              <a:t>Sixth level: Subheading</a:t>
            </a:r>
          </a:p>
          <a:p>
            <a:pPr lvl="6"/>
            <a:r>
              <a:rPr lang="en-US"/>
              <a:t>Seventh level: Tertiary heading</a:t>
            </a:r>
          </a:p>
          <a:p>
            <a:pPr lvl="7"/>
            <a:r>
              <a:rPr lang="en-US"/>
              <a:t>Eighth level: Numbered lists</a:t>
            </a:r>
          </a:p>
          <a:p>
            <a:pPr lvl="8"/>
            <a:r>
              <a:rPr lang="en-US"/>
              <a:t>Ninth level: Source</a:t>
            </a:r>
          </a:p>
        </p:txBody>
      </p:sp>
      <p:grpSp>
        <p:nvGrpSpPr>
          <p:cNvPr id="21" name="Group 20" hidden="1"/>
          <p:cNvGrpSpPr/>
          <p:nvPr/>
        </p:nvGrpSpPr>
        <p:grpSpPr>
          <a:xfrm>
            <a:off x="0" y="0"/>
            <a:ext cx="9144000" cy="5143500"/>
            <a:chOff x="0" y="0"/>
            <a:chExt cx="9144000" cy="6858000"/>
          </a:xfrm>
        </p:grpSpPr>
        <p:grpSp>
          <p:nvGrpSpPr>
            <p:cNvPr id="7" name="Group 6"/>
            <p:cNvGrpSpPr/>
            <p:nvPr userDrawn="1"/>
          </p:nvGrpSpPr>
          <p:grpSpPr>
            <a:xfrm>
              <a:off x="0" y="0"/>
              <a:ext cx="9144000" cy="6858000"/>
              <a:chOff x="0" y="0"/>
              <a:chExt cx="9144000" cy="6858000"/>
            </a:xfrm>
          </p:grpSpPr>
          <p:sp>
            <p:nvSpPr>
              <p:cNvPr id="8" name="Rectangle 7"/>
              <p:cNvSpPr>
                <a:spLocks noChangeAspect="1"/>
              </p:cNvSpPr>
              <p:nvPr/>
            </p:nvSpPr>
            <p:spPr>
              <a:xfrm>
                <a:off x="0" y="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a:spLocks noChangeAspect="1"/>
              </p:cNvSpPr>
              <p:nvPr/>
            </p:nvSpPr>
            <p:spPr>
              <a:xfrm>
                <a:off x="8686800" y="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ChangeAspect="1"/>
              </p:cNvSpPr>
              <p:nvPr/>
            </p:nvSpPr>
            <p:spPr>
              <a:xfrm>
                <a:off x="0" y="640080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ChangeAspect="1"/>
              </p:cNvSpPr>
              <p:nvPr/>
            </p:nvSpPr>
            <p:spPr>
              <a:xfrm>
                <a:off x="8686800" y="640080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457200" y="0"/>
                <a:ext cx="0" cy="685800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686800" y="0"/>
                <a:ext cx="0" cy="685800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457200"/>
                <a:ext cx="9144000" cy="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0" y="6400800"/>
                <a:ext cx="9144000" cy="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grpSp>
        <p:cxnSp>
          <p:nvCxnSpPr>
            <p:cNvPr id="19" name="Straight Connector 18"/>
            <p:cNvCxnSpPr/>
            <p:nvPr userDrawn="1"/>
          </p:nvCxnSpPr>
          <p:spPr>
            <a:xfrm>
              <a:off x="457200" y="1802847"/>
              <a:ext cx="8229600" cy="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153247" y="4918131"/>
            <a:ext cx="133221" cy="130805"/>
          </a:xfrm>
          <a:prstGeom prst="rect">
            <a:avLst/>
          </a:prstGeom>
          <a:noFill/>
        </p:spPr>
        <p:txBody>
          <a:bodyPr wrap="none" lIns="0" tIns="0" rIns="0" bIns="0" rtlCol="0">
            <a:spAutoFit/>
          </a:bodyPr>
          <a:lstStyle/>
          <a:p>
            <a:pPr algn="r"/>
            <a:fld id="{0C8E8817-043E-4BA1-A90E-6FB9FA409362}" type="slidenum">
              <a:rPr lang="en-US" sz="850" smtClean="0">
                <a:solidFill>
                  <a:schemeClr val="bg2">
                    <a:lumMod val="50000"/>
                  </a:schemeClr>
                </a:solidFill>
              </a:rPr>
              <a:pPr algn="r"/>
              <a:t>‹#›</a:t>
            </a:fld>
            <a:endParaRPr lang="en-US" sz="850">
              <a:solidFill>
                <a:schemeClr val="bg2">
                  <a:lumMod val="50000"/>
                </a:schemeClr>
              </a:solidFill>
            </a:endParaRPr>
          </a:p>
        </p:txBody>
      </p:sp>
      <p:sp>
        <p:nvSpPr>
          <p:cNvPr id="35" name="Title Placeholder 1"/>
          <p:cNvSpPr>
            <a:spLocks noGrp="1"/>
          </p:cNvSpPr>
          <p:nvPr>
            <p:ph type="title"/>
          </p:nvPr>
        </p:nvSpPr>
        <p:spPr>
          <a:xfrm>
            <a:off x="457200" y="165100"/>
            <a:ext cx="8229600" cy="578703"/>
          </a:xfrm>
          <a:prstGeom prst="rect">
            <a:avLst/>
          </a:prstGeom>
        </p:spPr>
        <p:txBody>
          <a:bodyPr vert="horz" lIns="0" tIns="0" rIns="0" bIns="0" rtlCol="0" anchor="b" anchorCtr="0">
            <a:noAutofit/>
          </a:bodyPr>
          <a:lstStyle/>
          <a:p>
            <a:r>
              <a:rPr lang="en-US"/>
              <a:t>Click to edit Master title style</a:t>
            </a:r>
          </a:p>
        </p:txBody>
      </p:sp>
      <p:sp>
        <p:nvSpPr>
          <p:cNvPr id="2" name="Date Placeholder 1"/>
          <p:cNvSpPr>
            <a:spLocks noGrp="1"/>
          </p:cNvSpPr>
          <p:nvPr>
            <p:ph type="dt" sz="half" idx="2"/>
          </p:nvPr>
        </p:nvSpPr>
        <p:spPr>
          <a:xfrm>
            <a:off x="452967" y="4916847"/>
            <a:ext cx="1683808" cy="107722"/>
          </a:xfrm>
          <a:prstGeom prst="rect">
            <a:avLst/>
          </a:prstGeom>
        </p:spPr>
        <p:txBody>
          <a:bodyPr vert="horz" wrap="square" lIns="0" tIns="0" rIns="0" bIns="0" rtlCol="0" anchor="ctr">
            <a:spAutoFit/>
          </a:bodyPr>
          <a:lstStyle>
            <a:lvl1pPr marL="0" marR="0" indent="0" algn="l" defTabSz="914400" rtl="0" eaLnBrk="1" fontAlgn="auto" latinLnBrk="0" hangingPunct="1">
              <a:lnSpc>
                <a:spcPct val="100000"/>
              </a:lnSpc>
              <a:spcBef>
                <a:spcPts val="0"/>
              </a:spcBef>
              <a:spcAft>
                <a:spcPts val="0"/>
              </a:spcAft>
              <a:buClrTx/>
              <a:buSzTx/>
              <a:buFontTx/>
              <a:buNone/>
              <a:tabLst/>
              <a:defRPr sz="700">
                <a:solidFill>
                  <a:schemeClr val="bg2">
                    <a:lumMod val="75000"/>
                  </a:schemeClr>
                </a:solidFill>
              </a:defRPr>
            </a:lvl1pPr>
          </a:lstStyle>
          <a:p>
            <a:r>
              <a:rPr lang="en-US"/>
              <a:t>© 2017 Teradata</a:t>
            </a:r>
          </a:p>
        </p:txBody>
      </p:sp>
      <p:sp>
        <p:nvSpPr>
          <p:cNvPr id="4" name="Footer Placeholder 3"/>
          <p:cNvSpPr>
            <a:spLocks noGrp="1"/>
          </p:cNvSpPr>
          <p:nvPr>
            <p:ph type="ftr" sz="quarter" idx="3"/>
          </p:nvPr>
        </p:nvSpPr>
        <p:spPr>
          <a:xfrm>
            <a:off x="3124200" y="4916847"/>
            <a:ext cx="2895600" cy="107722"/>
          </a:xfrm>
          <a:prstGeom prst="rect">
            <a:avLst/>
          </a:prstGeom>
        </p:spPr>
        <p:txBody>
          <a:bodyPr vert="horz" lIns="0" tIns="0" rIns="0" bIns="0" rtlCol="0" anchor="ctr">
            <a:spAutoFit/>
          </a:bodyPr>
          <a:lstStyle>
            <a:lvl1pPr algn="ctr">
              <a:defRPr sz="700">
                <a:solidFill>
                  <a:schemeClr val="tx1">
                    <a:tint val="75000"/>
                  </a:schemeClr>
                </a:solidFill>
              </a:defRPr>
            </a:lvl1pPr>
          </a:lstStyle>
          <a:p>
            <a:endParaRPr lang="en-US"/>
          </a:p>
        </p:txBody>
      </p:sp>
      <p:pic>
        <p:nvPicPr>
          <p:cNvPr id="25" name="Picture 24" descr="14TDPRD223_Think_Big_Logo_F2.png"/>
          <p:cNvPicPr>
            <a:picLocks noChangeAspect="1"/>
          </p:cNvPicPr>
          <p:nvPr userDrawn="1"/>
        </p:nvPicPr>
        <p:blipFill>
          <a:blip r:embed="rId23" cstate="print">
            <a:extLst>
              <a:ext uri="{28A0092B-C50C-407E-A947-70E740481C1C}">
                <a14:useLocalDpi xmlns:a14="http://schemas.microsoft.com/office/drawing/2010/main"/>
              </a:ext>
            </a:extLst>
          </a:blip>
          <a:stretch>
            <a:fillRect/>
          </a:stretch>
        </p:blipFill>
        <p:spPr>
          <a:xfrm>
            <a:off x="8650979" y="4663439"/>
            <a:ext cx="474733" cy="467101"/>
          </a:xfrm>
          <a:prstGeom prst="rect">
            <a:avLst/>
          </a:prstGeom>
        </p:spPr>
      </p:pic>
    </p:spTree>
    <p:extLst>
      <p:ext uri="{BB962C8B-B14F-4D97-AF65-F5344CB8AC3E}">
        <p14:creationId xmlns:p14="http://schemas.microsoft.com/office/powerpoint/2010/main" val="2126467470"/>
      </p:ext>
    </p:extLst>
  </p:cSld>
  <p:clrMap bg1="lt1" tx1="dk1" bg2="lt2" tx2="dk2" accent1="accent1" accent2="accent2" accent3="accent3" accent4="accent4" accent5="accent5" accent6="accent6" hlink="hlink" folHlink="folHlink"/>
  <p:sldLayoutIdLst>
    <p:sldLayoutId id="2147483673" r:id="rId1"/>
    <p:sldLayoutId id="2147483712" r:id="rId2"/>
    <p:sldLayoutId id="2147483667" r:id="rId3"/>
    <p:sldLayoutId id="2147483650" r:id="rId4"/>
    <p:sldLayoutId id="2147483658" r:id="rId5"/>
    <p:sldLayoutId id="2147483709" r:id="rId6"/>
    <p:sldLayoutId id="2147483659" r:id="rId7"/>
    <p:sldLayoutId id="2147483662" r:id="rId8"/>
    <p:sldLayoutId id="2147483663" r:id="rId9"/>
    <p:sldLayoutId id="2147483654" r:id="rId10"/>
    <p:sldLayoutId id="2147483715" r:id="rId11"/>
    <p:sldLayoutId id="2147483655" r:id="rId12"/>
    <p:sldLayoutId id="2147483716" r:id="rId13"/>
    <p:sldLayoutId id="2147483719" r:id="rId14"/>
    <p:sldLayoutId id="2147483670" r:id="rId15"/>
    <p:sldLayoutId id="2147483710" r:id="rId16"/>
    <p:sldLayoutId id="2147483660" r:id="rId17"/>
    <p:sldLayoutId id="2147483720" r:id="rId18"/>
    <p:sldLayoutId id="2147483714" r:id="rId19"/>
    <p:sldLayoutId id="2147483661" r:id="rId20"/>
    <p:sldLayoutId id="2147483725" r:id="rId21"/>
  </p:sldLayoutIdLst>
  <p:transition spd="med">
    <p:fade/>
  </p:transition>
  <p:hf sldNum="0" hdr="0" ftr="0"/>
  <p:txStyles>
    <p:titleStyle>
      <a:lvl1pPr algn="l" defTabSz="914400" rtl="0" eaLnBrk="1" latinLnBrk="0" hangingPunct="1">
        <a:lnSpc>
          <a:spcPct val="95000"/>
        </a:lnSpc>
        <a:spcBef>
          <a:spcPct val="0"/>
        </a:spcBef>
        <a:buNone/>
        <a:defRPr sz="2200" b="1" kern="1200" baseline="0">
          <a:solidFill>
            <a:schemeClr val="accent1"/>
          </a:solidFill>
          <a:latin typeface="+mj-lt"/>
          <a:ea typeface="+mj-ea"/>
          <a:cs typeface="+mj-cs"/>
        </a:defRPr>
      </a:lvl1pPr>
    </p:titleStyle>
    <p:bodyStyle>
      <a:lvl1pPr marL="228600" indent="-228600" algn="l" defTabSz="914400" rtl="0" eaLnBrk="1" latinLnBrk="0" hangingPunct="1">
        <a:lnSpc>
          <a:spcPct val="95000"/>
        </a:lnSpc>
        <a:spcBef>
          <a:spcPts val="600"/>
        </a:spcBef>
        <a:spcAft>
          <a:spcPts val="200"/>
        </a:spcAft>
        <a:buFont typeface="Arial" panose="020B0604020202020204" pitchFamily="34" charset="0"/>
        <a:buChar char="•"/>
        <a:defRPr sz="1800" b="0" kern="1200" baseline="0">
          <a:solidFill>
            <a:schemeClr val="tx1"/>
          </a:solidFill>
          <a:latin typeface="+mn-lt"/>
          <a:ea typeface="+mn-ea"/>
          <a:cs typeface="+mn-cs"/>
        </a:defRPr>
      </a:lvl1pPr>
      <a:lvl2pPr marL="457200" indent="-228600" algn="l" defTabSz="914400" rtl="0" eaLnBrk="1" latinLnBrk="0" hangingPunct="1">
        <a:lnSpc>
          <a:spcPct val="85000"/>
        </a:lnSpc>
        <a:spcBef>
          <a:spcPts val="200"/>
        </a:spcBef>
        <a:spcAft>
          <a:spcPts val="200"/>
        </a:spcAft>
        <a:buFont typeface="Arial" panose="020B0604020202020204" pitchFamily="34" charset="0"/>
        <a:buChar char="–"/>
        <a:defRPr sz="1600" b="0" kern="1200">
          <a:solidFill>
            <a:schemeClr val="tx1"/>
          </a:solidFill>
          <a:latin typeface="+mn-lt"/>
          <a:ea typeface="+mn-ea"/>
          <a:cs typeface="+mn-cs"/>
        </a:defRPr>
      </a:lvl2pPr>
      <a:lvl3pPr marL="628650" indent="-171450" algn="l" defTabSz="914400" rtl="0" eaLnBrk="1" latinLnBrk="0" hangingPunct="1">
        <a:lnSpc>
          <a:spcPct val="85000"/>
        </a:lnSpc>
        <a:spcBef>
          <a:spcPts val="200"/>
        </a:spcBef>
        <a:spcAft>
          <a:spcPts val="200"/>
        </a:spcAft>
        <a:buFont typeface="Arial" panose="020B0604020202020204" pitchFamily="34" charset="0"/>
        <a:buChar char="-"/>
        <a:defRPr sz="1400" b="0" kern="1200">
          <a:solidFill>
            <a:schemeClr val="tx1"/>
          </a:solidFill>
          <a:latin typeface="+mn-lt"/>
          <a:ea typeface="+mn-ea"/>
          <a:cs typeface="+mn-cs"/>
        </a:defRPr>
      </a:lvl3pPr>
      <a:lvl4pPr marL="0" indent="0" algn="l" defTabSz="914400" rtl="0" eaLnBrk="1" latinLnBrk="0" hangingPunct="1">
        <a:lnSpc>
          <a:spcPct val="95000"/>
        </a:lnSpc>
        <a:spcBef>
          <a:spcPts val="600"/>
        </a:spcBef>
        <a:spcAft>
          <a:spcPts val="200"/>
        </a:spcAft>
        <a:buFont typeface="Arial" panose="020B0604020202020204" pitchFamily="34" charset="0"/>
        <a:buChar char="​"/>
        <a:defRPr sz="1800" b="0" kern="1200">
          <a:solidFill>
            <a:schemeClr val="tx1"/>
          </a:solidFill>
          <a:latin typeface="+mn-lt"/>
          <a:ea typeface="+mn-ea"/>
          <a:cs typeface="+mn-cs"/>
        </a:defRPr>
      </a:lvl4pPr>
      <a:lvl5pPr marL="0" indent="0" algn="l" defTabSz="914400" rtl="0" eaLnBrk="1" latinLnBrk="0" hangingPunct="1">
        <a:lnSpc>
          <a:spcPct val="95000"/>
        </a:lnSpc>
        <a:spcBef>
          <a:spcPts val="600"/>
        </a:spcBef>
        <a:spcAft>
          <a:spcPts val="200"/>
        </a:spcAft>
        <a:buFont typeface="Arial" panose="020B0604020202020204" pitchFamily="34" charset="0"/>
        <a:buChar char="​"/>
        <a:defRPr sz="1800" b="0" kern="1200">
          <a:solidFill>
            <a:schemeClr val="accent1"/>
          </a:solidFill>
          <a:latin typeface="+mn-lt"/>
          <a:ea typeface="+mn-ea"/>
          <a:cs typeface="+mn-cs"/>
        </a:defRPr>
      </a:lvl5pPr>
      <a:lvl6pPr marL="0" indent="0" algn="l" defTabSz="914400" rtl="0" eaLnBrk="1" latinLnBrk="0" hangingPunct="1">
        <a:lnSpc>
          <a:spcPct val="95000"/>
        </a:lnSpc>
        <a:spcBef>
          <a:spcPts val="600"/>
        </a:spcBef>
        <a:spcAft>
          <a:spcPts val="200"/>
        </a:spcAft>
        <a:buFont typeface="Arial" panose="020B0604020202020204" pitchFamily="34" charset="0"/>
        <a:buChar char="​"/>
        <a:defRPr sz="1800" b="0" kern="1200">
          <a:solidFill>
            <a:schemeClr val="tx2"/>
          </a:solidFill>
          <a:latin typeface="+mn-lt"/>
          <a:ea typeface="+mn-ea"/>
          <a:cs typeface="+mn-cs"/>
        </a:defRPr>
      </a:lvl6pPr>
      <a:lvl7pPr marL="0" indent="0" algn="l" defTabSz="914400" rtl="0" eaLnBrk="1" latinLnBrk="0" hangingPunct="1">
        <a:lnSpc>
          <a:spcPct val="95000"/>
        </a:lnSpc>
        <a:spcBef>
          <a:spcPts val="1000"/>
        </a:spcBef>
        <a:spcAft>
          <a:spcPts val="0"/>
        </a:spcAft>
        <a:buFont typeface="Arial" panose="020B0604020202020204" pitchFamily="34" charset="0"/>
        <a:buChar char="​"/>
        <a:defRPr sz="1800" b="1" kern="1200">
          <a:solidFill>
            <a:schemeClr val="tx1"/>
          </a:solidFill>
          <a:latin typeface="+mn-lt"/>
          <a:ea typeface="+mn-ea"/>
          <a:cs typeface="+mn-cs"/>
        </a:defRPr>
      </a:lvl7pPr>
      <a:lvl8pPr marL="228600" indent="-228600" algn="l" defTabSz="914400" rtl="0" eaLnBrk="1" latinLnBrk="0" hangingPunct="1">
        <a:lnSpc>
          <a:spcPct val="95000"/>
        </a:lnSpc>
        <a:spcBef>
          <a:spcPts val="200"/>
        </a:spcBef>
        <a:spcAft>
          <a:spcPts val="200"/>
        </a:spcAft>
        <a:buFont typeface="+mj-lt"/>
        <a:buAutoNum type="arabicPeriod"/>
        <a:defRPr sz="1800" b="0" kern="1200" baseline="0">
          <a:solidFill>
            <a:schemeClr val="tx1"/>
          </a:solidFill>
          <a:latin typeface="+mn-lt"/>
          <a:ea typeface="+mn-ea"/>
          <a:cs typeface="+mn-cs"/>
        </a:defRPr>
      </a:lvl8pPr>
      <a:lvl9pPr marL="0" indent="0" algn="l" defTabSz="914400" rtl="0" eaLnBrk="1" latinLnBrk="0" hangingPunct="1">
        <a:lnSpc>
          <a:spcPct val="95000"/>
        </a:lnSpc>
        <a:spcBef>
          <a:spcPts val="400"/>
        </a:spcBef>
        <a:spcAft>
          <a:spcPts val="400"/>
        </a:spcAft>
        <a:buFont typeface="Arial" panose="020B0604020202020204" pitchFamily="34" charset="0"/>
        <a:buChar char="​"/>
        <a:defRPr sz="900" b="0" kern="1200">
          <a:solidFill>
            <a:schemeClr val="accent6"/>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4" Type="http://schemas.openxmlformats.org/officeDocument/2006/relationships/image" Target="../media/image11.emf"/><Relationship Id="rId5" Type="http://schemas.openxmlformats.org/officeDocument/2006/relationships/image" Target="../media/image12.png"/><Relationship Id="rId6" Type="http://schemas.openxmlformats.org/officeDocument/2006/relationships/image" Target="../media/image13.png"/><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p:cNvPicPr>
            <a:picLocks noGrp="1" noChangeAspect="1"/>
          </p:cNvPicPr>
          <p:nvPr>
            <p:ph type="pic" sz="quarter" idx="12"/>
          </p:nvPr>
        </p:nvPicPr>
        <p:blipFill>
          <a:blip r:embed="rId3" cstate="hqprint">
            <a:extLst>
              <a:ext uri="{28A0092B-C50C-407E-A947-70E740481C1C}">
                <a14:useLocalDpi xmlns:a14="http://schemas.microsoft.com/office/drawing/2010/main"/>
              </a:ext>
            </a:extLst>
          </a:blip>
          <a:srcRect/>
          <a:stretch>
            <a:fillRect/>
          </a:stretch>
        </p:blipFill>
        <p:spPr>
          <a:xfrm>
            <a:off x="0" y="257961"/>
            <a:ext cx="9153549" cy="4344810"/>
          </a:xfrm>
        </p:spPr>
      </p:pic>
      <p:sp>
        <p:nvSpPr>
          <p:cNvPr id="6" name="Text Placeholder 5"/>
          <p:cNvSpPr>
            <a:spLocks noGrp="1"/>
          </p:cNvSpPr>
          <p:nvPr>
            <p:ph type="body" sz="quarter" idx="10"/>
          </p:nvPr>
        </p:nvSpPr>
        <p:spPr>
          <a:xfrm>
            <a:off x="0" y="2533559"/>
            <a:ext cx="5847397" cy="986424"/>
          </a:xfrm>
        </p:spPr>
        <p:txBody>
          <a:bodyPr/>
          <a:lstStyle/>
          <a:p>
            <a:r>
              <a:rPr lang="de-DE" dirty="0" smtClean="0"/>
              <a:t>Models </a:t>
            </a:r>
            <a:r>
              <a:rPr lang="de-DE" dirty="0" err="1" smtClean="0"/>
              <a:t>and</a:t>
            </a:r>
            <a:r>
              <a:rPr lang="de-DE" dirty="0" smtClean="0"/>
              <a:t> Implementation</a:t>
            </a:r>
            <a:endParaRPr lang="en-US" dirty="0"/>
          </a:p>
        </p:txBody>
      </p:sp>
      <p:sp>
        <p:nvSpPr>
          <p:cNvPr id="2" name="TextBox 1"/>
          <p:cNvSpPr txBox="1"/>
          <p:nvPr/>
        </p:nvSpPr>
        <p:spPr>
          <a:xfrm>
            <a:off x="7874000" y="568960"/>
            <a:ext cx="1127760" cy="297004"/>
          </a:xfrm>
          <a:prstGeom prst="rect">
            <a:avLst/>
          </a:prstGeom>
          <a:noFill/>
        </p:spPr>
        <p:txBody>
          <a:bodyPr wrap="square" rtlCol="0">
            <a:spAutoFit/>
          </a:bodyPr>
          <a:lstStyle/>
          <a:p>
            <a:pPr>
              <a:lnSpc>
                <a:spcPct val="95000"/>
              </a:lnSpc>
              <a:spcBef>
                <a:spcPts val="400"/>
              </a:spcBef>
            </a:pPr>
            <a:r>
              <a:rPr lang="en-US" sz="1400" b="1" dirty="0" smtClean="0">
                <a:solidFill>
                  <a:schemeClr val="bg1"/>
                </a:solidFill>
              </a:rPr>
              <a:t>Cynthia Li</a:t>
            </a:r>
            <a:endParaRPr lang="en-US" sz="1400" b="1" dirty="0" smtClean="0">
              <a:solidFill>
                <a:schemeClr val="bg1"/>
              </a:solidFill>
            </a:endParaRPr>
          </a:p>
        </p:txBody>
      </p:sp>
    </p:spTree>
    <p:extLst>
      <p:ext uri="{BB962C8B-B14F-4D97-AF65-F5344CB8AC3E}">
        <p14:creationId xmlns:p14="http://schemas.microsoft.com/office/powerpoint/2010/main" val="172970101"/>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Deep Matrix Factorization Notebook</a:t>
            </a:r>
            <a:endParaRPr lang="en-US" dirty="0"/>
          </a:p>
        </p:txBody>
      </p:sp>
      <p:sp>
        <p:nvSpPr>
          <p:cNvPr id="4" name="Date Placeholder 3"/>
          <p:cNvSpPr>
            <a:spLocks noGrp="1"/>
          </p:cNvSpPr>
          <p:nvPr>
            <p:ph type="dt" sz="half" idx="10"/>
          </p:nvPr>
        </p:nvSpPr>
        <p:spPr/>
        <p:txBody>
          <a:bodyPr/>
          <a:lstStyle/>
          <a:p>
            <a:r>
              <a:rPr lang="en-US" smtClean="0"/>
              <a:t>© 2017 Teradata</a:t>
            </a:r>
            <a:endParaRPr lang="en-US"/>
          </a:p>
        </p:txBody>
      </p:sp>
      <p:sp>
        <p:nvSpPr>
          <p:cNvPr id="12" name="Rectangle 11"/>
          <p:cNvSpPr/>
          <p:nvPr/>
        </p:nvSpPr>
        <p:spPr>
          <a:xfrm>
            <a:off x="3759200" y="3834775"/>
            <a:ext cx="3739596" cy="1082071"/>
          </a:xfrm>
          <a:prstGeom prst="rect">
            <a:avLst/>
          </a:prstGeom>
          <a:solidFill>
            <a:schemeClr val="bg1"/>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13" name="TextBox 12"/>
          <p:cNvSpPr txBox="1"/>
          <p:nvPr/>
        </p:nvSpPr>
        <p:spPr>
          <a:xfrm>
            <a:off x="777240" y="1727200"/>
            <a:ext cx="7589520" cy="923330"/>
          </a:xfrm>
          <a:prstGeom prst="rect">
            <a:avLst/>
          </a:prstGeom>
          <a:noFill/>
        </p:spPr>
        <p:txBody>
          <a:bodyPr wrap="square" rtlCol="0">
            <a:spAutoFit/>
          </a:bodyPr>
          <a:lstStyle/>
          <a:p>
            <a:pPr marL="285750" indent="-285750">
              <a:lnSpc>
                <a:spcPct val="150000"/>
              </a:lnSpc>
              <a:buFont typeface="Arial" charset="0"/>
              <a:buChar char="•"/>
            </a:pPr>
            <a:r>
              <a:rPr lang="en-US" dirty="0" smtClean="0"/>
              <a:t>Demonstrate how to use </a:t>
            </a:r>
            <a:r>
              <a:rPr lang="en-US" dirty="0"/>
              <a:t>the </a:t>
            </a:r>
            <a:r>
              <a:rPr lang="en-US" dirty="0" err="1" smtClean="0"/>
              <a:t>tensorflow</a:t>
            </a:r>
            <a:r>
              <a:rPr lang="en-US" dirty="0" smtClean="0"/>
              <a:t> </a:t>
            </a:r>
            <a:r>
              <a:rPr lang="en-US" dirty="0" smtClean="0"/>
              <a:t>lower </a:t>
            </a:r>
            <a:r>
              <a:rPr lang="en-US" dirty="0"/>
              <a:t>API to </a:t>
            </a:r>
            <a:r>
              <a:rPr lang="en-US" dirty="0" smtClean="0"/>
              <a:t>build a DNN model from </a:t>
            </a:r>
            <a:r>
              <a:rPr lang="en-US" dirty="0" smtClean="0"/>
              <a:t>scratch</a:t>
            </a:r>
            <a:r>
              <a:rPr lang="en-US" dirty="0" smtClean="0"/>
              <a:t>. </a:t>
            </a:r>
            <a:endParaRPr lang="en-US" dirty="0"/>
          </a:p>
        </p:txBody>
      </p:sp>
    </p:spTree>
    <p:extLst>
      <p:ext uri="{BB962C8B-B14F-4D97-AF65-F5344CB8AC3E}">
        <p14:creationId xmlns:p14="http://schemas.microsoft.com/office/powerpoint/2010/main" val="1219300329"/>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The Goal</a:t>
            </a:r>
            <a:endParaRPr lang="en-US" dirty="0"/>
          </a:p>
        </p:txBody>
      </p:sp>
      <p:sp>
        <p:nvSpPr>
          <p:cNvPr id="4" name="Date Placeholder 3"/>
          <p:cNvSpPr>
            <a:spLocks noGrp="1"/>
          </p:cNvSpPr>
          <p:nvPr>
            <p:ph type="dt" sz="half" idx="10"/>
          </p:nvPr>
        </p:nvSpPr>
        <p:spPr/>
        <p:txBody>
          <a:bodyPr/>
          <a:lstStyle/>
          <a:p>
            <a:r>
              <a:rPr lang="en-US" smtClean="0"/>
              <a:t>© 2017 Teradata</a:t>
            </a:r>
            <a:endParaRPr lang="en-US"/>
          </a:p>
        </p:txBody>
      </p:sp>
      <p:sp>
        <p:nvSpPr>
          <p:cNvPr id="13" name="TextBox 12"/>
          <p:cNvSpPr txBox="1"/>
          <p:nvPr/>
        </p:nvSpPr>
        <p:spPr>
          <a:xfrm>
            <a:off x="777240" y="1050623"/>
            <a:ext cx="7589520" cy="923330"/>
          </a:xfrm>
          <a:prstGeom prst="rect">
            <a:avLst/>
          </a:prstGeom>
          <a:noFill/>
        </p:spPr>
        <p:txBody>
          <a:bodyPr wrap="square" rtlCol="0">
            <a:spAutoFit/>
          </a:bodyPr>
          <a:lstStyle/>
          <a:p>
            <a:pPr marL="285750" indent="-285750">
              <a:lnSpc>
                <a:spcPct val="150000"/>
              </a:lnSpc>
              <a:spcBef>
                <a:spcPts val="400"/>
              </a:spcBef>
              <a:buFont typeface="Arial" charset="0"/>
              <a:buChar char="•"/>
            </a:pPr>
            <a:r>
              <a:rPr lang="en-US" dirty="0" smtClean="0">
                <a:solidFill>
                  <a:srgbClr val="231F20"/>
                </a:solidFill>
              </a:rPr>
              <a:t>Our Goal is not only to get a single prediction value, but also to know the probability distribution of the prediction. </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967" y="2232926"/>
            <a:ext cx="8554720" cy="2001804"/>
          </a:xfrm>
          <a:prstGeom prst="rect">
            <a:avLst/>
          </a:prstGeom>
        </p:spPr>
      </p:pic>
      <p:sp>
        <p:nvSpPr>
          <p:cNvPr id="9" name="Rectangle 8"/>
          <p:cNvSpPr/>
          <p:nvPr/>
        </p:nvSpPr>
        <p:spPr>
          <a:xfrm>
            <a:off x="6136640" y="2222766"/>
            <a:ext cx="2871047" cy="2115554"/>
          </a:xfrm>
          <a:prstGeom prst="rect">
            <a:avLst/>
          </a:prstGeom>
          <a:solidFill>
            <a:schemeClr val="accent1">
              <a:alpha val="0"/>
            </a:schemeClr>
          </a:solidFill>
          <a:ln w="31750">
            <a:solidFill>
              <a:schemeClr val="tx2"/>
            </a:solidFill>
            <a:miter lim="800000"/>
            <a:headEnd/>
            <a:tailEnd/>
          </a:ln>
          <a:effectLst>
            <a:glow>
              <a:schemeClr val="accent1">
                <a:alpha val="0"/>
              </a:schemeClr>
            </a:glow>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11" name="Rectangle 10"/>
          <p:cNvSpPr/>
          <p:nvPr/>
        </p:nvSpPr>
        <p:spPr>
          <a:xfrm>
            <a:off x="5557519" y="2214761"/>
            <a:ext cx="579121" cy="2115554"/>
          </a:xfrm>
          <a:prstGeom prst="rect">
            <a:avLst/>
          </a:prstGeom>
          <a:solidFill>
            <a:srgbClr val="FF0000">
              <a:alpha val="0"/>
            </a:srgbClr>
          </a:solidFill>
          <a:ln w="31750">
            <a:solidFill>
              <a:srgbClr val="FF0066"/>
            </a:solidFill>
            <a:miter lim="800000"/>
            <a:headEnd/>
            <a:tailEnd/>
          </a:ln>
          <a:effectLst>
            <a:glow>
              <a:srgbClr val="FF0000">
                <a:alpha val="0"/>
              </a:srgbClr>
            </a:glow>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10" name="Rectangle 9"/>
          <p:cNvSpPr/>
          <p:nvPr/>
        </p:nvSpPr>
        <p:spPr>
          <a:xfrm>
            <a:off x="2866193" y="4473383"/>
            <a:ext cx="3270447" cy="369332"/>
          </a:xfrm>
          <a:prstGeom prst="rect">
            <a:avLst/>
          </a:prstGeom>
        </p:spPr>
        <p:txBody>
          <a:bodyPr wrap="none">
            <a:spAutoFit/>
          </a:bodyPr>
          <a:lstStyle/>
          <a:p>
            <a:r>
              <a:rPr lang="en-US">
                <a:solidFill>
                  <a:schemeClr val="tx2"/>
                </a:solidFill>
              </a:rPr>
              <a:t>DNN Accuracy: 50.559383%</a:t>
            </a:r>
          </a:p>
        </p:txBody>
      </p:sp>
    </p:spTree>
    <p:extLst>
      <p:ext uri="{BB962C8B-B14F-4D97-AF65-F5344CB8AC3E}">
        <p14:creationId xmlns:p14="http://schemas.microsoft.com/office/powerpoint/2010/main" val="220787638"/>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The Advantage</a:t>
            </a:r>
            <a:endParaRPr lang="en-US" dirty="0"/>
          </a:p>
        </p:txBody>
      </p:sp>
      <p:sp>
        <p:nvSpPr>
          <p:cNvPr id="4" name="Date Placeholder 3"/>
          <p:cNvSpPr>
            <a:spLocks noGrp="1"/>
          </p:cNvSpPr>
          <p:nvPr>
            <p:ph type="dt" sz="half" idx="10"/>
          </p:nvPr>
        </p:nvSpPr>
        <p:spPr/>
        <p:txBody>
          <a:bodyPr/>
          <a:lstStyle/>
          <a:p>
            <a:r>
              <a:rPr lang="en-US" smtClean="0"/>
              <a:t>© 2017 Teradata</a:t>
            </a:r>
            <a:endParaRPr lang="en-US"/>
          </a:p>
        </p:txBody>
      </p:sp>
      <p:sp>
        <p:nvSpPr>
          <p:cNvPr id="13" name="TextBox 12"/>
          <p:cNvSpPr txBox="1"/>
          <p:nvPr/>
        </p:nvSpPr>
        <p:spPr>
          <a:xfrm>
            <a:off x="777240" y="1050623"/>
            <a:ext cx="7589520" cy="923330"/>
          </a:xfrm>
          <a:prstGeom prst="rect">
            <a:avLst/>
          </a:prstGeom>
          <a:noFill/>
        </p:spPr>
        <p:txBody>
          <a:bodyPr wrap="square" rtlCol="0">
            <a:spAutoFit/>
          </a:bodyPr>
          <a:lstStyle/>
          <a:p>
            <a:pPr marL="285750" indent="-285750">
              <a:lnSpc>
                <a:spcPct val="150000"/>
              </a:lnSpc>
              <a:spcBef>
                <a:spcPts val="400"/>
              </a:spcBef>
              <a:buFont typeface="Arial" charset="0"/>
              <a:buChar char="•"/>
            </a:pPr>
            <a:r>
              <a:rPr lang="en-US" dirty="0" smtClean="0">
                <a:solidFill>
                  <a:srgbClr val="231F20"/>
                </a:solidFill>
              </a:rPr>
              <a:t>With this additional probability information we can assess the risks and certainty of our result. </a:t>
            </a:r>
          </a:p>
        </p:txBody>
      </p:sp>
      <p:pic>
        <p:nvPicPr>
          <p:cNvPr id="2" name="Picture 1"/>
          <p:cNvPicPr>
            <a:picLocks noChangeAspect="1"/>
          </p:cNvPicPr>
          <p:nvPr/>
        </p:nvPicPr>
        <p:blipFill>
          <a:blip r:embed="rId3"/>
          <a:stretch>
            <a:fillRect/>
          </a:stretch>
        </p:blipFill>
        <p:spPr>
          <a:xfrm>
            <a:off x="5679086" y="2585778"/>
            <a:ext cx="2332074" cy="2133600"/>
          </a:xfrm>
          <a:prstGeom prst="rect">
            <a:avLst/>
          </a:prstGeom>
        </p:spPr>
      </p:pic>
      <p:pic>
        <p:nvPicPr>
          <p:cNvPr id="10" name="Picture 9"/>
          <p:cNvPicPr>
            <a:picLocks noChangeAspect="1"/>
          </p:cNvPicPr>
          <p:nvPr/>
        </p:nvPicPr>
        <p:blipFill>
          <a:blip r:embed="rId4"/>
          <a:stretch>
            <a:fillRect/>
          </a:stretch>
        </p:blipFill>
        <p:spPr>
          <a:xfrm>
            <a:off x="895778" y="2585778"/>
            <a:ext cx="4279323" cy="2133600"/>
          </a:xfrm>
          <a:prstGeom prst="rect">
            <a:avLst/>
          </a:prstGeom>
        </p:spPr>
      </p:pic>
      <p:pic>
        <p:nvPicPr>
          <p:cNvPr id="11" name="Picture 10"/>
          <p:cNvPicPr>
            <a:picLocks noChangeAspect="1"/>
          </p:cNvPicPr>
          <p:nvPr/>
        </p:nvPicPr>
        <p:blipFill>
          <a:blip r:embed="rId5"/>
          <a:stretch>
            <a:fillRect/>
          </a:stretch>
        </p:blipFill>
        <p:spPr>
          <a:xfrm>
            <a:off x="4466507" y="1973953"/>
            <a:ext cx="730885" cy="592609"/>
          </a:xfrm>
          <a:prstGeom prst="rect">
            <a:avLst/>
          </a:prstGeom>
        </p:spPr>
      </p:pic>
      <p:pic>
        <p:nvPicPr>
          <p:cNvPr id="12" name="Picture 11"/>
          <p:cNvPicPr>
            <a:picLocks noChangeAspect="1"/>
          </p:cNvPicPr>
          <p:nvPr/>
        </p:nvPicPr>
        <p:blipFill>
          <a:blip r:embed="rId6"/>
          <a:stretch>
            <a:fillRect/>
          </a:stretch>
        </p:blipFill>
        <p:spPr>
          <a:xfrm>
            <a:off x="7833815" y="1973953"/>
            <a:ext cx="592609" cy="592609"/>
          </a:xfrm>
          <a:prstGeom prst="rect">
            <a:avLst/>
          </a:prstGeom>
        </p:spPr>
      </p:pic>
    </p:spTree>
    <p:extLst>
      <p:ext uri="{BB962C8B-B14F-4D97-AF65-F5344CB8AC3E}">
        <p14:creationId xmlns:p14="http://schemas.microsoft.com/office/powerpoint/2010/main" val="1402669904"/>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79"/>
          <p:cNvSpPr/>
          <p:nvPr/>
        </p:nvSpPr>
        <p:spPr>
          <a:xfrm>
            <a:off x="2563713" y="2613597"/>
            <a:ext cx="408583" cy="1372954"/>
          </a:xfrm>
          <a:prstGeom prst="rect">
            <a:avLst/>
          </a:prstGeom>
          <a:solidFill>
            <a:schemeClr val="accent1">
              <a:lumMod val="40000"/>
              <a:lumOff val="60000"/>
            </a:schemeClr>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78" name="Rectangle 77"/>
          <p:cNvSpPr/>
          <p:nvPr/>
        </p:nvSpPr>
        <p:spPr>
          <a:xfrm>
            <a:off x="2563713" y="1071440"/>
            <a:ext cx="408583" cy="1372954"/>
          </a:xfrm>
          <a:prstGeom prst="rect">
            <a:avLst/>
          </a:prstGeom>
          <a:solidFill>
            <a:schemeClr val="accent1">
              <a:lumMod val="40000"/>
              <a:lumOff val="60000"/>
            </a:schemeClr>
          </a:solidFill>
          <a:ln w="9525">
            <a:solidFill>
              <a:srgbClr val="FFFF00"/>
            </a:solid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66" name="Rectangle 65"/>
          <p:cNvSpPr/>
          <p:nvPr/>
        </p:nvSpPr>
        <p:spPr>
          <a:xfrm>
            <a:off x="4986179" y="1399589"/>
            <a:ext cx="458470" cy="2043086"/>
          </a:xfrm>
          <a:prstGeom prst="rect">
            <a:avLst/>
          </a:prstGeom>
          <a:solidFill>
            <a:schemeClr val="tx2">
              <a:lumMod val="20000"/>
              <a:lumOff val="80000"/>
            </a:schemeClr>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64" name="Rectangle 63"/>
          <p:cNvSpPr/>
          <p:nvPr/>
        </p:nvSpPr>
        <p:spPr>
          <a:xfrm>
            <a:off x="3396218" y="1401711"/>
            <a:ext cx="458470" cy="2043086"/>
          </a:xfrm>
          <a:prstGeom prst="rect">
            <a:avLst/>
          </a:prstGeom>
          <a:solidFill>
            <a:schemeClr val="tx2">
              <a:lumMod val="20000"/>
              <a:lumOff val="80000"/>
            </a:schemeClr>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65" name="Rectangle 64"/>
          <p:cNvSpPr/>
          <p:nvPr/>
        </p:nvSpPr>
        <p:spPr>
          <a:xfrm>
            <a:off x="4217313" y="1399589"/>
            <a:ext cx="458470" cy="2043086"/>
          </a:xfrm>
          <a:prstGeom prst="rect">
            <a:avLst/>
          </a:prstGeom>
          <a:solidFill>
            <a:schemeClr val="tx2">
              <a:lumMod val="20000"/>
              <a:lumOff val="80000"/>
            </a:schemeClr>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3" name="Title 2"/>
          <p:cNvSpPr>
            <a:spLocks noGrp="1"/>
          </p:cNvSpPr>
          <p:nvPr>
            <p:ph type="title"/>
          </p:nvPr>
        </p:nvSpPr>
        <p:spPr/>
        <p:txBody>
          <a:bodyPr/>
          <a:lstStyle/>
          <a:p>
            <a:r>
              <a:rPr lang="en-US" dirty="0" smtClean="0"/>
              <a:t>The Model</a:t>
            </a:r>
            <a:endParaRPr lang="en-US" dirty="0"/>
          </a:p>
        </p:txBody>
      </p:sp>
      <p:sp>
        <p:nvSpPr>
          <p:cNvPr id="4" name="Date Placeholder 3"/>
          <p:cNvSpPr>
            <a:spLocks noGrp="1"/>
          </p:cNvSpPr>
          <p:nvPr>
            <p:ph type="dt" sz="half" idx="10"/>
          </p:nvPr>
        </p:nvSpPr>
        <p:spPr/>
        <p:txBody>
          <a:bodyPr/>
          <a:lstStyle/>
          <a:p>
            <a:r>
              <a:rPr lang="en-US" smtClean="0"/>
              <a:t>© 2017 Teradata</a:t>
            </a:r>
            <a:endParaRPr lang="en-US"/>
          </a:p>
        </p:txBody>
      </p:sp>
      <p:grpSp>
        <p:nvGrpSpPr>
          <p:cNvPr id="26" name="Group 25"/>
          <p:cNvGrpSpPr/>
          <p:nvPr/>
        </p:nvGrpSpPr>
        <p:grpSpPr>
          <a:xfrm>
            <a:off x="5843112" y="1464768"/>
            <a:ext cx="304800" cy="1912728"/>
            <a:chOff x="5252720" y="960090"/>
            <a:chExt cx="304800" cy="1912728"/>
          </a:xfrm>
        </p:grpSpPr>
        <p:sp>
          <p:nvSpPr>
            <p:cNvPr id="5" name="Oval 4"/>
            <p:cNvSpPr/>
            <p:nvPr/>
          </p:nvSpPr>
          <p:spPr>
            <a:xfrm>
              <a:off x="5252720" y="960090"/>
              <a:ext cx="304800" cy="304800"/>
            </a:xfrm>
            <a:prstGeom prst="ellipse">
              <a:avLst/>
            </a:prstGeom>
            <a:solidFill>
              <a:srgbClr val="FF0066"/>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12" name="Oval 11"/>
            <p:cNvSpPr/>
            <p:nvPr/>
          </p:nvSpPr>
          <p:spPr>
            <a:xfrm>
              <a:off x="5252720" y="1344654"/>
              <a:ext cx="304800" cy="304800"/>
            </a:xfrm>
            <a:prstGeom prst="ellipse">
              <a:avLst/>
            </a:prstGeom>
            <a:solidFill>
              <a:srgbClr val="FF0066"/>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13" name="Oval 12"/>
            <p:cNvSpPr/>
            <p:nvPr/>
          </p:nvSpPr>
          <p:spPr>
            <a:xfrm>
              <a:off x="5252720" y="1754145"/>
              <a:ext cx="304800" cy="304800"/>
            </a:xfrm>
            <a:prstGeom prst="ellipse">
              <a:avLst/>
            </a:prstGeom>
            <a:solidFill>
              <a:srgbClr val="FF0066"/>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14" name="Oval 13"/>
            <p:cNvSpPr/>
            <p:nvPr/>
          </p:nvSpPr>
          <p:spPr>
            <a:xfrm>
              <a:off x="5252720" y="2568018"/>
              <a:ext cx="304800" cy="304800"/>
            </a:xfrm>
            <a:prstGeom prst="ellipse">
              <a:avLst/>
            </a:prstGeom>
            <a:solidFill>
              <a:srgbClr val="FF0066"/>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15" name="Oval 14"/>
            <p:cNvSpPr/>
            <p:nvPr/>
          </p:nvSpPr>
          <p:spPr>
            <a:xfrm>
              <a:off x="5252720" y="2161081"/>
              <a:ext cx="304800" cy="304800"/>
            </a:xfrm>
            <a:prstGeom prst="ellipse">
              <a:avLst/>
            </a:prstGeom>
            <a:solidFill>
              <a:srgbClr val="FF0066"/>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grpSp>
      <p:sp>
        <p:nvSpPr>
          <p:cNvPr id="22" name="Oval 21"/>
          <p:cNvSpPr/>
          <p:nvPr/>
        </p:nvSpPr>
        <p:spPr>
          <a:xfrm>
            <a:off x="5063014" y="1583868"/>
            <a:ext cx="304800" cy="304800"/>
          </a:xfrm>
          <a:prstGeom prst="ellipse">
            <a:avLst/>
          </a:prstGeom>
          <a:solidFill>
            <a:schemeClr val="accent2">
              <a:lumMod val="60000"/>
              <a:lumOff val="40000"/>
            </a:schemeClr>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23" name="Oval 22"/>
          <p:cNvSpPr/>
          <p:nvPr/>
        </p:nvSpPr>
        <p:spPr>
          <a:xfrm>
            <a:off x="5063014" y="1993359"/>
            <a:ext cx="304800" cy="304800"/>
          </a:xfrm>
          <a:prstGeom prst="ellipse">
            <a:avLst/>
          </a:prstGeom>
          <a:solidFill>
            <a:schemeClr val="accent2">
              <a:lumMod val="60000"/>
              <a:lumOff val="40000"/>
            </a:schemeClr>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24" name="Oval 23"/>
          <p:cNvSpPr/>
          <p:nvPr/>
        </p:nvSpPr>
        <p:spPr>
          <a:xfrm>
            <a:off x="5063014" y="3031537"/>
            <a:ext cx="304800" cy="304800"/>
          </a:xfrm>
          <a:prstGeom prst="ellipse">
            <a:avLst/>
          </a:prstGeom>
          <a:solidFill>
            <a:schemeClr val="accent2">
              <a:lumMod val="60000"/>
              <a:lumOff val="40000"/>
            </a:schemeClr>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25" name="Oval 24"/>
          <p:cNvSpPr/>
          <p:nvPr/>
        </p:nvSpPr>
        <p:spPr>
          <a:xfrm>
            <a:off x="5063014" y="2400295"/>
            <a:ext cx="304800" cy="304800"/>
          </a:xfrm>
          <a:prstGeom prst="ellipse">
            <a:avLst/>
          </a:prstGeom>
          <a:solidFill>
            <a:schemeClr val="accent2">
              <a:lumMod val="60000"/>
              <a:lumOff val="40000"/>
            </a:schemeClr>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28" name="Oval 27"/>
          <p:cNvSpPr/>
          <p:nvPr/>
        </p:nvSpPr>
        <p:spPr>
          <a:xfrm>
            <a:off x="4282916" y="1583868"/>
            <a:ext cx="304800" cy="304800"/>
          </a:xfrm>
          <a:prstGeom prst="ellipse">
            <a:avLst/>
          </a:prstGeom>
          <a:solidFill>
            <a:schemeClr val="accent2">
              <a:lumMod val="60000"/>
              <a:lumOff val="40000"/>
            </a:schemeClr>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29" name="Oval 28"/>
          <p:cNvSpPr/>
          <p:nvPr/>
        </p:nvSpPr>
        <p:spPr>
          <a:xfrm>
            <a:off x="4282916" y="1993359"/>
            <a:ext cx="304800" cy="304800"/>
          </a:xfrm>
          <a:prstGeom prst="ellipse">
            <a:avLst/>
          </a:prstGeom>
          <a:solidFill>
            <a:schemeClr val="accent2">
              <a:lumMod val="60000"/>
              <a:lumOff val="40000"/>
            </a:schemeClr>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31" name="Oval 30"/>
          <p:cNvSpPr/>
          <p:nvPr/>
        </p:nvSpPr>
        <p:spPr>
          <a:xfrm>
            <a:off x="4282916" y="2400295"/>
            <a:ext cx="304800" cy="304800"/>
          </a:xfrm>
          <a:prstGeom prst="ellipse">
            <a:avLst/>
          </a:prstGeom>
          <a:solidFill>
            <a:schemeClr val="accent2">
              <a:lumMod val="60000"/>
              <a:lumOff val="40000"/>
            </a:schemeClr>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18" name="Oval 17"/>
          <p:cNvSpPr/>
          <p:nvPr/>
        </p:nvSpPr>
        <p:spPr>
          <a:xfrm>
            <a:off x="3461821" y="1607259"/>
            <a:ext cx="304800" cy="304800"/>
          </a:xfrm>
          <a:prstGeom prst="ellipse">
            <a:avLst/>
          </a:prstGeom>
          <a:solidFill>
            <a:schemeClr val="accent2">
              <a:lumMod val="60000"/>
              <a:lumOff val="40000"/>
            </a:schemeClr>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19" name="Oval 18"/>
          <p:cNvSpPr/>
          <p:nvPr/>
        </p:nvSpPr>
        <p:spPr>
          <a:xfrm>
            <a:off x="3461821" y="2421132"/>
            <a:ext cx="304800" cy="304800"/>
          </a:xfrm>
          <a:prstGeom prst="ellipse">
            <a:avLst/>
          </a:prstGeom>
          <a:solidFill>
            <a:schemeClr val="accent2">
              <a:lumMod val="60000"/>
              <a:lumOff val="40000"/>
            </a:schemeClr>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20" name="Oval 19"/>
          <p:cNvSpPr/>
          <p:nvPr/>
        </p:nvSpPr>
        <p:spPr>
          <a:xfrm>
            <a:off x="3461821" y="2014195"/>
            <a:ext cx="304800" cy="304800"/>
          </a:xfrm>
          <a:prstGeom prst="ellipse">
            <a:avLst/>
          </a:prstGeom>
          <a:solidFill>
            <a:schemeClr val="accent2">
              <a:lumMod val="60000"/>
              <a:lumOff val="40000"/>
            </a:schemeClr>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49" name="Oval 48"/>
          <p:cNvSpPr/>
          <p:nvPr/>
        </p:nvSpPr>
        <p:spPr>
          <a:xfrm>
            <a:off x="3461821" y="3031537"/>
            <a:ext cx="304800" cy="304800"/>
          </a:xfrm>
          <a:prstGeom prst="ellipse">
            <a:avLst/>
          </a:prstGeom>
          <a:solidFill>
            <a:schemeClr val="accent2">
              <a:lumMod val="60000"/>
              <a:lumOff val="40000"/>
            </a:schemeClr>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54" name="TextBox 53"/>
          <p:cNvSpPr txBox="1"/>
          <p:nvPr/>
        </p:nvSpPr>
        <p:spPr>
          <a:xfrm>
            <a:off x="3413045" y="2627955"/>
            <a:ext cx="304800" cy="355482"/>
          </a:xfrm>
          <a:prstGeom prst="rect">
            <a:avLst/>
          </a:prstGeom>
          <a:noFill/>
        </p:spPr>
        <p:txBody>
          <a:bodyPr wrap="square" rtlCol="0">
            <a:spAutoFit/>
          </a:bodyPr>
          <a:lstStyle/>
          <a:p>
            <a:pPr>
              <a:lnSpc>
                <a:spcPct val="95000"/>
              </a:lnSpc>
              <a:spcBef>
                <a:spcPts val="400"/>
              </a:spcBef>
            </a:pPr>
            <a:r>
              <a:rPr lang="mr-IN" smtClean="0">
                <a:solidFill>
                  <a:srgbClr val="231F20"/>
                </a:solidFill>
              </a:rPr>
              <a:t>…</a:t>
            </a:r>
            <a:endParaRPr lang="en-US" dirty="0" err="1" smtClean="0">
              <a:solidFill>
                <a:srgbClr val="231F20"/>
              </a:solidFill>
            </a:endParaRPr>
          </a:p>
        </p:txBody>
      </p:sp>
      <p:sp>
        <p:nvSpPr>
          <p:cNvPr id="57" name="Oval 56"/>
          <p:cNvSpPr/>
          <p:nvPr/>
        </p:nvSpPr>
        <p:spPr>
          <a:xfrm>
            <a:off x="4282916" y="3031537"/>
            <a:ext cx="304800" cy="304800"/>
          </a:xfrm>
          <a:prstGeom prst="ellipse">
            <a:avLst/>
          </a:prstGeom>
          <a:solidFill>
            <a:schemeClr val="accent2">
              <a:lumMod val="60000"/>
              <a:lumOff val="40000"/>
            </a:schemeClr>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58" name="TextBox 57"/>
          <p:cNvSpPr txBox="1"/>
          <p:nvPr/>
        </p:nvSpPr>
        <p:spPr>
          <a:xfrm>
            <a:off x="4225687" y="2635524"/>
            <a:ext cx="304800" cy="355482"/>
          </a:xfrm>
          <a:prstGeom prst="rect">
            <a:avLst/>
          </a:prstGeom>
          <a:noFill/>
        </p:spPr>
        <p:txBody>
          <a:bodyPr wrap="square" rtlCol="0">
            <a:spAutoFit/>
          </a:bodyPr>
          <a:lstStyle/>
          <a:p>
            <a:pPr>
              <a:lnSpc>
                <a:spcPct val="95000"/>
              </a:lnSpc>
              <a:spcBef>
                <a:spcPts val="400"/>
              </a:spcBef>
            </a:pPr>
            <a:r>
              <a:rPr lang="mr-IN" smtClean="0">
                <a:solidFill>
                  <a:srgbClr val="231F20"/>
                </a:solidFill>
              </a:rPr>
              <a:t>…</a:t>
            </a:r>
            <a:endParaRPr lang="en-US" dirty="0" err="1" smtClean="0">
              <a:solidFill>
                <a:srgbClr val="231F20"/>
              </a:solidFill>
            </a:endParaRPr>
          </a:p>
        </p:txBody>
      </p:sp>
      <p:sp>
        <p:nvSpPr>
          <p:cNvPr id="59" name="TextBox 58"/>
          <p:cNvSpPr txBox="1"/>
          <p:nvPr/>
        </p:nvSpPr>
        <p:spPr>
          <a:xfrm>
            <a:off x="4988361" y="2619582"/>
            <a:ext cx="304800" cy="355482"/>
          </a:xfrm>
          <a:prstGeom prst="rect">
            <a:avLst/>
          </a:prstGeom>
          <a:noFill/>
        </p:spPr>
        <p:txBody>
          <a:bodyPr wrap="square" rtlCol="0">
            <a:spAutoFit/>
          </a:bodyPr>
          <a:lstStyle/>
          <a:p>
            <a:pPr>
              <a:lnSpc>
                <a:spcPct val="95000"/>
              </a:lnSpc>
              <a:spcBef>
                <a:spcPts val="400"/>
              </a:spcBef>
            </a:pPr>
            <a:r>
              <a:rPr lang="mr-IN" smtClean="0">
                <a:solidFill>
                  <a:srgbClr val="231F20"/>
                </a:solidFill>
              </a:rPr>
              <a:t>…</a:t>
            </a:r>
            <a:endParaRPr lang="en-US" dirty="0" err="1" smtClean="0">
              <a:solidFill>
                <a:srgbClr val="231F20"/>
              </a:solidFill>
            </a:endParaRPr>
          </a:p>
        </p:txBody>
      </p:sp>
      <p:grpSp>
        <p:nvGrpSpPr>
          <p:cNvPr id="73" name="Group 72"/>
          <p:cNvGrpSpPr/>
          <p:nvPr/>
        </p:nvGrpSpPr>
        <p:grpSpPr>
          <a:xfrm>
            <a:off x="2610960" y="1176931"/>
            <a:ext cx="304800" cy="1118673"/>
            <a:chOff x="4514929" y="1607259"/>
            <a:chExt cx="304800" cy="1118673"/>
          </a:xfrm>
        </p:grpSpPr>
        <p:sp>
          <p:nvSpPr>
            <p:cNvPr id="39" name="Oval 38"/>
            <p:cNvSpPr/>
            <p:nvPr/>
          </p:nvSpPr>
          <p:spPr>
            <a:xfrm>
              <a:off x="4514929" y="2421132"/>
              <a:ext cx="304800" cy="304800"/>
            </a:xfrm>
            <a:prstGeom prst="ellipse">
              <a:avLst/>
            </a:prstGeom>
            <a:solidFill>
              <a:srgbClr val="92D050"/>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40" name="Oval 39"/>
            <p:cNvSpPr/>
            <p:nvPr/>
          </p:nvSpPr>
          <p:spPr>
            <a:xfrm>
              <a:off x="4514929" y="2014195"/>
              <a:ext cx="304800" cy="304800"/>
            </a:xfrm>
            <a:prstGeom prst="ellipse">
              <a:avLst/>
            </a:prstGeom>
            <a:solidFill>
              <a:srgbClr val="92D050"/>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60" name="Oval 59"/>
            <p:cNvSpPr/>
            <p:nvPr/>
          </p:nvSpPr>
          <p:spPr>
            <a:xfrm>
              <a:off x="4514929" y="1607259"/>
              <a:ext cx="304800" cy="304800"/>
            </a:xfrm>
            <a:prstGeom prst="ellipse">
              <a:avLst/>
            </a:prstGeom>
            <a:solidFill>
              <a:srgbClr val="92D050"/>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grpSp>
      <p:sp>
        <p:nvSpPr>
          <p:cNvPr id="67" name="TextBox 66"/>
          <p:cNvSpPr txBox="1"/>
          <p:nvPr/>
        </p:nvSpPr>
        <p:spPr>
          <a:xfrm>
            <a:off x="3218993" y="924026"/>
            <a:ext cx="736025" cy="297004"/>
          </a:xfrm>
          <a:prstGeom prst="rect">
            <a:avLst/>
          </a:prstGeom>
          <a:noFill/>
        </p:spPr>
        <p:txBody>
          <a:bodyPr wrap="square" rtlCol="0">
            <a:spAutoFit/>
          </a:bodyPr>
          <a:lstStyle/>
          <a:p>
            <a:pPr>
              <a:lnSpc>
                <a:spcPct val="95000"/>
              </a:lnSpc>
              <a:spcBef>
                <a:spcPts val="400"/>
              </a:spcBef>
            </a:pPr>
            <a:r>
              <a:rPr lang="en-US" sz="1400" b="1" smtClean="0">
                <a:solidFill>
                  <a:srgbClr val="231F20"/>
                </a:solidFill>
              </a:rPr>
              <a:t>Relu</a:t>
            </a:r>
            <a:endParaRPr lang="en-US" sz="1400" b="1" dirty="0" smtClean="0">
              <a:solidFill>
                <a:srgbClr val="231F20"/>
              </a:solidFill>
            </a:endParaRPr>
          </a:p>
        </p:txBody>
      </p:sp>
      <p:sp>
        <p:nvSpPr>
          <p:cNvPr id="68" name="TextBox 67"/>
          <p:cNvSpPr txBox="1"/>
          <p:nvPr/>
        </p:nvSpPr>
        <p:spPr>
          <a:xfrm>
            <a:off x="4078535" y="924026"/>
            <a:ext cx="736025" cy="297004"/>
          </a:xfrm>
          <a:prstGeom prst="rect">
            <a:avLst/>
          </a:prstGeom>
          <a:noFill/>
        </p:spPr>
        <p:txBody>
          <a:bodyPr wrap="square" rtlCol="0">
            <a:spAutoFit/>
          </a:bodyPr>
          <a:lstStyle/>
          <a:p>
            <a:pPr>
              <a:lnSpc>
                <a:spcPct val="95000"/>
              </a:lnSpc>
              <a:spcBef>
                <a:spcPts val="400"/>
              </a:spcBef>
            </a:pPr>
            <a:r>
              <a:rPr lang="en-US" sz="1400" b="1" smtClean="0">
                <a:solidFill>
                  <a:srgbClr val="231F20"/>
                </a:solidFill>
              </a:rPr>
              <a:t>Relu</a:t>
            </a:r>
            <a:endParaRPr lang="en-US" sz="1400" b="1" dirty="0" smtClean="0">
              <a:solidFill>
                <a:srgbClr val="231F20"/>
              </a:solidFill>
            </a:endParaRPr>
          </a:p>
        </p:txBody>
      </p:sp>
      <p:sp>
        <p:nvSpPr>
          <p:cNvPr id="69" name="TextBox 68"/>
          <p:cNvSpPr txBox="1"/>
          <p:nvPr/>
        </p:nvSpPr>
        <p:spPr>
          <a:xfrm>
            <a:off x="4847401" y="924026"/>
            <a:ext cx="736025" cy="297004"/>
          </a:xfrm>
          <a:prstGeom prst="rect">
            <a:avLst/>
          </a:prstGeom>
          <a:noFill/>
        </p:spPr>
        <p:txBody>
          <a:bodyPr wrap="square" rtlCol="0">
            <a:spAutoFit/>
          </a:bodyPr>
          <a:lstStyle/>
          <a:p>
            <a:pPr>
              <a:lnSpc>
                <a:spcPct val="95000"/>
              </a:lnSpc>
              <a:spcBef>
                <a:spcPts val="400"/>
              </a:spcBef>
            </a:pPr>
            <a:r>
              <a:rPr lang="en-US" sz="1400" b="1" dirty="0" err="1" smtClean="0">
                <a:solidFill>
                  <a:srgbClr val="231F20"/>
                </a:solidFill>
              </a:rPr>
              <a:t>Relu</a:t>
            </a:r>
            <a:endParaRPr lang="en-US" sz="1400" b="1" dirty="0" smtClean="0">
              <a:solidFill>
                <a:srgbClr val="231F20"/>
              </a:solidFill>
            </a:endParaRPr>
          </a:p>
        </p:txBody>
      </p:sp>
      <p:sp>
        <p:nvSpPr>
          <p:cNvPr id="70" name="TextBox 69"/>
          <p:cNvSpPr txBox="1"/>
          <p:nvPr/>
        </p:nvSpPr>
        <p:spPr>
          <a:xfrm>
            <a:off x="5581213" y="924026"/>
            <a:ext cx="1093907" cy="297004"/>
          </a:xfrm>
          <a:prstGeom prst="rect">
            <a:avLst/>
          </a:prstGeom>
          <a:noFill/>
        </p:spPr>
        <p:txBody>
          <a:bodyPr wrap="square" rtlCol="0">
            <a:spAutoFit/>
          </a:bodyPr>
          <a:lstStyle/>
          <a:p>
            <a:pPr>
              <a:lnSpc>
                <a:spcPct val="95000"/>
              </a:lnSpc>
              <a:spcBef>
                <a:spcPts val="400"/>
              </a:spcBef>
            </a:pPr>
            <a:r>
              <a:rPr lang="en-US" sz="1400" b="1" smtClean="0">
                <a:solidFill>
                  <a:srgbClr val="231F20"/>
                </a:solidFill>
              </a:rPr>
              <a:t>Softmax</a:t>
            </a:r>
            <a:endParaRPr lang="en-US" sz="1400" b="1" dirty="0" smtClean="0">
              <a:solidFill>
                <a:srgbClr val="231F20"/>
              </a:solidFill>
            </a:endParaRPr>
          </a:p>
        </p:txBody>
      </p:sp>
      <p:grpSp>
        <p:nvGrpSpPr>
          <p:cNvPr id="74" name="Group 73"/>
          <p:cNvGrpSpPr/>
          <p:nvPr/>
        </p:nvGrpSpPr>
        <p:grpSpPr>
          <a:xfrm>
            <a:off x="2610960" y="2705095"/>
            <a:ext cx="310813" cy="1122027"/>
            <a:chOff x="4508916" y="3031537"/>
            <a:chExt cx="310813" cy="1122027"/>
          </a:xfrm>
        </p:grpSpPr>
        <p:sp>
          <p:nvSpPr>
            <p:cNvPr id="42" name="Oval 41"/>
            <p:cNvSpPr/>
            <p:nvPr/>
          </p:nvSpPr>
          <p:spPr>
            <a:xfrm>
              <a:off x="4514929" y="3031537"/>
              <a:ext cx="304800" cy="304800"/>
            </a:xfrm>
            <a:prstGeom prst="ellipse">
              <a:avLst/>
            </a:prstGeom>
            <a:solidFill>
              <a:srgbClr val="92D050"/>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71" name="Oval 70"/>
            <p:cNvSpPr/>
            <p:nvPr/>
          </p:nvSpPr>
          <p:spPr>
            <a:xfrm>
              <a:off x="4508916" y="3441828"/>
              <a:ext cx="304800" cy="304800"/>
            </a:xfrm>
            <a:prstGeom prst="ellipse">
              <a:avLst/>
            </a:prstGeom>
            <a:solidFill>
              <a:srgbClr val="92D050"/>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72" name="Oval 71"/>
            <p:cNvSpPr/>
            <p:nvPr/>
          </p:nvSpPr>
          <p:spPr>
            <a:xfrm>
              <a:off x="4508916" y="3848764"/>
              <a:ext cx="304800" cy="304800"/>
            </a:xfrm>
            <a:prstGeom prst="ellipse">
              <a:avLst/>
            </a:prstGeom>
            <a:solidFill>
              <a:srgbClr val="92D050"/>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grpSp>
      <p:sp>
        <p:nvSpPr>
          <p:cNvPr id="75" name="TextBox 74"/>
          <p:cNvSpPr txBox="1"/>
          <p:nvPr/>
        </p:nvSpPr>
        <p:spPr>
          <a:xfrm>
            <a:off x="5600958" y="3961866"/>
            <a:ext cx="1246882" cy="297004"/>
          </a:xfrm>
          <a:prstGeom prst="rect">
            <a:avLst/>
          </a:prstGeom>
          <a:noFill/>
        </p:spPr>
        <p:txBody>
          <a:bodyPr wrap="square" rtlCol="0">
            <a:spAutoFit/>
          </a:bodyPr>
          <a:lstStyle/>
          <a:p>
            <a:pPr>
              <a:lnSpc>
                <a:spcPct val="95000"/>
              </a:lnSpc>
              <a:spcBef>
                <a:spcPts val="400"/>
              </a:spcBef>
            </a:pPr>
            <a:r>
              <a:rPr lang="en-US" sz="1400" b="1" smtClean="0">
                <a:solidFill>
                  <a:srgbClr val="231F20"/>
                </a:solidFill>
              </a:rPr>
              <a:t>Output Units</a:t>
            </a:r>
            <a:endParaRPr lang="en-US" sz="1400" b="1" dirty="0" smtClean="0">
              <a:solidFill>
                <a:srgbClr val="231F20"/>
              </a:solidFill>
            </a:endParaRPr>
          </a:p>
        </p:txBody>
      </p:sp>
      <p:sp>
        <p:nvSpPr>
          <p:cNvPr id="76" name="TextBox 75"/>
          <p:cNvSpPr txBox="1"/>
          <p:nvPr/>
        </p:nvSpPr>
        <p:spPr>
          <a:xfrm>
            <a:off x="3766621" y="3961866"/>
            <a:ext cx="1601193" cy="297004"/>
          </a:xfrm>
          <a:prstGeom prst="rect">
            <a:avLst/>
          </a:prstGeom>
          <a:noFill/>
        </p:spPr>
        <p:txBody>
          <a:bodyPr wrap="square" rtlCol="0">
            <a:spAutoFit/>
          </a:bodyPr>
          <a:lstStyle/>
          <a:p>
            <a:pPr>
              <a:lnSpc>
                <a:spcPct val="95000"/>
              </a:lnSpc>
              <a:spcBef>
                <a:spcPts val="400"/>
              </a:spcBef>
            </a:pPr>
            <a:r>
              <a:rPr lang="en-US" sz="1400" b="1" dirty="0" smtClean="0">
                <a:solidFill>
                  <a:srgbClr val="231F20"/>
                </a:solidFill>
              </a:rPr>
              <a:t>Hidden Layers</a:t>
            </a:r>
            <a:endParaRPr lang="en-US" sz="1400" b="1" dirty="0" smtClean="0">
              <a:solidFill>
                <a:srgbClr val="231F20"/>
              </a:solidFill>
            </a:endParaRPr>
          </a:p>
        </p:txBody>
      </p:sp>
      <p:sp>
        <p:nvSpPr>
          <p:cNvPr id="77" name="TextBox 76"/>
          <p:cNvSpPr txBox="1"/>
          <p:nvPr/>
        </p:nvSpPr>
        <p:spPr>
          <a:xfrm>
            <a:off x="2302311" y="3994011"/>
            <a:ext cx="1093907" cy="297004"/>
          </a:xfrm>
          <a:prstGeom prst="rect">
            <a:avLst/>
          </a:prstGeom>
          <a:noFill/>
        </p:spPr>
        <p:txBody>
          <a:bodyPr wrap="square" rtlCol="0">
            <a:spAutoFit/>
          </a:bodyPr>
          <a:lstStyle/>
          <a:p>
            <a:pPr>
              <a:lnSpc>
                <a:spcPct val="95000"/>
              </a:lnSpc>
              <a:spcBef>
                <a:spcPts val="400"/>
              </a:spcBef>
            </a:pPr>
            <a:r>
              <a:rPr lang="en-US" sz="1400" b="1" dirty="0" smtClean="0">
                <a:solidFill>
                  <a:srgbClr val="231F20"/>
                </a:solidFill>
              </a:rPr>
              <a:t>Input Units</a:t>
            </a:r>
            <a:endParaRPr lang="en-US" sz="1400" b="1" dirty="0" smtClean="0">
              <a:solidFill>
                <a:srgbClr val="231F20"/>
              </a:solidFill>
            </a:endParaRPr>
          </a:p>
        </p:txBody>
      </p:sp>
      <p:sp>
        <p:nvSpPr>
          <p:cNvPr id="81" name="TextBox 80"/>
          <p:cNvSpPr txBox="1"/>
          <p:nvPr/>
        </p:nvSpPr>
        <p:spPr>
          <a:xfrm>
            <a:off x="944882" y="1552328"/>
            <a:ext cx="1479924" cy="501676"/>
          </a:xfrm>
          <a:prstGeom prst="rect">
            <a:avLst/>
          </a:prstGeom>
          <a:noFill/>
        </p:spPr>
        <p:txBody>
          <a:bodyPr wrap="square" rtlCol="0">
            <a:spAutoFit/>
          </a:bodyPr>
          <a:lstStyle/>
          <a:p>
            <a:pPr>
              <a:lnSpc>
                <a:spcPct val="95000"/>
              </a:lnSpc>
              <a:spcBef>
                <a:spcPts val="400"/>
              </a:spcBef>
            </a:pPr>
            <a:r>
              <a:rPr lang="en-US" sz="1400" b="1" dirty="0" smtClean="0">
                <a:solidFill>
                  <a:srgbClr val="231F20"/>
                </a:solidFill>
              </a:rPr>
              <a:t>User </a:t>
            </a:r>
            <a:r>
              <a:rPr lang="en-US" sz="1400" b="1" dirty="0" err="1" smtClean="0">
                <a:solidFill>
                  <a:srgbClr val="231F20"/>
                </a:solidFill>
              </a:rPr>
              <a:t>Embeddings</a:t>
            </a:r>
            <a:endParaRPr lang="en-US" sz="1400" b="1" dirty="0" smtClean="0">
              <a:solidFill>
                <a:srgbClr val="231F20"/>
              </a:solidFill>
            </a:endParaRPr>
          </a:p>
        </p:txBody>
      </p:sp>
      <p:sp>
        <p:nvSpPr>
          <p:cNvPr id="82" name="TextBox 81"/>
          <p:cNvSpPr txBox="1"/>
          <p:nvPr/>
        </p:nvSpPr>
        <p:spPr>
          <a:xfrm>
            <a:off x="944881" y="3115386"/>
            <a:ext cx="1464984" cy="757643"/>
          </a:xfrm>
          <a:prstGeom prst="rect">
            <a:avLst/>
          </a:prstGeom>
          <a:noFill/>
        </p:spPr>
        <p:txBody>
          <a:bodyPr wrap="square" rtlCol="0">
            <a:spAutoFit/>
          </a:bodyPr>
          <a:lstStyle/>
          <a:p>
            <a:pPr>
              <a:lnSpc>
                <a:spcPct val="95000"/>
              </a:lnSpc>
              <a:spcBef>
                <a:spcPts val="400"/>
              </a:spcBef>
            </a:pPr>
            <a:r>
              <a:rPr lang="en-US" sz="1400" b="1" smtClean="0">
                <a:solidFill>
                  <a:srgbClr val="231F20"/>
                </a:solidFill>
              </a:rPr>
              <a:t>Movie </a:t>
            </a:r>
            <a:r>
              <a:rPr lang="en-US" sz="1400" b="1" dirty="0" err="1" smtClean="0">
                <a:solidFill>
                  <a:srgbClr val="231F20"/>
                </a:solidFill>
              </a:rPr>
              <a:t>Embeddings</a:t>
            </a:r>
            <a:endParaRPr lang="en-US" sz="1400" b="1" dirty="0">
              <a:solidFill>
                <a:srgbClr val="231F20"/>
              </a:solidFill>
            </a:endParaRPr>
          </a:p>
          <a:p>
            <a:pPr>
              <a:lnSpc>
                <a:spcPct val="95000"/>
              </a:lnSpc>
              <a:spcBef>
                <a:spcPts val="400"/>
              </a:spcBef>
            </a:pPr>
            <a:endParaRPr lang="en-US" sz="1400" b="1" dirty="0" smtClean="0">
              <a:solidFill>
                <a:srgbClr val="231F20"/>
              </a:solidFill>
            </a:endParaRPr>
          </a:p>
        </p:txBody>
      </p:sp>
      <p:cxnSp>
        <p:nvCxnSpPr>
          <p:cNvPr id="84" name="Straight Arrow Connector 83"/>
          <p:cNvCxnSpPr>
            <a:stCxn id="78" idx="3"/>
            <a:endCxn id="64" idx="1"/>
          </p:cNvCxnSpPr>
          <p:nvPr/>
        </p:nvCxnSpPr>
        <p:spPr>
          <a:xfrm>
            <a:off x="2972296" y="1757917"/>
            <a:ext cx="423922" cy="665337"/>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80" idx="3"/>
          </p:cNvCxnSpPr>
          <p:nvPr/>
        </p:nvCxnSpPr>
        <p:spPr>
          <a:xfrm flipV="1">
            <a:off x="2972296" y="2725932"/>
            <a:ext cx="412690" cy="574142"/>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64" idx="3"/>
            <a:endCxn id="65" idx="1"/>
          </p:cNvCxnSpPr>
          <p:nvPr/>
        </p:nvCxnSpPr>
        <p:spPr>
          <a:xfrm flipV="1">
            <a:off x="3854688" y="2421132"/>
            <a:ext cx="362625" cy="2122"/>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V="1">
            <a:off x="4677668" y="2441023"/>
            <a:ext cx="362625" cy="2122"/>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V="1">
            <a:off x="5480487" y="2441023"/>
            <a:ext cx="362625" cy="2122"/>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a:off x="5442467" y="2468207"/>
            <a:ext cx="423922" cy="665337"/>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66" idx="3"/>
          </p:cNvCxnSpPr>
          <p:nvPr/>
        </p:nvCxnSpPr>
        <p:spPr>
          <a:xfrm flipV="1">
            <a:off x="5444649" y="1708284"/>
            <a:ext cx="407671" cy="712848"/>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66" idx="3"/>
            <a:endCxn id="12" idx="2"/>
          </p:cNvCxnSpPr>
          <p:nvPr/>
        </p:nvCxnSpPr>
        <p:spPr>
          <a:xfrm flipV="1">
            <a:off x="5444649" y="2001732"/>
            <a:ext cx="398463" cy="41940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endCxn id="15" idx="2"/>
          </p:cNvCxnSpPr>
          <p:nvPr/>
        </p:nvCxnSpPr>
        <p:spPr>
          <a:xfrm>
            <a:off x="5459413" y="2447580"/>
            <a:ext cx="383699" cy="370579"/>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6444812" y="1448633"/>
            <a:ext cx="1093907" cy="297004"/>
          </a:xfrm>
          <a:prstGeom prst="rect">
            <a:avLst/>
          </a:prstGeom>
          <a:noFill/>
        </p:spPr>
        <p:txBody>
          <a:bodyPr wrap="square" rtlCol="0">
            <a:spAutoFit/>
          </a:bodyPr>
          <a:lstStyle/>
          <a:p>
            <a:pPr>
              <a:lnSpc>
                <a:spcPct val="95000"/>
              </a:lnSpc>
              <a:spcBef>
                <a:spcPts val="400"/>
              </a:spcBef>
            </a:pPr>
            <a:r>
              <a:rPr lang="en-US" sz="1400" b="1" dirty="0" smtClean="0">
                <a:solidFill>
                  <a:srgbClr val="231F20"/>
                </a:solidFill>
              </a:rPr>
              <a:t>P(rating1)</a:t>
            </a:r>
            <a:endParaRPr lang="en-US" sz="1400" b="1" dirty="0" smtClean="0">
              <a:solidFill>
                <a:srgbClr val="231F20"/>
              </a:solidFill>
            </a:endParaRPr>
          </a:p>
        </p:txBody>
      </p:sp>
      <p:sp>
        <p:nvSpPr>
          <p:cNvPr id="100" name="TextBox 99"/>
          <p:cNvSpPr txBox="1"/>
          <p:nvPr/>
        </p:nvSpPr>
        <p:spPr>
          <a:xfrm>
            <a:off x="6444812" y="1849859"/>
            <a:ext cx="1093907" cy="552972"/>
          </a:xfrm>
          <a:prstGeom prst="rect">
            <a:avLst/>
          </a:prstGeom>
          <a:noFill/>
        </p:spPr>
        <p:txBody>
          <a:bodyPr wrap="square" rtlCol="0">
            <a:spAutoFit/>
          </a:bodyPr>
          <a:lstStyle/>
          <a:p>
            <a:pPr>
              <a:lnSpc>
                <a:spcPct val="95000"/>
              </a:lnSpc>
              <a:spcBef>
                <a:spcPts val="400"/>
              </a:spcBef>
            </a:pPr>
            <a:r>
              <a:rPr lang="en-US" sz="1400" b="1" dirty="0" smtClean="0">
                <a:solidFill>
                  <a:srgbClr val="231F20"/>
                </a:solidFill>
              </a:rPr>
              <a:t>P(rating2)</a:t>
            </a:r>
            <a:endParaRPr lang="en-US" sz="1400" b="1" dirty="0">
              <a:solidFill>
                <a:srgbClr val="231F20"/>
              </a:solidFill>
            </a:endParaRPr>
          </a:p>
          <a:p>
            <a:pPr>
              <a:lnSpc>
                <a:spcPct val="95000"/>
              </a:lnSpc>
              <a:spcBef>
                <a:spcPts val="400"/>
              </a:spcBef>
            </a:pPr>
            <a:endParaRPr lang="en-US" sz="1400" b="1" dirty="0" smtClean="0">
              <a:solidFill>
                <a:srgbClr val="231F20"/>
              </a:solidFill>
            </a:endParaRPr>
          </a:p>
        </p:txBody>
      </p:sp>
      <p:sp>
        <p:nvSpPr>
          <p:cNvPr id="101" name="TextBox 100"/>
          <p:cNvSpPr txBox="1"/>
          <p:nvPr/>
        </p:nvSpPr>
        <p:spPr>
          <a:xfrm>
            <a:off x="6444812" y="2255691"/>
            <a:ext cx="1093907" cy="552972"/>
          </a:xfrm>
          <a:prstGeom prst="rect">
            <a:avLst/>
          </a:prstGeom>
          <a:noFill/>
        </p:spPr>
        <p:txBody>
          <a:bodyPr wrap="square" rtlCol="0">
            <a:spAutoFit/>
          </a:bodyPr>
          <a:lstStyle/>
          <a:p>
            <a:pPr>
              <a:lnSpc>
                <a:spcPct val="95000"/>
              </a:lnSpc>
              <a:spcBef>
                <a:spcPts val="400"/>
              </a:spcBef>
            </a:pPr>
            <a:r>
              <a:rPr lang="en-US" sz="1400" b="1" smtClean="0">
                <a:solidFill>
                  <a:srgbClr val="231F20"/>
                </a:solidFill>
              </a:rPr>
              <a:t>P(rating3)</a:t>
            </a:r>
            <a:endParaRPr lang="en-US" sz="1400" b="1" dirty="0">
              <a:solidFill>
                <a:srgbClr val="231F20"/>
              </a:solidFill>
            </a:endParaRPr>
          </a:p>
          <a:p>
            <a:pPr>
              <a:lnSpc>
                <a:spcPct val="95000"/>
              </a:lnSpc>
              <a:spcBef>
                <a:spcPts val="400"/>
              </a:spcBef>
            </a:pPr>
            <a:endParaRPr lang="en-US" sz="1400" b="1" dirty="0" smtClean="0">
              <a:solidFill>
                <a:srgbClr val="231F20"/>
              </a:solidFill>
            </a:endParaRPr>
          </a:p>
        </p:txBody>
      </p:sp>
      <p:sp>
        <p:nvSpPr>
          <p:cNvPr id="102" name="TextBox 101"/>
          <p:cNvSpPr txBox="1"/>
          <p:nvPr/>
        </p:nvSpPr>
        <p:spPr>
          <a:xfrm>
            <a:off x="6444812" y="2657194"/>
            <a:ext cx="1093907" cy="552972"/>
          </a:xfrm>
          <a:prstGeom prst="rect">
            <a:avLst/>
          </a:prstGeom>
          <a:noFill/>
        </p:spPr>
        <p:txBody>
          <a:bodyPr wrap="square" rtlCol="0">
            <a:spAutoFit/>
          </a:bodyPr>
          <a:lstStyle/>
          <a:p>
            <a:pPr>
              <a:lnSpc>
                <a:spcPct val="95000"/>
              </a:lnSpc>
              <a:spcBef>
                <a:spcPts val="400"/>
              </a:spcBef>
            </a:pPr>
            <a:r>
              <a:rPr lang="en-US" sz="1400" b="1" dirty="0" smtClean="0">
                <a:solidFill>
                  <a:srgbClr val="231F20"/>
                </a:solidFill>
              </a:rPr>
              <a:t>P(rating4)</a:t>
            </a:r>
            <a:endParaRPr lang="en-US" sz="1400" b="1" dirty="0">
              <a:solidFill>
                <a:srgbClr val="231F20"/>
              </a:solidFill>
            </a:endParaRPr>
          </a:p>
          <a:p>
            <a:pPr>
              <a:lnSpc>
                <a:spcPct val="95000"/>
              </a:lnSpc>
              <a:spcBef>
                <a:spcPts val="400"/>
              </a:spcBef>
            </a:pPr>
            <a:endParaRPr lang="en-US" sz="1400" b="1" dirty="0" smtClean="0">
              <a:solidFill>
                <a:srgbClr val="231F20"/>
              </a:solidFill>
            </a:endParaRPr>
          </a:p>
        </p:txBody>
      </p:sp>
      <p:sp>
        <p:nvSpPr>
          <p:cNvPr id="103" name="TextBox 102"/>
          <p:cNvSpPr txBox="1"/>
          <p:nvPr/>
        </p:nvSpPr>
        <p:spPr>
          <a:xfrm>
            <a:off x="6444812" y="3061232"/>
            <a:ext cx="1093907" cy="297004"/>
          </a:xfrm>
          <a:prstGeom prst="rect">
            <a:avLst/>
          </a:prstGeom>
          <a:noFill/>
        </p:spPr>
        <p:txBody>
          <a:bodyPr wrap="square" rtlCol="0">
            <a:spAutoFit/>
          </a:bodyPr>
          <a:lstStyle/>
          <a:p>
            <a:pPr>
              <a:lnSpc>
                <a:spcPct val="95000"/>
              </a:lnSpc>
              <a:spcBef>
                <a:spcPts val="400"/>
              </a:spcBef>
            </a:pPr>
            <a:r>
              <a:rPr lang="en-US" sz="1400" b="1" dirty="0" smtClean="0">
                <a:solidFill>
                  <a:srgbClr val="231F20"/>
                </a:solidFill>
              </a:rPr>
              <a:t>P(rating5)</a:t>
            </a:r>
            <a:endParaRPr lang="en-US" sz="1400" b="1" dirty="0">
              <a:solidFill>
                <a:srgbClr val="231F20"/>
              </a:solidFill>
            </a:endParaRPr>
          </a:p>
        </p:txBody>
      </p:sp>
    </p:spTree>
    <p:extLst>
      <p:ext uri="{BB962C8B-B14F-4D97-AF65-F5344CB8AC3E}">
        <p14:creationId xmlns:p14="http://schemas.microsoft.com/office/powerpoint/2010/main" val="1914481530"/>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Implementation Steps</a:t>
            </a:r>
            <a:endParaRPr lang="en-US" dirty="0"/>
          </a:p>
        </p:txBody>
      </p:sp>
      <p:sp>
        <p:nvSpPr>
          <p:cNvPr id="4" name="Date Placeholder 3"/>
          <p:cNvSpPr>
            <a:spLocks noGrp="1"/>
          </p:cNvSpPr>
          <p:nvPr>
            <p:ph type="dt" sz="half" idx="10"/>
          </p:nvPr>
        </p:nvSpPr>
        <p:spPr/>
        <p:txBody>
          <a:bodyPr/>
          <a:lstStyle/>
          <a:p>
            <a:r>
              <a:rPr lang="en-US" smtClean="0"/>
              <a:t>© 2017 Teradata</a:t>
            </a:r>
            <a:endParaRPr lang="en-US"/>
          </a:p>
        </p:txBody>
      </p:sp>
      <p:sp>
        <p:nvSpPr>
          <p:cNvPr id="13" name="TextBox 12"/>
          <p:cNvSpPr txBox="1"/>
          <p:nvPr/>
        </p:nvSpPr>
        <p:spPr>
          <a:xfrm>
            <a:off x="609600" y="936427"/>
            <a:ext cx="3394583" cy="3416320"/>
          </a:xfrm>
          <a:prstGeom prst="rect">
            <a:avLst/>
          </a:prstGeom>
          <a:noFill/>
        </p:spPr>
        <p:txBody>
          <a:bodyPr wrap="square" rtlCol="0">
            <a:spAutoFit/>
          </a:bodyPr>
          <a:lstStyle/>
          <a:p>
            <a:pPr marL="285750" indent="-285750">
              <a:lnSpc>
                <a:spcPct val="150000"/>
              </a:lnSpc>
              <a:buFont typeface="Arial" charset="0"/>
              <a:buChar char="•"/>
            </a:pPr>
            <a:r>
              <a:rPr lang="en-US" sz="1600" dirty="0" smtClean="0"/>
              <a:t>initialize </a:t>
            </a:r>
            <a:r>
              <a:rPr lang="en-US" sz="1600" dirty="0"/>
              <a:t>the movie and user </a:t>
            </a:r>
            <a:r>
              <a:rPr lang="en-US" sz="1600" dirty="0" err="1"/>
              <a:t>embeddings</a:t>
            </a:r>
            <a:r>
              <a:rPr lang="en-US" sz="1600" dirty="0"/>
              <a:t> </a:t>
            </a:r>
            <a:r>
              <a:rPr lang="en-US" sz="1600" dirty="0" smtClean="0"/>
              <a:t>with </a:t>
            </a:r>
            <a:r>
              <a:rPr lang="en-US" sz="1600" dirty="0"/>
              <a:t>the results </a:t>
            </a:r>
            <a:r>
              <a:rPr lang="en-US" sz="1600" dirty="0" smtClean="0"/>
              <a:t>trained </a:t>
            </a:r>
            <a:r>
              <a:rPr lang="en-US" sz="1600" dirty="0"/>
              <a:t>in </a:t>
            </a:r>
            <a:r>
              <a:rPr lang="en-US" sz="1600" dirty="0" smtClean="0"/>
              <a:t>MF model</a:t>
            </a:r>
            <a:endParaRPr lang="en-US" sz="1600" dirty="0"/>
          </a:p>
          <a:p>
            <a:pPr marL="285750" indent="-285750">
              <a:lnSpc>
                <a:spcPct val="150000"/>
              </a:lnSpc>
              <a:buFont typeface="Arial" charset="0"/>
              <a:buChar char="•"/>
            </a:pPr>
            <a:r>
              <a:rPr lang="en-US" sz="1600" dirty="0"/>
              <a:t>initialize the DNN parameter W and b</a:t>
            </a:r>
          </a:p>
          <a:p>
            <a:pPr marL="285750" indent="-285750">
              <a:lnSpc>
                <a:spcPct val="150000"/>
              </a:lnSpc>
              <a:buFont typeface="Arial" charset="0"/>
              <a:buChar char="•"/>
            </a:pPr>
            <a:r>
              <a:rPr lang="en-US" sz="1600" dirty="0"/>
              <a:t>calculate </a:t>
            </a:r>
            <a:r>
              <a:rPr lang="en-US" sz="1600" dirty="0" smtClean="0"/>
              <a:t>Z n</a:t>
            </a:r>
            <a:endParaRPr lang="en-US" sz="1600" dirty="0"/>
          </a:p>
          <a:p>
            <a:pPr marL="285750" indent="-285750">
              <a:lnSpc>
                <a:spcPct val="150000"/>
              </a:lnSpc>
              <a:buFont typeface="Arial" charset="0"/>
              <a:buChar char="•"/>
            </a:pPr>
            <a:r>
              <a:rPr lang="en-US" sz="1600" dirty="0"/>
              <a:t>calculate the prediction</a:t>
            </a:r>
          </a:p>
          <a:p>
            <a:pPr marL="285750" indent="-285750">
              <a:lnSpc>
                <a:spcPct val="150000"/>
              </a:lnSpc>
              <a:buFont typeface="Arial" charset="0"/>
              <a:buChar char="•"/>
            </a:pPr>
            <a:r>
              <a:rPr lang="en-US" sz="1600" dirty="0"/>
              <a:t>calculate the loss</a:t>
            </a:r>
          </a:p>
          <a:p>
            <a:pPr marL="285750" indent="-285750">
              <a:lnSpc>
                <a:spcPct val="150000"/>
              </a:lnSpc>
              <a:buFont typeface="Arial" charset="0"/>
              <a:buChar char="•"/>
            </a:pPr>
            <a:r>
              <a:rPr lang="en-US" sz="1600" dirty="0"/>
              <a:t>train and valid the model</a:t>
            </a:r>
          </a:p>
        </p:txBody>
      </p:sp>
      <p:sp>
        <p:nvSpPr>
          <p:cNvPr id="7" name="Rectangle 6"/>
          <p:cNvSpPr/>
          <p:nvPr/>
        </p:nvSpPr>
        <p:spPr>
          <a:xfrm>
            <a:off x="4419600" y="4044970"/>
            <a:ext cx="4267200" cy="307777"/>
          </a:xfrm>
          <a:prstGeom prst="rect">
            <a:avLst/>
          </a:prstGeom>
        </p:spPr>
        <p:txBody>
          <a:bodyPr wrap="square">
            <a:spAutoFit/>
          </a:bodyPr>
          <a:lstStyle/>
          <a:p>
            <a:r>
              <a:rPr lang="en-US" sz="1400" dirty="0" err="1">
                <a:solidFill>
                  <a:srgbClr val="00B050"/>
                </a:solidFill>
              </a:rPr>
              <a:t>tensorboard</a:t>
            </a:r>
            <a:r>
              <a:rPr lang="en-US" sz="1400" dirty="0">
                <a:solidFill>
                  <a:srgbClr val="00B050"/>
                </a:solidFill>
              </a:rPr>
              <a:t> --</a:t>
            </a:r>
            <a:r>
              <a:rPr lang="en-US" sz="1400" dirty="0" err="1">
                <a:solidFill>
                  <a:srgbClr val="00B050"/>
                </a:solidFill>
              </a:rPr>
              <a:t>logdir</a:t>
            </a:r>
            <a:r>
              <a:rPr lang="en-US" sz="1400" dirty="0">
                <a:solidFill>
                  <a:srgbClr val="00B050"/>
                </a:solidFill>
              </a:rPr>
              <a:t>=path/to/log-directory</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4182" y="1137920"/>
            <a:ext cx="5139817" cy="2590236"/>
          </a:xfrm>
          <a:prstGeom prst="rect">
            <a:avLst/>
          </a:prstGeom>
        </p:spPr>
      </p:pic>
    </p:spTree>
    <p:extLst>
      <p:ext uri="{BB962C8B-B14F-4D97-AF65-F5344CB8AC3E}">
        <p14:creationId xmlns:p14="http://schemas.microsoft.com/office/powerpoint/2010/main" val="793663156"/>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2955752"/>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Matrix Factorization Notebook</a:t>
            </a:r>
            <a:endParaRPr lang="en-US" dirty="0"/>
          </a:p>
        </p:txBody>
      </p:sp>
      <p:sp>
        <p:nvSpPr>
          <p:cNvPr id="4" name="Date Placeholder 3"/>
          <p:cNvSpPr>
            <a:spLocks noGrp="1"/>
          </p:cNvSpPr>
          <p:nvPr>
            <p:ph type="dt" sz="half" idx="10"/>
          </p:nvPr>
        </p:nvSpPr>
        <p:spPr/>
        <p:txBody>
          <a:bodyPr/>
          <a:lstStyle/>
          <a:p>
            <a:r>
              <a:rPr lang="en-US" smtClean="0"/>
              <a:t>© 2017 Teradata</a:t>
            </a:r>
            <a:endParaRPr lang="en-US"/>
          </a:p>
        </p:txBody>
      </p:sp>
      <p:sp>
        <p:nvSpPr>
          <p:cNvPr id="12" name="Rectangle 11"/>
          <p:cNvSpPr/>
          <p:nvPr/>
        </p:nvSpPr>
        <p:spPr>
          <a:xfrm>
            <a:off x="3759200" y="3834775"/>
            <a:ext cx="3739596" cy="1082071"/>
          </a:xfrm>
          <a:prstGeom prst="rect">
            <a:avLst/>
          </a:prstGeom>
          <a:solidFill>
            <a:schemeClr val="bg1"/>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13" name="TextBox 12"/>
          <p:cNvSpPr txBox="1"/>
          <p:nvPr/>
        </p:nvSpPr>
        <p:spPr>
          <a:xfrm>
            <a:off x="899160" y="1545626"/>
            <a:ext cx="7589520" cy="2031325"/>
          </a:xfrm>
          <a:prstGeom prst="rect">
            <a:avLst/>
          </a:prstGeom>
          <a:noFill/>
        </p:spPr>
        <p:txBody>
          <a:bodyPr wrap="square" rtlCol="0">
            <a:spAutoFit/>
          </a:bodyPr>
          <a:lstStyle/>
          <a:p>
            <a:pPr marL="285750" indent="-285750">
              <a:lnSpc>
                <a:spcPct val="150000"/>
              </a:lnSpc>
              <a:spcBef>
                <a:spcPts val="400"/>
              </a:spcBef>
              <a:buFont typeface="Arial" charset="0"/>
              <a:buChar char="•"/>
            </a:pPr>
            <a:r>
              <a:rPr lang="en-US" sz="2800" dirty="0" smtClean="0">
                <a:solidFill>
                  <a:srgbClr val="231F20"/>
                </a:solidFill>
              </a:rPr>
              <a:t>Demonstrate how to use the </a:t>
            </a:r>
            <a:r>
              <a:rPr lang="en-US" sz="2800" dirty="0" err="1" smtClean="0">
                <a:solidFill>
                  <a:srgbClr val="231F20"/>
                </a:solidFill>
              </a:rPr>
              <a:t>tensorflow</a:t>
            </a:r>
            <a:r>
              <a:rPr lang="en-US" sz="2800" dirty="0" smtClean="0">
                <a:solidFill>
                  <a:srgbClr val="231F20"/>
                </a:solidFill>
              </a:rPr>
              <a:t> API to implement a matrix factorization model (ALS)</a:t>
            </a:r>
          </a:p>
        </p:txBody>
      </p:sp>
    </p:spTree>
    <p:extLst>
      <p:ext uri="{BB962C8B-B14F-4D97-AF65-F5344CB8AC3E}">
        <p14:creationId xmlns:p14="http://schemas.microsoft.com/office/powerpoint/2010/main" val="140626926"/>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Our Dataset</a:t>
            </a:r>
            <a:endParaRPr lang="en-US" dirty="0"/>
          </a:p>
        </p:txBody>
      </p:sp>
      <p:sp>
        <p:nvSpPr>
          <p:cNvPr id="4" name="Date Placeholder 3"/>
          <p:cNvSpPr>
            <a:spLocks noGrp="1"/>
          </p:cNvSpPr>
          <p:nvPr>
            <p:ph type="dt" sz="half" idx="10"/>
          </p:nvPr>
        </p:nvSpPr>
        <p:spPr/>
        <p:txBody>
          <a:bodyPr/>
          <a:lstStyle/>
          <a:p>
            <a:r>
              <a:rPr lang="en-US" smtClean="0"/>
              <a:t>© 2017 Teradata</a:t>
            </a:r>
            <a:endParaRPr lang="en-US"/>
          </a:p>
        </p:txBody>
      </p:sp>
      <p:sp>
        <p:nvSpPr>
          <p:cNvPr id="12" name="Rectangle 11"/>
          <p:cNvSpPr/>
          <p:nvPr/>
        </p:nvSpPr>
        <p:spPr>
          <a:xfrm>
            <a:off x="3759200" y="3834775"/>
            <a:ext cx="3739596" cy="1082071"/>
          </a:xfrm>
          <a:prstGeom prst="rect">
            <a:avLst/>
          </a:prstGeom>
          <a:solidFill>
            <a:schemeClr val="bg1"/>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13" name="TextBox 12"/>
          <p:cNvSpPr txBox="1"/>
          <p:nvPr/>
        </p:nvSpPr>
        <p:spPr>
          <a:xfrm>
            <a:off x="777240" y="956346"/>
            <a:ext cx="7589520" cy="920508"/>
          </a:xfrm>
          <a:prstGeom prst="rect">
            <a:avLst/>
          </a:prstGeom>
          <a:noFill/>
        </p:spPr>
        <p:txBody>
          <a:bodyPr wrap="square" rtlCol="0">
            <a:spAutoFit/>
          </a:bodyPr>
          <a:lstStyle/>
          <a:p>
            <a:pPr marL="285750" indent="-285750">
              <a:lnSpc>
                <a:spcPct val="150000"/>
              </a:lnSpc>
              <a:spcBef>
                <a:spcPts val="400"/>
              </a:spcBef>
              <a:buFont typeface="Arial" charset="0"/>
              <a:buChar char="•"/>
            </a:pPr>
            <a:r>
              <a:rPr lang="en-US" dirty="0" smtClean="0">
                <a:solidFill>
                  <a:srgbClr val="231F20"/>
                </a:solidFill>
              </a:rPr>
              <a:t>Our dataset: </a:t>
            </a:r>
            <a:r>
              <a:rPr lang="en-US" dirty="0" err="1" smtClean="0">
                <a:solidFill>
                  <a:srgbClr val="231F20"/>
                </a:solidFill>
              </a:rPr>
              <a:t>Movielens</a:t>
            </a:r>
            <a:r>
              <a:rPr lang="en-US" dirty="0" smtClean="0">
                <a:solidFill>
                  <a:srgbClr val="231F20"/>
                </a:solidFill>
              </a:rPr>
              <a:t> 1m dataset</a:t>
            </a:r>
          </a:p>
          <a:p>
            <a:pPr marL="742950" lvl="1" indent="-285750">
              <a:lnSpc>
                <a:spcPct val="150000"/>
              </a:lnSpc>
              <a:spcBef>
                <a:spcPts val="400"/>
              </a:spcBef>
              <a:buFont typeface="Arial" charset="0"/>
              <a:buChar char="•"/>
            </a:pPr>
            <a:r>
              <a:rPr lang="en-US" dirty="0">
                <a:solidFill>
                  <a:srgbClr val="231F20"/>
                </a:solidFill>
              </a:rPr>
              <a:t>http://</a:t>
            </a:r>
            <a:r>
              <a:rPr lang="en-US" dirty="0" err="1" smtClean="0">
                <a:solidFill>
                  <a:srgbClr val="231F20"/>
                </a:solidFill>
              </a:rPr>
              <a:t>files.grouplens.org</a:t>
            </a:r>
            <a:r>
              <a:rPr lang="en-US" dirty="0" smtClean="0">
                <a:solidFill>
                  <a:srgbClr val="231F20"/>
                </a:solidFill>
              </a:rPr>
              <a:t>/datasets/</a:t>
            </a:r>
            <a:r>
              <a:rPr lang="en-US" dirty="0" err="1" smtClean="0">
                <a:solidFill>
                  <a:srgbClr val="231F20"/>
                </a:solidFill>
              </a:rPr>
              <a:t>movielens</a:t>
            </a:r>
            <a:r>
              <a:rPr lang="en-US" dirty="0" smtClean="0">
                <a:solidFill>
                  <a:srgbClr val="231F20"/>
                </a:solidFill>
              </a:rPr>
              <a:t>/ml-1m.zip</a:t>
            </a: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8387" y="2123516"/>
            <a:ext cx="7007225" cy="2002064"/>
          </a:xfrm>
          <a:prstGeom prst="rect">
            <a:avLst/>
          </a:prstGeom>
        </p:spPr>
      </p:pic>
    </p:spTree>
    <p:extLst>
      <p:ext uri="{BB962C8B-B14F-4D97-AF65-F5344CB8AC3E}">
        <p14:creationId xmlns:p14="http://schemas.microsoft.com/office/powerpoint/2010/main" val="1466591046"/>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Our Dataset</a:t>
            </a:r>
            <a:endParaRPr lang="en-US" dirty="0"/>
          </a:p>
        </p:txBody>
      </p:sp>
      <p:sp>
        <p:nvSpPr>
          <p:cNvPr id="4" name="Date Placeholder 3"/>
          <p:cNvSpPr>
            <a:spLocks noGrp="1"/>
          </p:cNvSpPr>
          <p:nvPr>
            <p:ph type="dt" sz="half" idx="10"/>
          </p:nvPr>
        </p:nvSpPr>
        <p:spPr/>
        <p:txBody>
          <a:bodyPr/>
          <a:lstStyle/>
          <a:p>
            <a:r>
              <a:rPr lang="en-US" smtClean="0"/>
              <a:t>© 2017 Teradata</a:t>
            </a:r>
            <a:endParaRPr lang="en-US"/>
          </a:p>
        </p:txBody>
      </p:sp>
      <p:sp>
        <p:nvSpPr>
          <p:cNvPr id="13" name="TextBox 12"/>
          <p:cNvSpPr txBox="1"/>
          <p:nvPr/>
        </p:nvSpPr>
        <p:spPr>
          <a:xfrm>
            <a:off x="777240" y="787397"/>
            <a:ext cx="7589520" cy="453714"/>
          </a:xfrm>
          <a:prstGeom prst="rect">
            <a:avLst/>
          </a:prstGeom>
          <a:noFill/>
        </p:spPr>
        <p:txBody>
          <a:bodyPr wrap="square" rtlCol="0">
            <a:spAutoFit/>
          </a:bodyPr>
          <a:lstStyle/>
          <a:p>
            <a:pPr marL="285750" indent="-285750">
              <a:lnSpc>
                <a:spcPct val="150000"/>
              </a:lnSpc>
              <a:spcBef>
                <a:spcPts val="400"/>
              </a:spcBef>
              <a:buFont typeface="Arial" charset="0"/>
              <a:buChar char="•"/>
            </a:pPr>
            <a:r>
              <a:rPr lang="en-US" smtClean="0">
                <a:solidFill>
                  <a:srgbClr val="231F20"/>
                </a:solidFill>
              </a:rPr>
              <a:t>movies.dat</a:t>
            </a:r>
            <a:endParaRPr lang="en-US" dirty="0" smtClean="0">
              <a:solidFill>
                <a:srgbClr val="231F20"/>
              </a:solidFill>
            </a:endParaRPr>
          </a:p>
        </p:txBody>
      </p:sp>
      <p:sp>
        <p:nvSpPr>
          <p:cNvPr id="2" name="Rectangle 1"/>
          <p:cNvSpPr/>
          <p:nvPr/>
        </p:nvSpPr>
        <p:spPr>
          <a:xfrm>
            <a:off x="777240" y="1240163"/>
            <a:ext cx="5557520" cy="1015663"/>
          </a:xfrm>
          <a:prstGeom prst="rect">
            <a:avLst/>
          </a:prstGeom>
        </p:spPr>
        <p:txBody>
          <a:bodyPr wrap="square">
            <a:spAutoFit/>
          </a:bodyPr>
          <a:lstStyle/>
          <a:p>
            <a:r>
              <a:rPr lang="en-US" sz="1200" dirty="0">
                <a:solidFill>
                  <a:srgbClr val="000000"/>
                </a:solidFill>
                <a:latin typeface="Menlo-Regular" charset="0"/>
              </a:rPr>
              <a:t>1::Toy Story (1995)::</a:t>
            </a:r>
            <a:r>
              <a:rPr lang="en-US" sz="1200" dirty="0" err="1">
                <a:solidFill>
                  <a:srgbClr val="000000"/>
                </a:solidFill>
                <a:latin typeface="Menlo-Regular" charset="0"/>
              </a:rPr>
              <a:t>Animation|Children's|Comedy</a:t>
            </a:r>
            <a:endParaRPr lang="en-US" sz="1200" dirty="0">
              <a:solidFill>
                <a:srgbClr val="000000"/>
              </a:solidFill>
              <a:latin typeface="Menlo-Regular" charset="0"/>
            </a:endParaRPr>
          </a:p>
          <a:p>
            <a:r>
              <a:rPr lang="en-US" sz="1200" dirty="0">
                <a:solidFill>
                  <a:srgbClr val="000000"/>
                </a:solidFill>
                <a:latin typeface="Menlo-Regular" charset="0"/>
              </a:rPr>
              <a:t>2::Jumanji (1995)::</a:t>
            </a:r>
            <a:r>
              <a:rPr lang="en-US" sz="1200" dirty="0" err="1">
                <a:solidFill>
                  <a:srgbClr val="000000"/>
                </a:solidFill>
                <a:latin typeface="Menlo-Regular" charset="0"/>
              </a:rPr>
              <a:t>Adventure|Children's|Fantasy</a:t>
            </a:r>
            <a:endParaRPr lang="en-US" sz="1200" dirty="0">
              <a:solidFill>
                <a:srgbClr val="000000"/>
              </a:solidFill>
              <a:latin typeface="Menlo-Regular" charset="0"/>
            </a:endParaRPr>
          </a:p>
          <a:p>
            <a:r>
              <a:rPr lang="en-US" sz="1200" dirty="0">
                <a:solidFill>
                  <a:srgbClr val="000000"/>
                </a:solidFill>
                <a:latin typeface="Menlo-Regular" charset="0"/>
              </a:rPr>
              <a:t>3::Grumpier Old Men (1995)::</a:t>
            </a:r>
            <a:r>
              <a:rPr lang="en-US" sz="1200" dirty="0" err="1">
                <a:solidFill>
                  <a:srgbClr val="000000"/>
                </a:solidFill>
                <a:latin typeface="Menlo-Regular" charset="0"/>
              </a:rPr>
              <a:t>Comedy|Romance</a:t>
            </a:r>
            <a:endParaRPr lang="en-US" sz="1200" dirty="0">
              <a:solidFill>
                <a:srgbClr val="000000"/>
              </a:solidFill>
              <a:latin typeface="Menlo-Regular" charset="0"/>
            </a:endParaRPr>
          </a:p>
          <a:p>
            <a:r>
              <a:rPr lang="en-US" sz="1200" dirty="0">
                <a:solidFill>
                  <a:srgbClr val="000000"/>
                </a:solidFill>
                <a:latin typeface="Menlo-Regular" charset="0"/>
              </a:rPr>
              <a:t>4::Waiting to Exhale (1995)::</a:t>
            </a:r>
            <a:r>
              <a:rPr lang="en-US" sz="1200" dirty="0" err="1">
                <a:solidFill>
                  <a:srgbClr val="000000"/>
                </a:solidFill>
                <a:latin typeface="Menlo-Regular" charset="0"/>
              </a:rPr>
              <a:t>Comedy|Drama</a:t>
            </a:r>
            <a:endParaRPr lang="en-US" sz="1200" dirty="0">
              <a:solidFill>
                <a:srgbClr val="000000"/>
              </a:solidFill>
              <a:latin typeface="Menlo-Regular" charset="0"/>
            </a:endParaRPr>
          </a:p>
          <a:p>
            <a:r>
              <a:rPr lang="en-US" sz="1200" dirty="0">
                <a:solidFill>
                  <a:srgbClr val="000000"/>
                </a:solidFill>
                <a:latin typeface="Menlo-Regular" charset="0"/>
              </a:rPr>
              <a:t>5::Father of the Bride Part II (1995)::Comedy</a:t>
            </a:r>
            <a:endParaRPr lang="en-US" sz="1200" dirty="0"/>
          </a:p>
        </p:txBody>
      </p:sp>
      <p:sp>
        <p:nvSpPr>
          <p:cNvPr id="8" name="TextBox 7"/>
          <p:cNvSpPr txBox="1"/>
          <p:nvPr/>
        </p:nvSpPr>
        <p:spPr>
          <a:xfrm>
            <a:off x="777240" y="3531862"/>
            <a:ext cx="7589520" cy="453714"/>
          </a:xfrm>
          <a:prstGeom prst="rect">
            <a:avLst/>
          </a:prstGeom>
          <a:noFill/>
        </p:spPr>
        <p:txBody>
          <a:bodyPr wrap="square" rtlCol="0">
            <a:spAutoFit/>
          </a:bodyPr>
          <a:lstStyle/>
          <a:p>
            <a:pPr marL="285750" indent="-285750">
              <a:lnSpc>
                <a:spcPct val="150000"/>
              </a:lnSpc>
              <a:spcBef>
                <a:spcPts val="400"/>
              </a:spcBef>
              <a:buFont typeface="Arial" charset="0"/>
              <a:buChar char="•"/>
            </a:pPr>
            <a:r>
              <a:rPr lang="en-US" dirty="0" err="1" smtClean="0">
                <a:solidFill>
                  <a:srgbClr val="231F20"/>
                </a:solidFill>
              </a:rPr>
              <a:t>ratings.dat</a:t>
            </a:r>
            <a:endParaRPr lang="en-US" dirty="0" smtClean="0">
              <a:solidFill>
                <a:srgbClr val="231F20"/>
              </a:solidFill>
            </a:endParaRPr>
          </a:p>
        </p:txBody>
      </p:sp>
      <p:sp>
        <p:nvSpPr>
          <p:cNvPr id="5" name="Rectangle 4"/>
          <p:cNvSpPr/>
          <p:nvPr/>
        </p:nvSpPr>
        <p:spPr>
          <a:xfrm>
            <a:off x="777240" y="2747496"/>
            <a:ext cx="2540000" cy="830997"/>
          </a:xfrm>
          <a:prstGeom prst="rect">
            <a:avLst/>
          </a:prstGeom>
        </p:spPr>
        <p:txBody>
          <a:bodyPr wrap="square">
            <a:spAutoFit/>
          </a:bodyPr>
          <a:lstStyle/>
          <a:p>
            <a:r>
              <a:rPr lang="is-IS" sz="1200" dirty="0">
                <a:solidFill>
                  <a:srgbClr val="000000"/>
                </a:solidFill>
                <a:latin typeface="Menlo-Regular" charset="0"/>
              </a:rPr>
              <a:t>1::F::1::10::48067 </a:t>
            </a:r>
          </a:p>
          <a:p>
            <a:r>
              <a:rPr lang="is-IS" sz="1200" dirty="0">
                <a:solidFill>
                  <a:srgbClr val="000000"/>
                </a:solidFill>
                <a:latin typeface="Menlo-Regular" charset="0"/>
              </a:rPr>
              <a:t>2::M::56::16::70072 </a:t>
            </a:r>
          </a:p>
          <a:p>
            <a:r>
              <a:rPr lang="is-IS" sz="1200" dirty="0">
                <a:solidFill>
                  <a:srgbClr val="000000"/>
                </a:solidFill>
                <a:latin typeface="Menlo-Regular" charset="0"/>
              </a:rPr>
              <a:t>3::M::25::15::55117 </a:t>
            </a:r>
          </a:p>
          <a:p>
            <a:r>
              <a:rPr lang="is-IS" sz="1200" dirty="0">
                <a:solidFill>
                  <a:srgbClr val="000000"/>
                </a:solidFill>
                <a:latin typeface="Menlo-Regular" charset="0"/>
              </a:rPr>
              <a:t>4::M::45::7::02460</a:t>
            </a:r>
            <a:endParaRPr lang="en-US" sz="1200" dirty="0">
              <a:solidFill>
                <a:srgbClr val="000000"/>
              </a:solidFill>
              <a:latin typeface="Menlo-Regular" charset="0"/>
            </a:endParaRPr>
          </a:p>
        </p:txBody>
      </p:sp>
      <p:sp>
        <p:nvSpPr>
          <p:cNvPr id="6" name="Rectangle 5"/>
          <p:cNvSpPr/>
          <p:nvPr/>
        </p:nvSpPr>
        <p:spPr>
          <a:xfrm>
            <a:off x="2557167" y="4085850"/>
            <a:ext cx="2316480" cy="830997"/>
          </a:xfrm>
          <a:prstGeom prst="rect">
            <a:avLst/>
          </a:prstGeom>
        </p:spPr>
        <p:txBody>
          <a:bodyPr wrap="square">
            <a:spAutoFit/>
          </a:bodyPr>
          <a:lstStyle/>
          <a:p>
            <a:r>
              <a:rPr lang="is-IS" sz="1200" dirty="0">
                <a:solidFill>
                  <a:srgbClr val="000000"/>
                </a:solidFill>
                <a:latin typeface="Menlo-Regular" charset="0"/>
              </a:rPr>
              <a:t>1::1193::5::978300760 </a:t>
            </a:r>
            <a:endParaRPr lang="is-IS" sz="1200" dirty="0" smtClean="0">
              <a:solidFill>
                <a:srgbClr val="000000"/>
              </a:solidFill>
              <a:latin typeface="Menlo-Regular" charset="0"/>
            </a:endParaRPr>
          </a:p>
          <a:p>
            <a:r>
              <a:rPr lang="is-IS" sz="1200" dirty="0" smtClean="0">
                <a:solidFill>
                  <a:srgbClr val="000000"/>
                </a:solidFill>
                <a:latin typeface="Menlo-Regular" charset="0"/>
              </a:rPr>
              <a:t>1</a:t>
            </a:r>
            <a:r>
              <a:rPr lang="is-IS" sz="1200" dirty="0">
                <a:solidFill>
                  <a:srgbClr val="000000"/>
                </a:solidFill>
                <a:latin typeface="Menlo-Regular" charset="0"/>
              </a:rPr>
              <a:t>::661::3::978302109 </a:t>
            </a:r>
          </a:p>
          <a:p>
            <a:r>
              <a:rPr lang="is-IS" sz="1200" dirty="0">
                <a:solidFill>
                  <a:srgbClr val="000000"/>
                </a:solidFill>
                <a:latin typeface="Menlo-Regular" charset="0"/>
              </a:rPr>
              <a:t>1::914::3::978301968 </a:t>
            </a:r>
            <a:endParaRPr lang="is-IS" sz="1200" dirty="0" smtClean="0">
              <a:solidFill>
                <a:srgbClr val="000000"/>
              </a:solidFill>
              <a:latin typeface="Menlo-Regular" charset="0"/>
            </a:endParaRPr>
          </a:p>
          <a:p>
            <a:r>
              <a:rPr lang="is-IS" sz="1200" dirty="0" smtClean="0">
                <a:solidFill>
                  <a:srgbClr val="000000"/>
                </a:solidFill>
                <a:latin typeface="Menlo-Regular" charset="0"/>
              </a:rPr>
              <a:t>1</a:t>
            </a:r>
            <a:r>
              <a:rPr lang="is-IS" sz="1200" dirty="0">
                <a:solidFill>
                  <a:srgbClr val="000000"/>
                </a:solidFill>
                <a:latin typeface="Menlo-Regular" charset="0"/>
              </a:rPr>
              <a:t>::3408::4</a:t>
            </a:r>
            <a:r>
              <a:rPr lang="is-IS" sz="1200" dirty="0">
                <a:latin typeface="Menlo-Regular" charset="0"/>
              </a:rPr>
              <a:t>::</a:t>
            </a:r>
            <a:r>
              <a:rPr lang="is-IS" sz="1200" dirty="0">
                <a:solidFill>
                  <a:srgbClr val="000000"/>
                </a:solidFill>
                <a:latin typeface="Menlo-Regular" charset="0"/>
              </a:rPr>
              <a:t>978300275</a:t>
            </a:r>
            <a:endParaRPr lang="en-US" sz="1200" dirty="0">
              <a:solidFill>
                <a:srgbClr val="000000"/>
              </a:solidFill>
              <a:latin typeface="Menlo-Regular" charset="0"/>
            </a:endParaRPr>
          </a:p>
        </p:txBody>
      </p:sp>
      <p:sp>
        <p:nvSpPr>
          <p:cNvPr id="11" name="TextBox 10"/>
          <p:cNvSpPr txBox="1"/>
          <p:nvPr/>
        </p:nvSpPr>
        <p:spPr>
          <a:xfrm>
            <a:off x="777240" y="2273058"/>
            <a:ext cx="7589520" cy="453714"/>
          </a:xfrm>
          <a:prstGeom prst="rect">
            <a:avLst/>
          </a:prstGeom>
          <a:noFill/>
        </p:spPr>
        <p:txBody>
          <a:bodyPr wrap="square" rtlCol="0">
            <a:spAutoFit/>
          </a:bodyPr>
          <a:lstStyle/>
          <a:p>
            <a:pPr marL="285750" indent="-285750">
              <a:lnSpc>
                <a:spcPct val="150000"/>
              </a:lnSpc>
              <a:spcBef>
                <a:spcPts val="400"/>
              </a:spcBef>
              <a:buFont typeface="Arial" charset="0"/>
              <a:buChar char="•"/>
            </a:pPr>
            <a:r>
              <a:rPr lang="en-US" dirty="0" err="1" smtClean="0">
                <a:solidFill>
                  <a:srgbClr val="231F20"/>
                </a:solidFill>
              </a:rPr>
              <a:t>users.dat</a:t>
            </a:r>
            <a:endParaRPr lang="en-US" dirty="0" smtClean="0">
              <a:solidFill>
                <a:srgbClr val="231F20"/>
              </a:solidFill>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3872" y="329267"/>
            <a:ext cx="3556928" cy="4295443"/>
          </a:xfrm>
          <a:prstGeom prst="rect">
            <a:avLst/>
          </a:prstGeom>
        </p:spPr>
      </p:pic>
      <p:pic>
        <p:nvPicPr>
          <p:cNvPr id="17" name="Picture 16"/>
          <p:cNvPicPr>
            <a:picLocks noChangeAspect="1"/>
          </p:cNvPicPr>
          <p:nvPr/>
        </p:nvPicPr>
        <p:blipFill>
          <a:blip r:embed="rId4"/>
          <a:stretch>
            <a:fillRect/>
          </a:stretch>
        </p:blipFill>
        <p:spPr>
          <a:xfrm>
            <a:off x="3114040" y="3040192"/>
            <a:ext cx="2026920" cy="474197"/>
          </a:xfrm>
          <a:prstGeom prst="rect">
            <a:avLst/>
          </a:prstGeom>
        </p:spPr>
      </p:pic>
      <p:pic>
        <p:nvPicPr>
          <p:cNvPr id="18" name="Picture 17"/>
          <p:cNvPicPr>
            <a:picLocks noChangeAspect="1"/>
          </p:cNvPicPr>
          <p:nvPr/>
        </p:nvPicPr>
        <p:blipFill>
          <a:blip r:embed="rId4"/>
          <a:stretch>
            <a:fillRect/>
          </a:stretch>
        </p:blipFill>
        <p:spPr>
          <a:xfrm rot="10147272">
            <a:off x="1879754" y="4109241"/>
            <a:ext cx="700755" cy="474197"/>
          </a:xfrm>
          <a:prstGeom prst="rect">
            <a:avLst/>
          </a:prstGeom>
        </p:spPr>
      </p:pic>
      <p:sp>
        <p:nvSpPr>
          <p:cNvPr id="19" name="TextBox 18"/>
          <p:cNvSpPr txBox="1"/>
          <p:nvPr/>
        </p:nvSpPr>
        <p:spPr>
          <a:xfrm>
            <a:off x="777240" y="4200448"/>
            <a:ext cx="1294422" cy="618631"/>
          </a:xfrm>
          <a:prstGeom prst="rect">
            <a:avLst/>
          </a:prstGeom>
          <a:noFill/>
        </p:spPr>
        <p:txBody>
          <a:bodyPr wrap="square" rtlCol="0">
            <a:spAutoFit/>
          </a:bodyPr>
          <a:lstStyle/>
          <a:p>
            <a:pPr>
              <a:lnSpc>
                <a:spcPct val="95000"/>
              </a:lnSpc>
              <a:spcBef>
                <a:spcPts val="400"/>
              </a:spcBef>
            </a:pPr>
            <a:r>
              <a:rPr lang="en-US" sz="1200" b="1" dirty="0" smtClean="0">
                <a:solidFill>
                  <a:srgbClr val="FF0066"/>
                </a:solidFill>
              </a:rPr>
              <a:t>Columns </a:t>
            </a:r>
            <a:r>
              <a:rPr lang="en-US" sz="1200" b="1" smtClean="0">
                <a:solidFill>
                  <a:srgbClr val="FF0066"/>
                </a:solidFill>
              </a:rPr>
              <a:t>are separated </a:t>
            </a:r>
            <a:r>
              <a:rPr lang="en-US" sz="1200" b="1" dirty="0" smtClean="0">
                <a:solidFill>
                  <a:srgbClr val="FF0066"/>
                </a:solidFill>
              </a:rPr>
              <a:t>by ::</a:t>
            </a:r>
          </a:p>
        </p:txBody>
      </p:sp>
    </p:spTree>
    <p:extLst>
      <p:ext uri="{BB962C8B-B14F-4D97-AF65-F5344CB8AC3E}">
        <p14:creationId xmlns:p14="http://schemas.microsoft.com/office/powerpoint/2010/main" val="197553757"/>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The Goal</a:t>
            </a:r>
            <a:endParaRPr lang="en-US" dirty="0"/>
          </a:p>
        </p:txBody>
      </p:sp>
      <p:sp>
        <p:nvSpPr>
          <p:cNvPr id="4" name="Date Placeholder 3"/>
          <p:cNvSpPr>
            <a:spLocks noGrp="1"/>
          </p:cNvSpPr>
          <p:nvPr>
            <p:ph type="dt" sz="half" idx="10"/>
          </p:nvPr>
        </p:nvSpPr>
        <p:spPr/>
        <p:txBody>
          <a:bodyPr/>
          <a:lstStyle/>
          <a:p>
            <a:r>
              <a:rPr lang="en-US" smtClean="0"/>
              <a:t>© 2017 Teradata</a:t>
            </a:r>
            <a:endParaRPr lang="en-US"/>
          </a:p>
        </p:txBody>
      </p:sp>
      <p:sp>
        <p:nvSpPr>
          <p:cNvPr id="13" name="TextBox 12"/>
          <p:cNvSpPr txBox="1"/>
          <p:nvPr/>
        </p:nvSpPr>
        <p:spPr>
          <a:xfrm>
            <a:off x="777240" y="1050623"/>
            <a:ext cx="7589520" cy="869212"/>
          </a:xfrm>
          <a:prstGeom prst="rect">
            <a:avLst/>
          </a:prstGeom>
          <a:noFill/>
        </p:spPr>
        <p:txBody>
          <a:bodyPr wrap="square" rtlCol="0">
            <a:spAutoFit/>
          </a:bodyPr>
          <a:lstStyle/>
          <a:p>
            <a:pPr marL="285750" indent="-285750">
              <a:lnSpc>
                <a:spcPct val="150000"/>
              </a:lnSpc>
              <a:spcBef>
                <a:spcPts val="400"/>
              </a:spcBef>
              <a:buFont typeface="Arial" charset="0"/>
              <a:buChar char="•"/>
            </a:pPr>
            <a:r>
              <a:rPr lang="en-US" dirty="0" smtClean="0">
                <a:solidFill>
                  <a:srgbClr val="231F20"/>
                </a:solidFill>
              </a:rPr>
              <a:t>Our Goal is to predict the rating for a given pair of user id and movie id</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240" y="2245360"/>
            <a:ext cx="7782560" cy="1768764"/>
          </a:xfrm>
          <a:prstGeom prst="rect">
            <a:avLst/>
          </a:prstGeom>
        </p:spPr>
      </p:pic>
      <p:sp>
        <p:nvSpPr>
          <p:cNvPr id="5" name="Frame 4"/>
          <p:cNvSpPr/>
          <p:nvPr/>
        </p:nvSpPr>
        <p:spPr>
          <a:xfrm>
            <a:off x="7965440" y="2154248"/>
            <a:ext cx="904240" cy="1890027"/>
          </a:xfrm>
          <a:prstGeom prst="frame">
            <a:avLst/>
          </a:prstGeom>
          <a:solidFill>
            <a:schemeClr val="accent3"/>
          </a:solidFill>
          <a:ln w="9525">
            <a:noFill/>
            <a:miter lim="800000"/>
            <a:headEnd/>
            <a:tailEnd/>
          </a:ln>
          <a:effectLst>
            <a:glow rad="127000">
              <a:schemeClr val="bg1"/>
            </a:glow>
            <a:softEdge rad="12700"/>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6" name="Rectangle 5"/>
          <p:cNvSpPr/>
          <p:nvPr/>
        </p:nvSpPr>
        <p:spPr>
          <a:xfrm>
            <a:off x="3032155" y="4280819"/>
            <a:ext cx="3079689" cy="369332"/>
          </a:xfrm>
          <a:prstGeom prst="rect">
            <a:avLst/>
          </a:prstGeom>
        </p:spPr>
        <p:txBody>
          <a:bodyPr wrap="none">
            <a:spAutoFit/>
          </a:bodyPr>
          <a:lstStyle/>
          <a:p>
            <a:r>
              <a:rPr lang="en-US">
                <a:solidFill>
                  <a:schemeClr val="tx2"/>
                </a:solidFill>
              </a:rPr>
              <a:t>MF Accuracy: 45.008881%</a:t>
            </a:r>
          </a:p>
        </p:txBody>
      </p:sp>
    </p:spTree>
    <p:extLst>
      <p:ext uri="{BB962C8B-B14F-4D97-AF65-F5344CB8AC3E}">
        <p14:creationId xmlns:p14="http://schemas.microsoft.com/office/powerpoint/2010/main" val="1391234393"/>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Implementation Steps</a:t>
            </a:r>
            <a:endParaRPr lang="en-US" dirty="0"/>
          </a:p>
        </p:txBody>
      </p:sp>
      <p:sp>
        <p:nvSpPr>
          <p:cNvPr id="4" name="Date Placeholder 3"/>
          <p:cNvSpPr>
            <a:spLocks noGrp="1"/>
          </p:cNvSpPr>
          <p:nvPr>
            <p:ph type="dt" sz="half" idx="10"/>
          </p:nvPr>
        </p:nvSpPr>
        <p:spPr/>
        <p:txBody>
          <a:bodyPr/>
          <a:lstStyle/>
          <a:p>
            <a:r>
              <a:rPr lang="en-US" smtClean="0"/>
              <a:t>© 2017 Teradata</a:t>
            </a:r>
            <a:endParaRPr lang="en-US"/>
          </a:p>
        </p:txBody>
      </p:sp>
      <p:sp>
        <p:nvSpPr>
          <p:cNvPr id="13" name="TextBox 12"/>
          <p:cNvSpPr txBox="1"/>
          <p:nvPr/>
        </p:nvSpPr>
        <p:spPr>
          <a:xfrm>
            <a:off x="609600" y="936427"/>
            <a:ext cx="3394583" cy="3416320"/>
          </a:xfrm>
          <a:prstGeom prst="rect">
            <a:avLst/>
          </a:prstGeom>
          <a:noFill/>
        </p:spPr>
        <p:txBody>
          <a:bodyPr wrap="square" rtlCol="0">
            <a:spAutoFit/>
          </a:bodyPr>
          <a:lstStyle/>
          <a:p>
            <a:pPr marL="285750" indent="-285750">
              <a:lnSpc>
                <a:spcPct val="150000"/>
              </a:lnSpc>
              <a:buFont typeface="Arial" charset="0"/>
              <a:buChar char="•"/>
            </a:pPr>
            <a:r>
              <a:rPr lang="en-US" sz="1600" dirty="0"/>
              <a:t>Load </a:t>
            </a:r>
            <a:r>
              <a:rPr lang="en-US" sz="1600" dirty="0" smtClean="0"/>
              <a:t>data </a:t>
            </a:r>
          </a:p>
          <a:p>
            <a:pPr marL="285750" indent="-285750">
              <a:lnSpc>
                <a:spcPct val="150000"/>
              </a:lnSpc>
              <a:buFont typeface="Arial" charset="0"/>
              <a:buChar char="•"/>
            </a:pPr>
            <a:r>
              <a:rPr lang="en-US" sz="1600" dirty="0" smtClean="0"/>
              <a:t>Set </a:t>
            </a:r>
            <a:r>
              <a:rPr lang="en-US" sz="1600" dirty="0"/>
              <a:t>up our parameters: </a:t>
            </a:r>
            <a:r>
              <a:rPr lang="en-US" sz="1600" dirty="0" err="1"/>
              <a:t>θ</a:t>
            </a:r>
            <a:r>
              <a:rPr lang="en-US" sz="1600" dirty="0"/>
              <a:t> and </a:t>
            </a:r>
            <a:r>
              <a:rPr lang="en-US" sz="1600" dirty="0" err="1"/>
              <a:t>ϕ</a:t>
            </a:r>
            <a:endParaRPr lang="en-US" sz="1600" dirty="0"/>
          </a:p>
          <a:p>
            <a:pPr marL="285750" indent="-285750">
              <a:lnSpc>
                <a:spcPct val="150000"/>
              </a:lnSpc>
              <a:buFont typeface="Arial" charset="0"/>
              <a:buChar char="•"/>
            </a:pPr>
            <a:r>
              <a:rPr lang="en-US" sz="1600" dirty="0" smtClean="0"/>
              <a:t>Define non-trainable variables: user ids, movie ids and ratings</a:t>
            </a:r>
            <a:endParaRPr lang="en-US" sz="1600" dirty="0"/>
          </a:p>
          <a:p>
            <a:pPr marL="285750" indent="-285750">
              <a:lnSpc>
                <a:spcPct val="150000"/>
              </a:lnSpc>
              <a:buFont typeface="Arial" charset="0"/>
              <a:buChar char="•"/>
            </a:pPr>
            <a:r>
              <a:rPr lang="en-US" sz="1600" dirty="0" smtClean="0"/>
              <a:t>Calculate </a:t>
            </a:r>
            <a:r>
              <a:rPr lang="en-US" sz="1600" dirty="0"/>
              <a:t>the prediction and </a:t>
            </a:r>
            <a:r>
              <a:rPr lang="en-US" sz="1600" dirty="0" smtClean="0"/>
              <a:t>cost</a:t>
            </a:r>
            <a:endParaRPr lang="en-US" sz="1600" dirty="0"/>
          </a:p>
          <a:p>
            <a:pPr marL="285750" indent="-285750">
              <a:lnSpc>
                <a:spcPct val="150000"/>
              </a:lnSpc>
              <a:buFont typeface="Arial" charset="0"/>
              <a:buChar char="•"/>
            </a:pPr>
            <a:r>
              <a:rPr lang="en-US" sz="1600" dirty="0" smtClean="0"/>
              <a:t>Train and evaluate the model</a:t>
            </a:r>
            <a:endParaRPr lang="en-US" sz="16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4183" y="896183"/>
            <a:ext cx="4915211" cy="2931278"/>
          </a:xfrm>
          <a:prstGeom prst="rect">
            <a:avLst/>
          </a:prstGeom>
        </p:spPr>
      </p:pic>
      <p:sp>
        <p:nvSpPr>
          <p:cNvPr id="7" name="Rectangle 6"/>
          <p:cNvSpPr/>
          <p:nvPr/>
        </p:nvSpPr>
        <p:spPr>
          <a:xfrm>
            <a:off x="5049520" y="4013960"/>
            <a:ext cx="4267200" cy="307777"/>
          </a:xfrm>
          <a:prstGeom prst="rect">
            <a:avLst/>
          </a:prstGeom>
        </p:spPr>
        <p:txBody>
          <a:bodyPr wrap="square">
            <a:spAutoFit/>
          </a:bodyPr>
          <a:lstStyle/>
          <a:p>
            <a:r>
              <a:rPr lang="en-US" sz="1400" dirty="0" err="1">
                <a:solidFill>
                  <a:srgbClr val="00B050"/>
                </a:solidFill>
              </a:rPr>
              <a:t>tensorboard</a:t>
            </a:r>
            <a:r>
              <a:rPr lang="en-US" sz="1400" dirty="0">
                <a:solidFill>
                  <a:srgbClr val="00B050"/>
                </a:solidFill>
              </a:rPr>
              <a:t> --</a:t>
            </a:r>
            <a:r>
              <a:rPr lang="en-US" sz="1400" dirty="0" err="1">
                <a:solidFill>
                  <a:srgbClr val="00B050"/>
                </a:solidFill>
              </a:rPr>
              <a:t>logdir</a:t>
            </a:r>
            <a:r>
              <a:rPr lang="en-US" sz="1400" dirty="0">
                <a:solidFill>
                  <a:srgbClr val="00B050"/>
                </a:solidFill>
              </a:rPr>
              <a:t>=path/to/log-directory</a:t>
            </a:r>
          </a:p>
        </p:txBody>
      </p:sp>
    </p:spTree>
    <p:extLst>
      <p:ext uri="{BB962C8B-B14F-4D97-AF65-F5344CB8AC3E}">
        <p14:creationId xmlns:p14="http://schemas.microsoft.com/office/powerpoint/2010/main" val="555414010"/>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Deep and Wide Notebook</a:t>
            </a:r>
            <a:endParaRPr lang="en-US" dirty="0"/>
          </a:p>
        </p:txBody>
      </p:sp>
      <p:sp>
        <p:nvSpPr>
          <p:cNvPr id="4" name="Date Placeholder 3"/>
          <p:cNvSpPr>
            <a:spLocks noGrp="1"/>
          </p:cNvSpPr>
          <p:nvPr>
            <p:ph type="dt" sz="half" idx="10"/>
          </p:nvPr>
        </p:nvSpPr>
        <p:spPr/>
        <p:txBody>
          <a:bodyPr/>
          <a:lstStyle/>
          <a:p>
            <a:r>
              <a:rPr lang="en-US" smtClean="0"/>
              <a:t>© 2017 Teradata</a:t>
            </a:r>
            <a:endParaRPr lang="en-US"/>
          </a:p>
        </p:txBody>
      </p:sp>
      <p:sp>
        <p:nvSpPr>
          <p:cNvPr id="12" name="Rectangle 11"/>
          <p:cNvSpPr/>
          <p:nvPr/>
        </p:nvSpPr>
        <p:spPr>
          <a:xfrm>
            <a:off x="3759200" y="3834775"/>
            <a:ext cx="3739596" cy="1082071"/>
          </a:xfrm>
          <a:prstGeom prst="rect">
            <a:avLst/>
          </a:prstGeom>
          <a:solidFill>
            <a:schemeClr val="bg1"/>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13" name="TextBox 12"/>
          <p:cNvSpPr txBox="1"/>
          <p:nvPr/>
        </p:nvSpPr>
        <p:spPr>
          <a:xfrm>
            <a:off x="777240" y="1727200"/>
            <a:ext cx="7589520" cy="923330"/>
          </a:xfrm>
          <a:prstGeom prst="rect">
            <a:avLst/>
          </a:prstGeom>
          <a:noFill/>
        </p:spPr>
        <p:txBody>
          <a:bodyPr wrap="square" rtlCol="0">
            <a:spAutoFit/>
          </a:bodyPr>
          <a:lstStyle/>
          <a:p>
            <a:pPr marL="285750" indent="-285750">
              <a:lnSpc>
                <a:spcPct val="150000"/>
              </a:lnSpc>
              <a:buFont typeface="Arial" charset="0"/>
              <a:buChar char="•"/>
            </a:pPr>
            <a:r>
              <a:rPr lang="en-US" dirty="0" smtClean="0"/>
              <a:t>Demonstrate how to use </a:t>
            </a:r>
            <a:r>
              <a:rPr lang="en-US" dirty="0"/>
              <a:t>the </a:t>
            </a:r>
            <a:r>
              <a:rPr lang="en-US" dirty="0" err="1"/>
              <a:t>tf.esimator</a:t>
            </a:r>
            <a:r>
              <a:rPr lang="en-US" dirty="0"/>
              <a:t> API to train a wide linear model and a deep feed-forward </a:t>
            </a:r>
            <a:r>
              <a:rPr lang="en-US" dirty="0" smtClean="0"/>
              <a:t>neural </a:t>
            </a:r>
            <a:r>
              <a:rPr lang="en-US" dirty="0"/>
              <a:t>network. </a:t>
            </a:r>
          </a:p>
        </p:txBody>
      </p:sp>
    </p:spTree>
    <p:extLst>
      <p:ext uri="{BB962C8B-B14F-4D97-AF65-F5344CB8AC3E}">
        <p14:creationId xmlns:p14="http://schemas.microsoft.com/office/powerpoint/2010/main" val="134707203"/>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The Goal</a:t>
            </a:r>
            <a:endParaRPr lang="en-US" dirty="0"/>
          </a:p>
        </p:txBody>
      </p:sp>
      <p:sp>
        <p:nvSpPr>
          <p:cNvPr id="4" name="Date Placeholder 3"/>
          <p:cNvSpPr>
            <a:spLocks noGrp="1"/>
          </p:cNvSpPr>
          <p:nvPr>
            <p:ph type="dt" sz="half" idx="10"/>
          </p:nvPr>
        </p:nvSpPr>
        <p:spPr/>
        <p:txBody>
          <a:bodyPr/>
          <a:lstStyle/>
          <a:p>
            <a:r>
              <a:rPr lang="en-US" smtClean="0"/>
              <a:t>© 2017 Teradata</a:t>
            </a:r>
            <a:endParaRPr lang="en-US"/>
          </a:p>
        </p:txBody>
      </p:sp>
      <p:sp>
        <p:nvSpPr>
          <p:cNvPr id="13" name="TextBox 12"/>
          <p:cNvSpPr txBox="1"/>
          <p:nvPr/>
        </p:nvSpPr>
        <p:spPr>
          <a:xfrm>
            <a:off x="777240" y="1050623"/>
            <a:ext cx="7589520" cy="923330"/>
          </a:xfrm>
          <a:prstGeom prst="rect">
            <a:avLst/>
          </a:prstGeom>
          <a:noFill/>
        </p:spPr>
        <p:txBody>
          <a:bodyPr wrap="square" rtlCol="0">
            <a:spAutoFit/>
          </a:bodyPr>
          <a:lstStyle/>
          <a:p>
            <a:pPr marL="285750" indent="-285750">
              <a:lnSpc>
                <a:spcPct val="150000"/>
              </a:lnSpc>
              <a:spcBef>
                <a:spcPts val="400"/>
              </a:spcBef>
              <a:buFont typeface="Arial" charset="0"/>
              <a:buChar char="•"/>
            </a:pPr>
            <a:r>
              <a:rPr lang="en-US" dirty="0" smtClean="0">
                <a:solidFill>
                  <a:srgbClr val="231F20"/>
                </a:solidFill>
              </a:rPr>
              <a:t>Our Goal is to predict the rating category for a given pair of user id and movie id</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966" y="2148751"/>
            <a:ext cx="8205325" cy="1773010"/>
          </a:xfrm>
          <a:prstGeom prst="rect">
            <a:avLst/>
          </a:prstGeom>
        </p:spPr>
      </p:pic>
      <p:sp>
        <p:nvSpPr>
          <p:cNvPr id="8" name="Rectangle 7"/>
          <p:cNvSpPr/>
          <p:nvPr/>
        </p:nvSpPr>
        <p:spPr>
          <a:xfrm>
            <a:off x="5455920" y="2214761"/>
            <a:ext cx="3202371" cy="1707000"/>
          </a:xfrm>
          <a:prstGeom prst="rect">
            <a:avLst/>
          </a:prstGeom>
          <a:solidFill>
            <a:srgbClr val="FF0000">
              <a:alpha val="0"/>
            </a:srgbClr>
          </a:solidFill>
          <a:ln w="31750">
            <a:solidFill>
              <a:srgbClr val="FF0066"/>
            </a:solidFill>
            <a:miter lim="800000"/>
            <a:headEnd/>
            <a:tailEnd/>
          </a:ln>
          <a:effectLst>
            <a:glow>
              <a:srgbClr val="FF0000">
                <a:alpha val="0"/>
              </a:srgbClr>
            </a:glow>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7" name="Rectangle 6"/>
          <p:cNvSpPr/>
          <p:nvPr/>
        </p:nvSpPr>
        <p:spPr>
          <a:xfrm>
            <a:off x="2920404" y="4368284"/>
            <a:ext cx="3289683" cy="369332"/>
          </a:xfrm>
          <a:prstGeom prst="rect">
            <a:avLst/>
          </a:prstGeom>
        </p:spPr>
        <p:txBody>
          <a:bodyPr wrap="none">
            <a:spAutoFit/>
          </a:bodyPr>
          <a:lstStyle/>
          <a:p>
            <a:r>
              <a:rPr lang="en-US" smtClean="0">
                <a:solidFill>
                  <a:schemeClr val="tx2"/>
                </a:solidFill>
              </a:rPr>
              <a:t>DnW</a:t>
            </a:r>
            <a:r>
              <a:rPr lang="en-US" dirty="0" smtClean="0">
                <a:solidFill>
                  <a:schemeClr val="tx2"/>
                </a:solidFill>
              </a:rPr>
              <a:t> </a:t>
            </a:r>
            <a:r>
              <a:rPr lang="en-US" dirty="0">
                <a:solidFill>
                  <a:schemeClr val="tx2"/>
                </a:solidFill>
              </a:rPr>
              <a:t>Accuracy: 34.907003%</a:t>
            </a:r>
          </a:p>
        </p:txBody>
      </p:sp>
    </p:spTree>
    <p:extLst>
      <p:ext uri="{BB962C8B-B14F-4D97-AF65-F5344CB8AC3E}">
        <p14:creationId xmlns:p14="http://schemas.microsoft.com/office/powerpoint/2010/main" val="236093576"/>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Implementation Steps</a:t>
            </a:r>
            <a:endParaRPr lang="en-US" dirty="0"/>
          </a:p>
        </p:txBody>
      </p:sp>
      <p:sp>
        <p:nvSpPr>
          <p:cNvPr id="4" name="Date Placeholder 3"/>
          <p:cNvSpPr>
            <a:spLocks noGrp="1"/>
          </p:cNvSpPr>
          <p:nvPr>
            <p:ph type="dt" sz="half" idx="10"/>
          </p:nvPr>
        </p:nvSpPr>
        <p:spPr/>
        <p:txBody>
          <a:bodyPr/>
          <a:lstStyle/>
          <a:p>
            <a:r>
              <a:rPr lang="en-US" smtClean="0"/>
              <a:t>© 2017 Teradata</a:t>
            </a:r>
            <a:endParaRPr lang="en-US"/>
          </a:p>
        </p:txBody>
      </p:sp>
      <p:sp>
        <p:nvSpPr>
          <p:cNvPr id="13" name="TextBox 12"/>
          <p:cNvSpPr txBox="1"/>
          <p:nvPr/>
        </p:nvSpPr>
        <p:spPr>
          <a:xfrm>
            <a:off x="599440" y="777252"/>
            <a:ext cx="4135120" cy="3831818"/>
          </a:xfrm>
          <a:prstGeom prst="rect">
            <a:avLst/>
          </a:prstGeom>
          <a:noFill/>
        </p:spPr>
        <p:txBody>
          <a:bodyPr wrap="square" rtlCol="0">
            <a:spAutoFit/>
          </a:bodyPr>
          <a:lstStyle/>
          <a:p>
            <a:pPr marL="285750" indent="-285750">
              <a:lnSpc>
                <a:spcPct val="150000"/>
              </a:lnSpc>
              <a:buFont typeface="Arial" charset="0"/>
              <a:buChar char="•"/>
            </a:pPr>
            <a:r>
              <a:rPr lang="en-US" dirty="0" smtClean="0"/>
              <a:t>Data preprocessing</a:t>
            </a:r>
          </a:p>
          <a:p>
            <a:pPr marL="285750" indent="-285750">
              <a:lnSpc>
                <a:spcPct val="150000"/>
              </a:lnSpc>
              <a:buFont typeface="Arial" charset="0"/>
              <a:buChar char="•"/>
            </a:pPr>
            <a:r>
              <a:rPr lang="en-US" dirty="0" smtClean="0"/>
              <a:t>Build inputs</a:t>
            </a:r>
            <a:endParaRPr lang="en-US" dirty="0"/>
          </a:p>
          <a:p>
            <a:pPr marL="285750" indent="-285750">
              <a:lnSpc>
                <a:spcPct val="150000"/>
              </a:lnSpc>
              <a:buFont typeface="Arial" charset="0"/>
              <a:buChar char="•"/>
            </a:pPr>
            <a:r>
              <a:rPr lang="en-US" dirty="0"/>
              <a:t>Hash </a:t>
            </a:r>
            <a:r>
              <a:rPr lang="en-US" dirty="0" smtClean="0"/>
              <a:t>categorical features</a:t>
            </a:r>
            <a:endParaRPr lang="en-US" dirty="0"/>
          </a:p>
          <a:p>
            <a:pPr marL="285750" indent="-285750">
              <a:lnSpc>
                <a:spcPct val="150000"/>
              </a:lnSpc>
              <a:buFont typeface="Arial" charset="0"/>
              <a:buChar char="•"/>
            </a:pPr>
            <a:r>
              <a:rPr lang="en-US" dirty="0"/>
              <a:t>Create </a:t>
            </a:r>
            <a:r>
              <a:rPr lang="en-US" dirty="0" err="1"/>
              <a:t>embeddings</a:t>
            </a:r>
            <a:r>
              <a:rPr lang="en-US" dirty="0"/>
              <a:t> of sparse features for the deep </a:t>
            </a:r>
            <a:r>
              <a:rPr lang="en-US" dirty="0" smtClean="0"/>
              <a:t>model</a:t>
            </a:r>
            <a:endParaRPr lang="en-US" dirty="0"/>
          </a:p>
          <a:p>
            <a:pPr marL="285750" indent="-285750">
              <a:lnSpc>
                <a:spcPct val="150000"/>
              </a:lnSpc>
              <a:buFont typeface="Arial" charset="0"/>
              <a:buChar char="•"/>
            </a:pPr>
            <a:r>
              <a:rPr lang="en-US" dirty="0"/>
              <a:t>Define features for both the deep and the wide part of the </a:t>
            </a:r>
            <a:r>
              <a:rPr lang="en-US" dirty="0" smtClean="0"/>
              <a:t>model</a:t>
            </a:r>
            <a:endParaRPr lang="en-US" dirty="0"/>
          </a:p>
          <a:p>
            <a:pPr marL="285750" indent="-285750">
              <a:lnSpc>
                <a:spcPct val="150000"/>
              </a:lnSpc>
              <a:buFont typeface="Arial" charset="0"/>
              <a:buChar char="•"/>
            </a:pPr>
            <a:r>
              <a:rPr lang="en-US" dirty="0"/>
              <a:t>Train and validate the </a:t>
            </a:r>
            <a:r>
              <a:rPr lang="en-US" dirty="0" smtClean="0"/>
              <a:t>model</a:t>
            </a:r>
            <a:endParaRPr lang="en-US" dirty="0"/>
          </a:p>
        </p:txBody>
      </p:sp>
      <p:sp>
        <p:nvSpPr>
          <p:cNvPr id="2" name="Right Brace 1"/>
          <p:cNvSpPr/>
          <p:nvPr/>
        </p:nvSpPr>
        <p:spPr>
          <a:xfrm>
            <a:off x="4734560" y="1381760"/>
            <a:ext cx="203200" cy="2631440"/>
          </a:xfrm>
          <a:prstGeom prst="rightBrace">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5733975" y="2479389"/>
            <a:ext cx="2580640" cy="355482"/>
          </a:xfrm>
          <a:prstGeom prst="rect">
            <a:avLst/>
          </a:prstGeom>
          <a:noFill/>
        </p:spPr>
        <p:txBody>
          <a:bodyPr wrap="square" rtlCol="0">
            <a:spAutoFit/>
          </a:bodyPr>
          <a:lstStyle/>
          <a:p>
            <a:pPr>
              <a:lnSpc>
                <a:spcPct val="95000"/>
              </a:lnSpc>
              <a:spcBef>
                <a:spcPts val="400"/>
              </a:spcBef>
            </a:pPr>
            <a:r>
              <a:rPr lang="en-US" b="1" dirty="0" smtClean="0">
                <a:ln w="0"/>
                <a:solidFill>
                  <a:srgbClr val="FF0000"/>
                </a:solidFill>
                <a:effectLst>
                  <a:outerShdw blurRad="38100" dist="25400" dir="5400000" algn="ctr" rotWithShape="0">
                    <a:srgbClr val="6E747A">
                      <a:alpha val="43000"/>
                    </a:srgbClr>
                  </a:outerShdw>
                </a:effectLst>
              </a:rPr>
              <a:t>Preparing the inputs</a:t>
            </a:r>
          </a:p>
        </p:txBody>
      </p:sp>
      <p:sp>
        <p:nvSpPr>
          <p:cNvPr id="9" name="Right Brace 8"/>
          <p:cNvSpPr/>
          <p:nvPr/>
        </p:nvSpPr>
        <p:spPr>
          <a:xfrm>
            <a:off x="4734560" y="4107935"/>
            <a:ext cx="203200" cy="406400"/>
          </a:xfrm>
          <a:prstGeom prst="rightBrac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ectangle 7"/>
          <p:cNvSpPr/>
          <p:nvPr/>
        </p:nvSpPr>
        <p:spPr>
          <a:xfrm>
            <a:off x="5496560" y="3829977"/>
            <a:ext cx="3373120" cy="962315"/>
          </a:xfrm>
          <a:prstGeom prst="rect">
            <a:avLst/>
          </a:prstGeom>
        </p:spPr>
        <p:txBody>
          <a:bodyPr wrap="square">
            <a:spAutoFit/>
          </a:bodyPr>
          <a:lstStyle/>
          <a:p>
            <a:pPr>
              <a:lnSpc>
                <a:spcPct val="95000"/>
              </a:lnSpc>
              <a:spcBef>
                <a:spcPts val="400"/>
              </a:spcBef>
            </a:pPr>
            <a:r>
              <a:rPr lang="en-US" sz="1400" b="1" dirty="0">
                <a:solidFill>
                  <a:srgbClr val="231F20"/>
                </a:solidFill>
              </a:rPr>
              <a:t>model = </a:t>
            </a:r>
            <a:r>
              <a:rPr lang="en-US" sz="1400" b="1" dirty="0" err="1">
                <a:solidFill>
                  <a:srgbClr val="231F20"/>
                </a:solidFill>
              </a:rPr>
              <a:t>tf.contrib.learn.DNNLinearCombinedClassifier</a:t>
            </a:r>
            <a:r>
              <a:rPr lang="en-US" sz="1400" b="1" dirty="0" smtClean="0">
                <a:solidFill>
                  <a:srgbClr val="231F20"/>
                </a:solidFill>
              </a:rPr>
              <a:t>(</a:t>
            </a:r>
            <a:r>
              <a:rPr lang="mr-IN" sz="1400" b="1" dirty="0" smtClean="0">
                <a:solidFill>
                  <a:srgbClr val="231F20"/>
                </a:solidFill>
              </a:rPr>
              <a:t>…</a:t>
            </a:r>
            <a:r>
              <a:rPr lang="de-DE" sz="1400" b="1" dirty="0">
                <a:solidFill>
                  <a:srgbClr val="231F20"/>
                </a:solidFill>
              </a:rPr>
              <a:t>...</a:t>
            </a:r>
            <a:endParaRPr lang="en-US" sz="1400" b="1" dirty="0">
              <a:solidFill>
                <a:srgbClr val="231F20"/>
              </a:solidFill>
            </a:endParaRPr>
          </a:p>
          <a:p>
            <a:pPr>
              <a:lnSpc>
                <a:spcPct val="95000"/>
              </a:lnSpc>
              <a:spcBef>
                <a:spcPts val="400"/>
              </a:spcBef>
            </a:pPr>
            <a:r>
              <a:rPr lang="en-US" sz="1400" b="1" dirty="0">
                <a:solidFill>
                  <a:srgbClr val="231F20"/>
                </a:solidFill>
              </a:rPr>
              <a:t>    )</a:t>
            </a:r>
          </a:p>
        </p:txBody>
      </p:sp>
      <p:sp>
        <p:nvSpPr>
          <p:cNvPr id="11" name="Rectangle 10"/>
          <p:cNvSpPr/>
          <p:nvPr/>
        </p:nvSpPr>
        <p:spPr>
          <a:xfrm>
            <a:off x="5046831" y="1401515"/>
            <a:ext cx="3954929" cy="923330"/>
          </a:xfrm>
          <a:prstGeom prst="rect">
            <a:avLst/>
          </a:prstGeom>
          <a:noFill/>
        </p:spPr>
        <p:txBody>
          <a:bodyPr wrap="none" lIns="91440" tIns="45720" rIns="91440" bIns="45720">
            <a:spAutoFit/>
          </a:bodyPr>
          <a:lstStyle/>
          <a:p>
            <a:pPr algn="ctr"/>
            <a:r>
              <a:rPr lang="en-US" sz="5400" dirty="0" smtClean="0">
                <a:ln w="0"/>
                <a:solidFill>
                  <a:schemeClr val="accent1"/>
                </a:solidFill>
                <a:effectLst>
                  <a:outerShdw blurRad="38100" dist="25400" dir="5400000" algn="ctr" rotWithShape="0">
                    <a:srgbClr val="6E747A">
                      <a:alpha val="43000"/>
                    </a:srgbClr>
                  </a:outerShdw>
                </a:effectLst>
              </a:rPr>
              <a:t>Big chunk !</a:t>
            </a:r>
            <a:endParaRPr lang="en-US" sz="54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05135414"/>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DC_PPT_Branded_16-9_0217_full">
  <a:themeElements>
    <a:clrScheme name="TeradataPPT2014 2">
      <a:dk1>
        <a:srgbClr val="3C3C3B"/>
      </a:dk1>
      <a:lt1>
        <a:sysClr val="window" lastClr="FFFFFF"/>
      </a:lt1>
      <a:dk2>
        <a:srgbClr val="0079DB"/>
      </a:dk2>
      <a:lt2>
        <a:srgbClr val="D8D8D8"/>
      </a:lt2>
      <a:accent1>
        <a:srgbClr val="EC881D"/>
      </a:accent1>
      <a:accent2>
        <a:srgbClr val="0079DB"/>
      </a:accent2>
      <a:accent3>
        <a:srgbClr val="CD391F"/>
      </a:accent3>
      <a:accent4>
        <a:srgbClr val="0088A8"/>
      </a:accent4>
      <a:accent5>
        <a:srgbClr val="703092"/>
      </a:accent5>
      <a:accent6>
        <a:srgbClr val="5F6062"/>
      </a:accent6>
      <a:hlink>
        <a:srgbClr val="0079DB"/>
      </a:hlink>
      <a:folHlink>
        <a:srgbClr val="703092"/>
      </a:folHlink>
    </a:clrScheme>
    <a:fontScheme name="Teradata">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noFill/>
          <a:miter lim="800000"/>
          <a:headEnd/>
          <a:tailEnd/>
        </a:ln>
        <a:effectLst/>
      </a:spPr>
      <a:bodyPr wrap="square" tIns="91440" bIns="91440" rtlCol="0" anchor="t">
        <a:prstTxWarp prst="textNoShape">
          <a:avLst/>
        </a:prstTxWarp>
        <a:noAutofit/>
      </a:bodyPr>
      <a:lstStyle>
        <a:defPPr>
          <a:defRPr kern="0" dirty="0" err="1" smtClean="0">
            <a:solidFill>
              <a:prstClr val="white"/>
            </a:solidFill>
          </a:defRPr>
        </a:defPPr>
      </a:lst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5000"/>
          </a:lnSpc>
          <a:spcBef>
            <a:spcPts val="400"/>
          </a:spcBef>
          <a:defRPr dirty="0" err="1" smtClean="0">
            <a:solidFill>
              <a:srgbClr val="231F20"/>
            </a:solidFill>
          </a:defRPr>
        </a:defPPr>
      </a:lstStyle>
    </a:txDef>
  </a:objectDefaults>
  <a:extraClrSchemeLst/>
</a:theme>
</file>

<file path=ppt/theme/theme2.xml><?xml version="1.0" encoding="utf-8"?>
<a:theme xmlns:a="http://schemas.openxmlformats.org/drawingml/2006/main" name="Office Theme">
  <a:themeElements>
    <a:clrScheme name="Teradata">
      <a:dk1>
        <a:sysClr val="windowText" lastClr="000000"/>
      </a:dk1>
      <a:lt1>
        <a:sysClr val="window" lastClr="FFFFFF"/>
      </a:lt1>
      <a:dk2>
        <a:srgbClr val="0079DB"/>
      </a:dk2>
      <a:lt2>
        <a:srgbClr val="D8D8D8"/>
      </a:lt2>
      <a:accent1>
        <a:srgbClr val="D56D23"/>
      </a:accent1>
      <a:accent2>
        <a:srgbClr val="BBBCBE"/>
      </a:accent2>
      <a:accent3>
        <a:srgbClr val="5F6062"/>
      </a:accent3>
      <a:accent4>
        <a:srgbClr val="0088A8"/>
      </a:accent4>
      <a:accent5>
        <a:srgbClr val="703092"/>
      </a:accent5>
      <a:accent6>
        <a:srgbClr val="CD391F"/>
      </a:accent6>
      <a:hlink>
        <a:srgbClr val="0079DB"/>
      </a:hlink>
      <a:folHlink>
        <a:srgbClr val="703092"/>
      </a:folHlink>
    </a:clrScheme>
    <a:fontScheme name="Teradata">
      <a:majorFont>
        <a:latin typeface="Century Gothic"/>
        <a:ea typeface=""/>
        <a:cs typeface=""/>
      </a:majorFont>
      <a:minorFont>
        <a:latin typeface="Century Gothic"/>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Teradata">
      <a:dk1>
        <a:sysClr val="windowText" lastClr="000000"/>
      </a:dk1>
      <a:lt1>
        <a:sysClr val="window" lastClr="FFFFFF"/>
      </a:lt1>
      <a:dk2>
        <a:srgbClr val="0079DB"/>
      </a:dk2>
      <a:lt2>
        <a:srgbClr val="D8D8D8"/>
      </a:lt2>
      <a:accent1>
        <a:srgbClr val="D56D23"/>
      </a:accent1>
      <a:accent2>
        <a:srgbClr val="BBBCBE"/>
      </a:accent2>
      <a:accent3>
        <a:srgbClr val="5F6062"/>
      </a:accent3>
      <a:accent4>
        <a:srgbClr val="0088A8"/>
      </a:accent4>
      <a:accent5>
        <a:srgbClr val="703092"/>
      </a:accent5>
      <a:accent6>
        <a:srgbClr val="CD391F"/>
      </a:accent6>
      <a:hlink>
        <a:srgbClr val="0079DB"/>
      </a:hlink>
      <a:folHlink>
        <a:srgbClr val="703092"/>
      </a:folHlink>
    </a:clrScheme>
    <a:fontScheme name="Teradata">
      <a:majorFont>
        <a:latin typeface="Century Gothic"/>
        <a:ea typeface=""/>
        <a:cs typeface=""/>
      </a:majorFont>
      <a:minorFont>
        <a:latin typeface="Century Gothic"/>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18637</TotalTime>
  <Words>897</Words>
  <Application>Microsoft Macintosh PowerPoint</Application>
  <PresentationFormat>On-screen Show (16:9)</PresentationFormat>
  <Paragraphs>124</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Century Gothic</vt:lpstr>
      <vt:lpstr>Menlo-Regular</vt:lpstr>
      <vt:lpstr>Arial</vt:lpstr>
      <vt:lpstr>TDC_PPT_Branded_16-9_0217_full</vt:lpstr>
      <vt:lpstr>PowerPoint Presentation</vt:lpstr>
      <vt:lpstr>Matrix Factorization Notebook</vt:lpstr>
      <vt:lpstr>Our Dataset</vt:lpstr>
      <vt:lpstr>Our Dataset</vt:lpstr>
      <vt:lpstr>The Goal</vt:lpstr>
      <vt:lpstr>Implementation Steps</vt:lpstr>
      <vt:lpstr>Deep and Wide Notebook</vt:lpstr>
      <vt:lpstr>The Goal</vt:lpstr>
      <vt:lpstr>Implementation Steps</vt:lpstr>
      <vt:lpstr>Deep Matrix Factorization Notebook</vt:lpstr>
      <vt:lpstr>The Goal</vt:lpstr>
      <vt:lpstr>The Advantage</vt:lpstr>
      <vt:lpstr>The Model</vt:lpstr>
      <vt:lpstr>Implementation Steps</vt:lpstr>
      <vt:lpstr>PowerPoint Presentation</vt:lpstr>
    </vt:vector>
  </TitlesOfParts>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Li, Junxia</cp:lastModifiedBy>
  <cp:revision>152</cp:revision>
  <dcterms:modified xsi:type="dcterms:W3CDTF">2017-09-23T13:26:55Z</dcterms:modified>
</cp:coreProperties>
</file>