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94" r:id="rId3"/>
    <p:sldId id="295" r:id="rId4"/>
    <p:sldId id="296" r:id="rId5"/>
    <p:sldId id="297" r:id="rId6"/>
    <p:sldId id="298" r:id="rId7"/>
    <p:sldId id="303" r:id="rId8"/>
    <p:sldId id="299" r:id="rId9"/>
    <p:sldId id="300" r:id="rId10"/>
    <p:sldId id="301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">
          <p15:clr>
            <a:srgbClr val="A4A3A4"/>
          </p15:clr>
        </p15:guide>
        <p15:guide id="2" orient="horz" pos="2870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725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4CFF"/>
    <a:srgbClr val="FFFFFF"/>
    <a:srgbClr val="EC881D"/>
    <a:srgbClr val="5F6062"/>
    <a:srgbClr val="0079DB"/>
    <a:srgbClr val="DC7B1F"/>
    <a:srgbClr val="000000"/>
    <a:srgbClr val="231F20"/>
    <a:srgbClr val="D8D8D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"/>
        <p:guide orient="horz" pos="2870"/>
        <p:guide orient="horz" pos="547"/>
        <p:guide orient="horz" pos="725"/>
        <p:guide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C6CC6-8138-E540-A434-B867CC36BCD0}" type="datetime1">
              <a:rPr lang="en-US" smtClean="0"/>
              <a:t>6/27/2017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0</a:t>
            </a:fld>
            <a:endParaRPr lang="en-US" sz="70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B24A-4901-584A-9EFA-AC0C3BF0E694}" type="datetime1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765762"/>
            <a:ext cx="9144000" cy="1611980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54775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49238" y="1112498"/>
            <a:ext cx="8655050" cy="3567112"/>
            <a:chOff x="249238" y="1919288"/>
            <a:chExt cx="8655050" cy="3567112"/>
          </a:xfrm>
        </p:grpSpPr>
        <p:sp>
          <p:nvSpPr>
            <p:cNvPr id="7" name="Oval 122"/>
            <p:cNvSpPr>
              <a:spLocks noChangeArrowheads="1"/>
            </p:cNvSpPr>
            <p:nvPr/>
          </p:nvSpPr>
          <p:spPr bwMode="auto">
            <a:xfrm>
              <a:off x="2492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3"/>
            <p:cNvSpPr>
              <a:spLocks noChangeArrowheads="1"/>
            </p:cNvSpPr>
            <p:nvPr/>
          </p:nvSpPr>
          <p:spPr bwMode="auto">
            <a:xfrm>
              <a:off x="6381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24"/>
            <p:cNvSpPr>
              <a:spLocks noChangeArrowheads="1"/>
            </p:cNvSpPr>
            <p:nvPr/>
          </p:nvSpPr>
          <p:spPr bwMode="auto">
            <a:xfrm>
              <a:off x="1042540" y="1933378"/>
              <a:ext cx="59635" cy="607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5"/>
            <p:cNvSpPr>
              <a:spLocks noChangeArrowheads="1"/>
            </p:cNvSpPr>
            <p:nvPr/>
          </p:nvSpPr>
          <p:spPr bwMode="auto">
            <a:xfrm>
              <a:off x="1417638" y="1919288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6"/>
            <p:cNvSpPr>
              <a:spLocks noChangeArrowheads="1"/>
            </p:cNvSpPr>
            <p:nvPr/>
          </p:nvSpPr>
          <p:spPr bwMode="auto">
            <a:xfrm>
              <a:off x="182593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7"/>
            <p:cNvSpPr>
              <a:spLocks noChangeArrowheads="1"/>
            </p:cNvSpPr>
            <p:nvPr/>
          </p:nvSpPr>
          <p:spPr bwMode="auto">
            <a:xfrm>
              <a:off x="2210940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8"/>
            <p:cNvSpPr>
              <a:spLocks noChangeArrowheads="1"/>
            </p:cNvSpPr>
            <p:nvPr/>
          </p:nvSpPr>
          <p:spPr bwMode="auto">
            <a:xfrm>
              <a:off x="25860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9"/>
            <p:cNvSpPr>
              <a:spLocks noChangeArrowheads="1"/>
            </p:cNvSpPr>
            <p:nvPr/>
          </p:nvSpPr>
          <p:spPr bwMode="auto">
            <a:xfrm>
              <a:off x="2993990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0"/>
            <p:cNvSpPr>
              <a:spLocks noChangeArrowheads="1"/>
            </p:cNvSpPr>
            <p:nvPr/>
          </p:nvSpPr>
          <p:spPr bwMode="auto">
            <a:xfrm>
              <a:off x="33639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1"/>
            <p:cNvSpPr>
              <a:spLocks noChangeArrowheads="1"/>
            </p:cNvSpPr>
            <p:nvPr/>
          </p:nvSpPr>
          <p:spPr bwMode="auto">
            <a:xfrm>
              <a:off x="3766941" y="1933378"/>
              <a:ext cx="60720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32"/>
            <p:cNvSpPr>
              <a:spLocks noChangeArrowheads="1"/>
            </p:cNvSpPr>
            <p:nvPr/>
          </p:nvSpPr>
          <p:spPr bwMode="auto">
            <a:xfrm>
              <a:off x="41433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33"/>
            <p:cNvSpPr>
              <a:spLocks noChangeArrowheads="1"/>
            </p:cNvSpPr>
            <p:nvPr/>
          </p:nvSpPr>
          <p:spPr bwMode="auto">
            <a:xfrm>
              <a:off x="45323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34"/>
            <p:cNvSpPr>
              <a:spLocks noChangeArrowheads="1"/>
            </p:cNvSpPr>
            <p:nvPr/>
          </p:nvSpPr>
          <p:spPr bwMode="auto">
            <a:xfrm>
              <a:off x="4936677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35"/>
            <p:cNvSpPr>
              <a:spLocks noChangeArrowheads="1"/>
            </p:cNvSpPr>
            <p:nvPr/>
          </p:nvSpPr>
          <p:spPr bwMode="auto">
            <a:xfrm>
              <a:off x="53117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36"/>
            <p:cNvSpPr>
              <a:spLocks noChangeArrowheads="1"/>
            </p:cNvSpPr>
            <p:nvPr/>
          </p:nvSpPr>
          <p:spPr bwMode="auto">
            <a:xfrm>
              <a:off x="5700713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37"/>
            <p:cNvSpPr>
              <a:spLocks noChangeArrowheads="1"/>
            </p:cNvSpPr>
            <p:nvPr/>
          </p:nvSpPr>
          <p:spPr bwMode="auto">
            <a:xfrm>
              <a:off x="6108665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38"/>
            <p:cNvSpPr>
              <a:spLocks noChangeArrowheads="1"/>
            </p:cNvSpPr>
            <p:nvPr/>
          </p:nvSpPr>
          <p:spPr bwMode="auto">
            <a:xfrm>
              <a:off x="64785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39"/>
            <p:cNvSpPr>
              <a:spLocks noChangeArrowheads="1"/>
            </p:cNvSpPr>
            <p:nvPr/>
          </p:nvSpPr>
          <p:spPr bwMode="auto">
            <a:xfrm>
              <a:off x="688688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40"/>
            <p:cNvSpPr>
              <a:spLocks noChangeArrowheads="1"/>
            </p:cNvSpPr>
            <p:nvPr/>
          </p:nvSpPr>
          <p:spPr bwMode="auto">
            <a:xfrm>
              <a:off x="7258051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41"/>
            <p:cNvSpPr>
              <a:spLocks noChangeArrowheads="1"/>
            </p:cNvSpPr>
            <p:nvPr/>
          </p:nvSpPr>
          <p:spPr bwMode="auto">
            <a:xfrm>
              <a:off x="76469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42"/>
            <p:cNvSpPr>
              <a:spLocks noChangeArrowheads="1"/>
            </p:cNvSpPr>
            <p:nvPr/>
          </p:nvSpPr>
          <p:spPr bwMode="auto">
            <a:xfrm>
              <a:off x="8051352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43"/>
            <p:cNvSpPr>
              <a:spLocks noChangeArrowheads="1"/>
            </p:cNvSpPr>
            <p:nvPr/>
          </p:nvSpPr>
          <p:spPr bwMode="auto">
            <a:xfrm>
              <a:off x="8426451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44"/>
            <p:cNvSpPr>
              <a:spLocks noChangeArrowheads="1"/>
            </p:cNvSpPr>
            <p:nvPr/>
          </p:nvSpPr>
          <p:spPr bwMode="auto">
            <a:xfrm>
              <a:off x="8815388" y="1919288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51"/>
            <p:cNvSpPr>
              <a:spLocks noChangeArrowheads="1"/>
            </p:cNvSpPr>
            <p:nvPr/>
          </p:nvSpPr>
          <p:spPr bwMode="auto">
            <a:xfrm>
              <a:off x="2630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52"/>
            <p:cNvSpPr>
              <a:spLocks noChangeArrowheads="1"/>
            </p:cNvSpPr>
            <p:nvPr/>
          </p:nvSpPr>
          <p:spPr bwMode="auto">
            <a:xfrm>
              <a:off x="6520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53"/>
            <p:cNvSpPr>
              <a:spLocks noChangeArrowheads="1"/>
            </p:cNvSpPr>
            <p:nvPr/>
          </p:nvSpPr>
          <p:spPr bwMode="auto">
            <a:xfrm>
              <a:off x="10287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54"/>
            <p:cNvSpPr>
              <a:spLocks noChangeArrowheads="1"/>
            </p:cNvSpPr>
            <p:nvPr/>
          </p:nvSpPr>
          <p:spPr bwMode="auto">
            <a:xfrm>
              <a:off x="14314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55"/>
            <p:cNvSpPr>
              <a:spLocks noChangeArrowheads="1"/>
            </p:cNvSpPr>
            <p:nvPr/>
          </p:nvSpPr>
          <p:spPr bwMode="auto">
            <a:xfrm>
              <a:off x="1806576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56"/>
            <p:cNvSpPr>
              <a:spLocks noChangeArrowheads="1"/>
            </p:cNvSpPr>
            <p:nvPr/>
          </p:nvSpPr>
          <p:spPr bwMode="auto">
            <a:xfrm>
              <a:off x="21971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57"/>
            <p:cNvSpPr>
              <a:spLocks noChangeArrowheads="1"/>
            </p:cNvSpPr>
            <p:nvPr/>
          </p:nvSpPr>
          <p:spPr bwMode="auto">
            <a:xfrm>
              <a:off x="258603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58"/>
            <p:cNvSpPr>
              <a:spLocks noChangeArrowheads="1"/>
            </p:cNvSpPr>
            <p:nvPr/>
          </p:nvSpPr>
          <p:spPr bwMode="auto">
            <a:xfrm>
              <a:off x="29749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59"/>
            <p:cNvSpPr>
              <a:spLocks noChangeArrowheads="1"/>
            </p:cNvSpPr>
            <p:nvPr/>
          </p:nvSpPr>
          <p:spPr bwMode="auto">
            <a:xfrm>
              <a:off x="33639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60"/>
            <p:cNvSpPr>
              <a:spLocks noChangeArrowheads="1"/>
            </p:cNvSpPr>
            <p:nvPr/>
          </p:nvSpPr>
          <p:spPr bwMode="auto">
            <a:xfrm>
              <a:off x="3772210" y="2327239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61"/>
            <p:cNvSpPr>
              <a:spLocks noChangeArrowheads="1"/>
            </p:cNvSpPr>
            <p:nvPr/>
          </p:nvSpPr>
          <p:spPr bwMode="auto">
            <a:xfrm>
              <a:off x="41572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62"/>
            <p:cNvSpPr>
              <a:spLocks noChangeArrowheads="1"/>
            </p:cNvSpPr>
            <p:nvPr/>
          </p:nvSpPr>
          <p:spPr bwMode="auto">
            <a:xfrm>
              <a:off x="45323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63"/>
            <p:cNvSpPr>
              <a:spLocks noChangeArrowheads="1"/>
            </p:cNvSpPr>
            <p:nvPr/>
          </p:nvSpPr>
          <p:spPr bwMode="auto">
            <a:xfrm>
              <a:off x="49366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64"/>
            <p:cNvSpPr>
              <a:spLocks noChangeArrowheads="1"/>
            </p:cNvSpPr>
            <p:nvPr/>
          </p:nvSpPr>
          <p:spPr bwMode="auto">
            <a:xfrm>
              <a:off x="53117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165"/>
            <p:cNvSpPr>
              <a:spLocks noChangeArrowheads="1"/>
            </p:cNvSpPr>
            <p:nvPr/>
          </p:nvSpPr>
          <p:spPr bwMode="auto">
            <a:xfrm>
              <a:off x="5714552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66"/>
            <p:cNvSpPr>
              <a:spLocks noChangeArrowheads="1"/>
            </p:cNvSpPr>
            <p:nvPr/>
          </p:nvSpPr>
          <p:spPr bwMode="auto">
            <a:xfrm>
              <a:off x="61034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167"/>
            <p:cNvSpPr>
              <a:spLocks noChangeArrowheads="1"/>
            </p:cNvSpPr>
            <p:nvPr/>
          </p:nvSpPr>
          <p:spPr bwMode="auto">
            <a:xfrm>
              <a:off x="647858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68"/>
            <p:cNvSpPr>
              <a:spLocks noChangeArrowheads="1"/>
            </p:cNvSpPr>
            <p:nvPr/>
          </p:nvSpPr>
          <p:spPr bwMode="auto">
            <a:xfrm>
              <a:off x="6881616" y="23220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69"/>
            <p:cNvSpPr>
              <a:spLocks noChangeArrowheads="1"/>
            </p:cNvSpPr>
            <p:nvPr/>
          </p:nvSpPr>
          <p:spPr bwMode="auto">
            <a:xfrm>
              <a:off x="725805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170"/>
            <p:cNvSpPr>
              <a:spLocks noChangeArrowheads="1"/>
            </p:cNvSpPr>
            <p:nvPr/>
          </p:nvSpPr>
          <p:spPr bwMode="auto">
            <a:xfrm>
              <a:off x="766082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171"/>
            <p:cNvSpPr>
              <a:spLocks noChangeArrowheads="1"/>
            </p:cNvSpPr>
            <p:nvPr/>
          </p:nvSpPr>
          <p:spPr bwMode="auto">
            <a:xfrm>
              <a:off x="80375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72"/>
            <p:cNvSpPr>
              <a:spLocks noChangeArrowheads="1"/>
            </p:cNvSpPr>
            <p:nvPr/>
          </p:nvSpPr>
          <p:spPr bwMode="auto">
            <a:xfrm>
              <a:off x="84402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173"/>
            <p:cNvSpPr>
              <a:spLocks noChangeArrowheads="1"/>
            </p:cNvSpPr>
            <p:nvPr/>
          </p:nvSpPr>
          <p:spPr bwMode="auto">
            <a:xfrm>
              <a:off x="8815388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80"/>
            <p:cNvSpPr>
              <a:spLocks noChangeArrowheads="1"/>
            </p:cNvSpPr>
            <p:nvPr/>
          </p:nvSpPr>
          <p:spPr bwMode="auto">
            <a:xfrm>
              <a:off x="2492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81"/>
            <p:cNvSpPr>
              <a:spLocks noChangeArrowheads="1"/>
            </p:cNvSpPr>
            <p:nvPr/>
          </p:nvSpPr>
          <p:spPr bwMode="auto">
            <a:xfrm>
              <a:off x="6381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182"/>
            <p:cNvSpPr>
              <a:spLocks noChangeArrowheads="1"/>
            </p:cNvSpPr>
            <p:nvPr/>
          </p:nvSpPr>
          <p:spPr bwMode="auto">
            <a:xfrm>
              <a:off x="1042540" y="27078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Oval 183"/>
            <p:cNvSpPr>
              <a:spLocks noChangeArrowheads="1"/>
            </p:cNvSpPr>
            <p:nvPr/>
          </p:nvSpPr>
          <p:spPr bwMode="auto">
            <a:xfrm>
              <a:off x="14176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84"/>
            <p:cNvSpPr>
              <a:spLocks noChangeArrowheads="1"/>
            </p:cNvSpPr>
            <p:nvPr/>
          </p:nvSpPr>
          <p:spPr bwMode="auto">
            <a:xfrm>
              <a:off x="1806576" y="2693988"/>
              <a:ext cx="88900" cy="87313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Oval 185"/>
            <p:cNvSpPr>
              <a:spLocks noChangeArrowheads="1"/>
            </p:cNvSpPr>
            <p:nvPr/>
          </p:nvSpPr>
          <p:spPr bwMode="auto">
            <a:xfrm>
              <a:off x="219710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86"/>
            <p:cNvSpPr>
              <a:spLocks noChangeArrowheads="1"/>
            </p:cNvSpPr>
            <p:nvPr/>
          </p:nvSpPr>
          <p:spPr bwMode="auto">
            <a:xfrm>
              <a:off x="25860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87"/>
            <p:cNvSpPr>
              <a:spLocks noChangeArrowheads="1"/>
            </p:cNvSpPr>
            <p:nvPr/>
          </p:nvSpPr>
          <p:spPr bwMode="auto">
            <a:xfrm>
              <a:off x="29749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88"/>
            <p:cNvSpPr>
              <a:spLocks noChangeArrowheads="1"/>
            </p:cNvSpPr>
            <p:nvPr/>
          </p:nvSpPr>
          <p:spPr bwMode="auto">
            <a:xfrm>
              <a:off x="33639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89"/>
            <p:cNvSpPr>
              <a:spLocks noChangeArrowheads="1"/>
            </p:cNvSpPr>
            <p:nvPr/>
          </p:nvSpPr>
          <p:spPr bwMode="auto">
            <a:xfrm>
              <a:off x="3752851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90"/>
            <p:cNvSpPr>
              <a:spLocks noChangeArrowheads="1"/>
            </p:cNvSpPr>
            <p:nvPr/>
          </p:nvSpPr>
          <p:spPr bwMode="auto">
            <a:xfrm>
              <a:off x="4157215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91"/>
            <p:cNvSpPr>
              <a:spLocks noChangeArrowheads="1"/>
            </p:cNvSpPr>
            <p:nvPr/>
          </p:nvSpPr>
          <p:spPr bwMode="auto">
            <a:xfrm>
              <a:off x="45323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92"/>
            <p:cNvSpPr>
              <a:spLocks noChangeArrowheads="1"/>
            </p:cNvSpPr>
            <p:nvPr/>
          </p:nvSpPr>
          <p:spPr bwMode="auto">
            <a:xfrm>
              <a:off x="493667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93"/>
            <p:cNvSpPr>
              <a:spLocks noChangeArrowheads="1"/>
            </p:cNvSpPr>
            <p:nvPr/>
          </p:nvSpPr>
          <p:spPr bwMode="auto">
            <a:xfrm>
              <a:off x="53117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94"/>
            <p:cNvSpPr>
              <a:spLocks noChangeArrowheads="1"/>
            </p:cNvSpPr>
            <p:nvPr/>
          </p:nvSpPr>
          <p:spPr bwMode="auto">
            <a:xfrm>
              <a:off x="57007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95"/>
            <p:cNvSpPr>
              <a:spLocks noChangeArrowheads="1"/>
            </p:cNvSpPr>
            <p:nvPr/>
          </p:nvSpPr>
          <p:spPr bwMode="auto">
            <a:xfrm>
              <a:off x="60896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96"/>
            <p:cNvSpPr>
              <a:spLocks noChangeArrowheads="1"/>
            </p:cNvSpPr>
            <p:nvPr/>
          </p:nvSpPr>
          <p:spPr bwMode="auto">
            <a:xfrm>
              <a:off x="649242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197"/>
            <p:cNvSpPr>
              <a:spLocks noChangeArrowheads="1"/>
            </p:cNvSpPr>
            <p:nvPr/>
          </p:nvSpPr>
          <p:spPr bwMode="auto">
            <a:xfrm>
              <a:off x="6867526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98"/>
            <p:cNvSpPr>
              <a:spLocks noChangeArrowheads="1"/>
            </p:cNvSpPr>
            <p:nvPr/>
          </p:nvSpPr>
          <p:spPr bwMode="auto">
            <a:xfrm>
              <a:off x="72580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99"/>
            <p:cNvSpPr>
              <a:spLocks noChangeArrowheads="1"/>
            </p:cNvSpPr>
            <p:nvPr/>
          </p:nvSpPr>
          <p:spPr bwMode="auto">
            <a:xfrm>
              <a:off x="7666002" y="2713002"/>
              <a:ext cx="49285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00"/>
            <p:cNvSpPr>
              <a:spLocks noChangeArrowheads="1"/>
            </p:cNvSpPr>
            <p:nvPr/>
          </p:nvSpPr>
          <p:spPr bwMode="auto">
            <a:xfrm>
              <a:off x="8037513" y="2693988"/>
              <a:ext cx="87313" cy="873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01"/>
            <p:cNvSpPr>
              <a:spLocks noChangeArrowheads="1"/>
            </p:cNvSpPr>
            <p:nvPr/>
          </p:nvSpPr>
          <p:spPr bwMode="auto">
            <a:xfrm>
              <a:off x="84264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02"/>
            <p:cNvSpPr>
              <a:spLocks noChangeArrowheads="1"/>
            </p:cNvSpPr>
            <p:nvPr/>
          </p:nvSpPr>
          <p:spPr bwMode="auto">
            <a:xfrm>
              <a:off x="8829478" y="2707827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10"/>
            <p:cNvSpPr>
              <a:spLocks noChangeArrowheads="1"/>
            </p:cNvSpPr>
            <p:nvPr/>
          </p:nvSpPr>
          <p:spPr bwMode="auto">
            <a:xfrm>
              <a:off x="263077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11"/>
            <p:cNvSpPr>
              <a:spLocks noChangeArrowheads="1"/>
            </p:cNvSpPr>
            <p:nvPr/>
          </p:nvSpPr>
          <p:spPr bwMode="auto">
            <a:xfrm>
              <a:off x="6381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12"/>
            <p:cNvSpPr>
              <a:spLocks noChangeArrowheads="1"/>
            </p:cNvSpPr>
            <p:nvPr/>
          </p:nvSpPr>
          <p:spPr bwMode="auto">
            <a:xfrm>
              <a:off x="10287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13"/>
            <p:cNvSpPr>
              <a:spLocks noChangeArrowheads="1"/>
            </p:cNvSpPr>
            <p:nvPr/>
          </p:nvSpPr>
          <p:spPr bwMode="auto">
            <a:xfrm>
              <a:off x="14176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14"/>
            <p:cNvSpPr>
              <a:spLocks noChangeArrowheads="1"/>
            </p:cNvSpPr>
            <p:nvPr/>
          </p:nvSpPr>
          <p:spPr bwMode="auto">
            <a:xfrm>
              <a:off x="180657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15"/>
            <p:cNvSpPr>
              <a:spLocks noChangeArrowheads="1"/>
            </p:cNvSpPr>
            <p:nvPr/>
          </p:nvSpPr>
          <p:spPr bwMode="auto">
            <a:xfrm>
              <a:off x="21971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16"/>
            <p:cNvSpPr>
              <a:spLocks noChangeArrowheads="1"/>
            </p:cNvSpPr>
            <p:nvPr/>
          </p:nvSpPr>
          <p:spPr bwMode="auto">
            <a:xfrm>
              <a:off x="25860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17"/>
            <p:cNvSpPr>
              <a:spLocks noChangeArrowheads="1"/>
            </p:cNvSpPr>
            <p:nvPr/>
          </p:nvSpPr>
          <p:spPr bwMode="auto">
            <a:xfrm>
              <a:off x="29749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18"/>
            <p:cNvSpPr>
              <a:spLocks noChangeArrowheads="1"/>
            </p:cNvSpPr>
            <p:nvPr/>
          </p:nvSpPr>
          <p:spPr bwMode="auto">
            <a:xfrm>
              <a:off x="33639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19"/>
            <p:cNvSpPr>
              <a:spLocks noChangeArrowheads="1"/>
            </p:cNvSpPr>
            <p:nvPr/>
          </p:nvSpPr>
          <p:spPr bwMode="auto">
            <a:xfrm>
              <a:off x="3772210" y="3098764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20"/>
            <p:cNvSpPr>
              <a:spLocks noChangeArrowheads="1"/>
            </p:cNvSpPr>
            <p:nvPr/>
          </p:nvSpPr>
          <p:spPr bwMode="auto">
            <a:xfrm>
              <a:off x="41433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0" name="Oval 221"/>
            <p:cNvSpPr>
              <a:spLocks noChangeArrowheads="1"/>
            </p:cNvSpPr>
            <p:nvPr/>
          </p:nvSpPr>
          <p:spPr bwMode="auto">
            <a:xfrm>
              <a:off x="45323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22"/>
            <p:cNvSpPr>
              <a:spLocks noChangeArrowheads="1"/>
            </p:cNvSpPr>
            <p:nvPr/>
          </p:nvSpPr>
          <p:spPr bwMode="auto">
            <a:xfrm>
              <a:off x="49228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23"/>
            <p:cNvSpPr>
              <a:spLocks noChangeArrowheads="1"/>
            </p:cNvSpPr>
            <p:nvPr/>
          </p:nvSpPr>
          <p:spPr bwMode="auto">
            <a:xfrm>
              <a:off x="53117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24"/>
            <p:cNvSpPr>
              <a:spLocks noChangeArrowheads="1"/>
            </p:cNvSpPr>
            <p:nvPr/>
          </p:nvSpPr>
          <p:spPr bwMode="auto">
            <a:xfrm>
              <a:off x="57007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25"/>
            <p:cNvSpPr>
              <a:spLocks noChangeArrowheads="1"/>
            </p:cNvSpPr>
            <p:nvPr/>
          </p:nvSpPr>
          <p:spPr bwMode="auto">
            <a:xfrm>
              <a:off x="6089651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26"/>
            <p:cNvSpPr>
              <a:spLocks noChangeArrowheads="1"/>
            </p:cNvSpPr>
            <p:nvPr/>
          </p:nvSpPr>
          <p:spPr bwMode="auto">
            <a:xfrm>
              <a:off x="64785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27"/>
            <p:cNvSpPr>
              <a:spLocks noChangeArrowheads="1"/>
            </p:cNvSpPr>
            <p:nvPr/>
          </p:nvSpPr>
          <p:spPr bwMode="auto">
            <a:xfrm>
              <a:off x="686752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28"/>
            <p:cNvSpPr>
              <a:spLocks noChangeArrowheads="1"/>
            </p:cNvSpPr>
            <p:nvPr/>
          </p:nvSpPr>
          <p:spPr bwMode="auto">
            <a:xfrm>
              <a:off x="7271890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29"/>
            <p:cNvSpPr>
              <a:spLocks noChangeArrowheads="1"/>
            </p:cNvSpPr>
            <p:nvPr/>
          </p:nvSpPr>
          <p:spPr bwMode="auto">
            <a:xfrm>
              <a:off x="76469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30"/>
            <p:cNvSpPr>
              <a:spLocks noChangeArrowheads="1"/>
            </p:cNvSpPr>
            <p:nvPr/>
          </p:nvSpPr>
          <p:spPr bwMode="auto">
            <a:xfrm>
              <a:off x="8051352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31"/>
            <p:cNvSpPr>
              <a:spLocks noChangeArrowheads="1"/>
            </p:cNvSpPr>
            <p:nvPr/>
          </p:nvSpPr>
          <p:spPr bwMode="auto">
            <a:xfrm>
              <a:off x="842645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32"/>
            <p:cNvSpPr>
              <a:spLocks noChangeArrowheads="1"/>
            </p:cNvSpPr>
            <p:nvPr/>
          </p:nvSpPr>
          <p:spPr bwMode="auto">
            <a:xfrm>
              <a:off x="8815388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39"/>
            <p:cNvSpPr>
              <a:spLocks noChangeArrowheads="1"/>
            </p:cNvSpPr>
            <p:nvPr/>
          </p:nvSpPr>
          <p:spPr bwMode="auto">
            <a:xfrm>
              <a:off x="268252" y="3486114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40"/>
            <p:cNvSpPr>
              <a:spLocks noChangeArrowheads="1"/>
            </p:cNvSpPr>
            <p:nvPr/>
          </p:nvSpPr>
          <p:spPr bwMode="auto">
            <a:xfrm>
              <a:off x="6520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41"/>
            <p:cNvSpPr>
              <a:spLocks noChangeArrowheads="1"/>
            </p:cNvSpPr>
            <p:nvPr/>
          </p:nvSpPr>
          <p:spPr bwMode="auto">
            <a:xfrm>
              <a:off x="10287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42"/>
            <p:cNvSpPr>
              <a:spLocks noChangeArrowheads="1"/>
            </p:cNvSpPr>
            <p:nvPr/>
          </p:nvSpPr>
          <p:spPr bwMode="auto">
            <a:xfrm>
              <a:off x="1431477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43"/>
            <p:cNvSpPr>
              <a:spLocks noChangeArrowheads="1"/>
            </p:cNvSpPr>
            <p:nvPr/>
          </p:nvSpPr>
          <p:spPr bwMode="auto">
            <a:xfrm>
              <a:off x="180657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44"/>
            <p:cNvSpPr>
              <a:spLocks noChangeArrowheads="1"/>
            </p:cNvSpPr>
            <p:nvPr/>
          </p:nvSpPr>
          <p:spPr bwMode="auto">
            <a:xfrm>
              <a:off x="21971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45"/>
            <p:cNvSpPr>
              <a:spLocks noChangeArrowheads="1"/>
            </p:cNvSpPr>
            <p:nvPr/>
          </p:nvSpPr>
          <p:spPr bwMode="auto">
            <a:xfrm>
              <a:off x="25860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46"/>
            <p:cNvSpPr>
              <a:spLocks noChangeArrowheads="1"/>
            </p:cNvSpPr>
            <p:nvPr/>
          </p:nvSpPr>
          <p:spPr bwMode="auto">
            <a:xfrm>
              <a:off x="29749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7"/>
            <p:cNvSpPr>
              <a:spLocks noChangeArrowheads="1"/>
            </p:cNvSpPr>
            <p:nvPr/>
          </p:nvSpPr>
          <p:spPr bwMode="auto">
            <a:xfrm>
              <a:off x="33639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8"/>
            <p:cNvSpPr>
              <a:spLocks noChangeArrowheads="1"/>
            </p:cNvSpPr>
            <p:nvPr/>
          </p:nvSpPr>
          <p:spPr bwMode="auto">
            <a:xfrm>
              <a:off x="3752851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49"/>
            <p:cNvSpPr>
              <a:spLocks noChangeArrowheads="1"/>
            </p:cNvSpPr>
            <p:nvPr/>
          </p:nvSpPr>
          <p:spPr bwMode="auto">
            <a:xfrm>
              <a:off x="41433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50"/>
            <p:cNvSpPr>
              <a:spLocks noChangeArrowheads="1"/>
            </p:cNvSpPr>
            <p:nvPr/>
          </p:nvSpPr>
          <p:spPr bwMode="auto">
            <a:xfrm>
              <a:off x="45323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51"/>
            <p:cNvSpPr>
              <a:spLocks noChangeArrowheads="1"/>
            </p:cNvSpPr>
            <p:nvPr/>
          </p:nvSpPr>
          <p:spPr bwMode="auto">
            <a:xfrm>
              <a:off x="49228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52"/>
            <p:cNvSpPr>
              <a:spLocks noChangeArrowheads="1"/>
            </p:cNvSpPr>
            <p:nvPr/>
          </p:nvSpPr>
          <p:spPr bwMode="auto">
            <a:xfrm>
              <a:off x="53256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253"/>
            <p:cNvSpPr>
              <a:spLocks noChangeArrowheads="1"/>
            </p:cNvSpPr>
            <p:nvPr/>
          </p:nvSpPr>
          <p:spPr bwMode="auto">
            <a:xfrm>
              <a:off x="57007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254"/>
            <p:cNvSpPr>
              <a:spLocks noChangeArrowheads="1"/>
            </p:cNvSpPr>
            <p:nvPr/>
          </p:nvSpPr>
          <p:spPr bwMode="auto">
            <a:xfrm>
              <a:off x="608965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255"/>
            <p:cNvSpPr>
              <a:spLocks noChangeArrowheads="1"/>
            </p:cNvSpPr>
            <p:nvPr/>
          </p:nvSpPr>
          <p:spPr bwMode="auto">
            <a:xfrm>
              <a:off x="64785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256"/>
            <p:cNvSpPr>
              <a:spLocks noChangeArrowheads="1"/>
            </p:cNvSpPr>
            <p:nvPr/>
          </p:nvSpPr>
          <p:spPr bwMode="auto">
            <a:xfrm>
              <a:off x="686752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257"/>
            <p:cNvSpPr>
              <a:spLocks noChangeArrowheads="1"/>
            </p:cNvSpPr>
            <p:nvPr/>
          </p:nvSpPr>
          <p:spPr bwMode="auto">
            <a:xfrm>
              <a:off x="7258051" y="3467100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58"/>
            <p:cNvSpPr>
              <a:spLocks noChangeArrowheads="1"/>
            </p:cNvSpPr>
            <p:nvPr/>
          </p:nvSpPr>
          <p:spPr bwMode="auto">
            <a:xfrm>
              <a:off x="76469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59"/>
            <p:cNvSpPr>
              <a:spLocks noChangeArrowheads="1"/>
            </p:cNvSpPr>
            <p:nvPr/>
          </p:nvSpPr>
          <p:spPr bwMode="auto">
            <a:xfrm>
              <a:off x="80375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60"/>
            <p:cNvSpPr>
              <a:spLocks noChangeArrowheads="1"/>
            </p:cNvSpPr>
            <p:nvPr/>
          </p:nvSpPr>
          <p:spPr bwMode="auto">
            <a:xfrm>
              <a:off x="8440290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61"/>
            <p:cNvSpPr>
              <a:spLocks noChangeArrowheads="1"/>
            </p:cNvSpPr>
            <p:nvPr/>
          </p:nvSpPr>
          <p:spPr bwMode="auto">
            <a:xfrm>
              <a:off x="8834747" y="3486114"/>
              <a:ext cx="50182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68"/>
            <p:cNvSpPr>
              <a:spLocks noChangeArrowheads="1"/>
            </p:cNvSpPr>
            <p:nvPr/>
          </p:nvSpPr>
          <p:spPr bwMode="auto">
            <a:xfrm>
              <a:off x="2492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9"/>
            <p:cNvSpPr>
              <a:spLocks noChangeArrowheads="1"/>
            </p:cNvSpPr>
            <p:nvPr/>
          </p:nvSpPr>
          <p:spPr bwMode="auto">
            <a:xfrm>
              <a:off x="657226" y="3852863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7" name="Oval 270"/>
            <p:cNvSpPr>
              <a:spLocks noChangeArrowheads="1"/>
            </p:cNvSpPr>
            <p:nvPr/>
          </p:nvSpPr>
          <p:spPr bwMode="auto">
            <a:xfrm>
              <a:off x="104254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1"/>
            <p:cNvSpPr>
              <a:spLocks noChangeArrowheads="1"/>
            </p:cNvSpPr>
            <p:nvPr/>
          </p:nvSpPr>
          <p:spPr bwMode="auto">
            <a:xfrm>
              <a:off x="14176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72"/>
            <p:cNvSpPr>
              <a:spLocks noChangeArrowheads="1"/>
            </p:cNvSpPr>
            <p:nvPr/>
          </p:nvSpPr>
          <p:spPr bwMode="auto">
            <a:xfrm>
              <a:off x="180657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73"/>
            <p:cNvSpPr>
              <a:spLocks noChangeArrowheads="1"/>
            </p:cNvSpPr>
            <p:nvPr/>
          </p:nvSpPr>
          <p:spPr bwMode="auto">
            <a:xfrm>
              <a:off x="2197101" y="3852863"/>
              <a:ext cx="87313" cy="88900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74"/>
            <p:cNvSpPr>
              <a:spLocks noChangeArrowheads="1"/>
            </p:cNvSpPr>
            <p:nvPr/>
          </p:nvSpPr>
          <p:spPr bwMode="auto">
            <a:xfrm>
              <a:off x="25860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75"/>
            <p:cNvSpPr>
              <a:spLocks noChangeArrowheads="1"/>
            </p:cNvSpPr>
            <p:nvPr/>
          </p:nvSpPr>
          <p:spPr bwMode="auto">
            <a:xfrm>
              <a:off x="29749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76"/>
            <p:cNvSpPr>
              <a:spLocks noChangeArrowheads="1"/>
            </p:cNvSpPr>
            <p:nvPr/>
          </p:nvSpPr>
          <p:spPr bwMode="auto">
            <a:xfrm>
              <a:off x="3363913" y="3852863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77"/>
            <p:cNvSpPr>
              <a:spLocks noChangeArrowheads="1"/>
            </p:cNvSpPr>
            <p:nvPr/>
          </p:nvSpPr>
          <p:spPr bwMode="auto">
            <a:xfrm>
              <a:off x="3752851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78"/>
            <p:cNvSpPr>
              <a:spLocks noChangeArrowheads="1"/>
            </p:cNvSpPr>
            <p:nvPr/>
          </p:nvSpPr>
          <p:spPr bwMode="auto">
            <a:xfrm>
              <a:off x="41433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279"/>
            <p:cNvSpPr>
              <a:spLocks noChangeArrowheads="1"/>
            </p:cNvSpPr>
            <p:nvPr/>
          </p:nvSpPr>
          <p:spPr bwMode="auto">
            <a:xfrm>
              <a:off x="45323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280"/>
            <p:cNvSpPr>
              <a:spLocks noChangeArrowheads="1"/>
            </p:cNvSpPr>
            <p:nvPr/>
          </p:nvSpPr>
          <p:spPr bwMode="auto">
            <a:xfrm>
              <a:off x="49228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281"/>
            <p:cNvSpPr>
              <a:spLocks noChangeArrowheads="1"/>
            </p:cNvSpPr>
            <p:nvPr/>
          </p:nvSpPr>
          <p:spPr bwMode="auto">
            <a:xfrm>
              <a:off x="53117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82"/>
            <p:cNvSpPr>
              <a:spLocks noChangeArrowheads="1"/>
            </p:cNvSpPr>
            <p:nvPr/>
          </p:nvSpPr>
          <p:spPr bwMode="auto">
            <a:xfrm>
              <a:off x="57007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3"/>
            <p:cNvSpPr>
              <a:spLocks noChangeArrowheads="1"/>
            </p:cNvSpPr>
            <p:nvPr/>
          </p:nvSpPr>
          <p:spPr bwMode="auto">
            <a:xfrm>
              <a:off x="6089651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4"/>
            <p:cNvSpPr>
              <a:spLocks noChangeArrowheads="1"/>
            </p:cNvSpPr>
            <p:nvPr/>
          </p:nvSpPr>
          <p:spPr bwMode="auto">
            <a:xfrm>
              <a:off x="647858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85"/>
            <p:cNvSpPr>
              <a:spLocks noChangeArrowheads="1"/>
            </p:cNvSpPr>
            <p:nvPr/>
          </p:nvSpPr>
          <p:spPr bwMode="auto">
            <a:xfrm>
              <a:off x="686752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6"/>
            <p:cNvSpPr>
              <a:spLocks noChangeArrowheads="1"/>
            </p:cNvSpPr>
            <p:nvPr/>
          </p:nvSpPr>
          <p:spPr bwMode="auto">
            <a:xfrm>
              <a:off x="7277065" y="3872222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287"/>
            <p:cNvSpPr>
              <a:spLocks noChangeArrowheads="1"/>
            </p:cNvSpPr>
            <p:nvPr/>
          </p:nvSpPr>
          <p:spPr bwMode="auto">
            <a:xfrm>
              <a:off x="7660827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288"/>
            <p:cNvSpPr>
              <a:spLocks noChangeArrowheads="1"/>
            </p:cNvSpPr>
            <p:nvPr/>
          </p:nvSpPr>
          <p:spPr bwMode="auto">
            <a:xfrm>
              <a:off x="80375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289"/>
            <p:cNvSpPr>
              <a:spLocks noChangeArrowheads="1"/>
            </p:cNvSpPr>
            <p:nvPr/>
          </p:nvSpPr>
          <p:spPr bwMode="auto">
            <a:xfrm>
              <a:off x="844029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290"/>
            <p:cNvSpPr>
              <a:spLocks noChangeArrowheads="1"/>
            </p:cNvSpPr>
            <p:nvPr/>
          </p:nvSpPr>
          <p:spPr bwMode="auto">
            <a:xfrm>
              <a:off x="8815388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97"/>
            <p:cNvSpPr>
              <a:spLocks noChangeArrowheads="1"/>
            </p:cNvSpPr>
            <p:nvPr/>
          </p:nvSpPr>
          <p:spPr bwMode="auto">
            <a:xfrm>
              <a:off x="26825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98"/>
            <p:cNvSpPr>
              <a:spLocks noChangeArrowheads="1"/>
            </p:cNvSpPr>
            <p:nvPr/>
          </p:nvSpPr>
          <p:spPr bwMode="auto">
            <a:xfrm>
              <a:off x="6381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99"/>
            <p:cNvSpPr>
              <a:spLocks noChangeArrowheads="1"/>
            </p:cNvSpPr>
            <p:nvPr/>
          </p:nvSpPr>
          <p:spPr bwMode="auto">
            <a:xfrm>
              <a:off x="10287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00"/>
            <p:cNvSpPr>
              <a:spLocks noChangeArrowheads="1"/>
            </p:cNvSpPr>
            <p:nvPr/>
          </p:nvSpPr>
          <p:spPr bwMode="auto">
            <a:xfrm>
              <a:off x="14176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01"/>
            <p:cNvSpPr>
              <a:spLocks noChangeArrowheads="1"/>
            </p:cNvSpPr>
            <p:nvPr/>
          </p:nvSpPr>
          <p:spPr bwMode="auto">
            <a:xfrm>
              <a:off x="1806576" y="4238625"/>
              <a:ext cx="88900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02"/>
            <p:cNvSpPr>
              <a:spLocks noChangeArrowheads="1"/>
            </p:cNvSpPr>
            <p:nvPr/>
          </p:nvSpPr>
          <p:spPr bwMode="auto">
            <a:xfrm>
              <a:off x="21971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03"/>
            <p:cNvSpPr>
              <a:spLocks noChangeArrowheads="1"/>
            </p:cNvSpPr>
            <p:nvPr/>
          </p:nvSpPr>
          <p:spPr bwMode="auto">
            <a:xfrm>
              <a:off x="2607292" y="4260265"/>
              <a:ext cx="44805" cy="456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04"/>
            <p:cNvSpPr>
              <a:spLocks noChangeArrowheads="1"/>
            </p:cNvSpPr>
            <p:nvPr/>
          </p:nvSpPr>
          <p:spPr bwMode="auto">
            <a:xfrm>
              <a:off x="29749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05"/>
            <p:cNvSpPr>
              <a:spLocks noChangeArrowheads="1"/>
            </p:cNvSpPr>
            <p:nvPr/>
          </p:nvSpPr>
          <p:spPr bwMode="auto">
            <a:xfrm>
              <a:off x="33639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06"/>
            <p:cNvSpPr>
              <a:spLocks noChangeArrowheads="1"/>
            </p:cNvSpPr>
            <p:nvPr/>
          </p:nvSpPr>
          <p:spPr bwMode="auto">
            <a:xfrm>
              <a:off x="3752851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07"/>
            <p:cNvSpPr>
              <a:spLocks noChangeArrowheads="1"/>
            </p:cNvSpPr>
            <p:nvPr/>
          </p:nvSpPr>
          <p:spPr bwMode="auto">
            <a:xfrm>
              <a:off x="41433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08"/>
            <p:cNvSpPr>
              <a:spLocks noChangeArrowheads="1"/>
            </p:cNvSpPr>
            <p:nvPr/>
          </p:nvSpPr>
          <p:spPr bwMode="auto">
            <a:xfrm>
              <a:off x="45323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09"/>
            <p:cNvSpPr>
              <a:spLocks noChangeArrowheads="1"/>
            </p:cNvSpPr>
            <p:nvPr/>
          </p:nvSpPr>
          <p:spPr bwMode="auto">
            <a:xfrm>
              <a:off x="49228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10"/>
            <p:cNvSpPr>
              <a:spLocks noChangeArrowheads="1"/>
            </p:cNvSpPr>
            <p:nvPr/>
          </p:nvSpPr>
          <p:spPr bwMode="auto">
            <a:xfrm>
              <a:off x="5325615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11"/>
            <p:cNvSpPr>
              <a:spLocks noChangeArrowheads="1"/>
            </p:cNvSpPr>
            <p:nvPr/>
          </p:nvSpPr>
          <p:spPr bwMode="auto">
            <a:xfrm>
              <a:off x="5719727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12"/>
            <p:cNvSpPr>
              <a:spLocks noChangeArrowheads="1"/>
            </p:cNvSpPr>
            <p:nvPr/>
          </p:nvSpPr>
          <p:spPr bwMode="auto">
            <a:xfrm>
              <a:off x="60896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13"/>
            <p:cNvSpPr>
              <a:spLocks noChangeArrowheads="1"/>
            </p:cNvSpPr>
            <p:nvPr/>
          </p:nvSpPr>
          <p:spPr bwMode="auto">
            <a:xfrm>
              <a:off x="649760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4"/>
            <p:cNvSpPr>
              <a:spLocks noChangeArrowheads="1"/>
            </p:cNvSpPr>
            <p:nvPr/>
          </p:nvSpPr>
          <p:spPr bwMode="auto">
            <a:xfrm>
              <a:off x="6867526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15"/>
            <p:cNvSpPr>
              <a:spLocks noChangeArrowheads="1"/>
            </p:cNvSpPr>
            <p:nvPr/>
          </p:nvSpPr>
          <p:spPr bwMode="auto">
            <a:xfrm>
              <a:off x="7271890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16"/>
            <p:cNvSpPr>
              <a:spLocks noChangeArrowheads="1"/>
            </p:cNvSpPr>
            <p:nvPr/>
          </p:nvSpPr>
          <p:spPr bwMode="auto">
            <a:xfrm>
              <a:off x="764698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17"/>
            <p:cNvSpPr>
              <a:spLocks noChangeArrowheads="1"/>
            </p:cNvSpPr>
            <p:nvPr/>
          </p:nvSpPr>
          <p:spPr bwMode="auto">
            <a:xfrm>
              <a:off x="80375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18"/>
            <p:cNvSpPr>
              <a:spLocks noChangeArrowheads="1"/>
            </p:cNvSpPr>
            <p:nvPr/>
          </p:nvSpPr>
          <p:spPr bwMode="auto">
            <a:xfrm>
              <a:off x="84264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19"/>
            <p:cNvSpPr>
              <a:spLocks noChangeArrowheads="1"/>
            </p:cNvSpPr>
            <p:nvPr/>
          </p:nvSpPr>
          <p:spPr bwMode="auto">
            <a:xfrm>
              <a:off x="8815388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26"/>
            <p:cNvSpPr>
              <a:spLocks noChangeArrowheads="1"/>
            </p:cNvSpPr>
            <p:nvPr/>
          </p:nvSpPr>
          <p:spPr bwMode="auto">
            <a:xfrm>
              <a:off x="2492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27"/>
            <p:cNvSpPr>
              <a:spLocks noChangeArrowheads="1"/>
            </p:cNvSpPr>
            <p:nvPr/>
          </p:nvSpPr>
          <p:spPr bwMode="auto">
            <a:xfrm>
              <a:off x="6381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28"/>
            <p:cNvSpPr>
              <a:spLocks noChangeArrowheads="1"/>
            </p:cNvSpPr>
            <p:nvPr/>
          </p:nvSpPr>
          <p:spPr bwMode="auto">
            <a:xfrm>
              <a:off x="1042540" y="4641402"/>
              <a:ext cx="59635" cy="596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29"/>
            <p:cNvSpPr>
              <a:spLocks noChangeArrowheads="1"/>
            </p:cNvSpPr>
            <p:nvPr/>
          </p:nvSpPr>
          <p:spPr bwMode="auto">
            <a:xfrm>
              <a:off x="14176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30"/>
            <p:cNvSpPr>
              <a:spLocks noChangeArrowheads="1"/>
            </p:cNvSpPr>
            <p:nvPr/>
          </p:nvSpPr>
          <p:spPr bwMode="auto">
            <a:xfrm>
              <a:off x="1828216" y="4648817"/>
              <a:ext cx="45620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31"/>
            <p:cNvSpPr>
              <a:spLocks noChangeArrowheads="1"/>
            </p:cNvSpPr>
            <p:nvPr/>
          </p:nvSpPr>
          <p:spPr bwMode="auto">
            <a:xfrm>
              <a:off x="2197101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32"/>
            <p:cNvSpPr>
              <a:spLocks noChangeArrowheads="1"/>
            </p:cNvSpPr>
            <p:nvPr/>
          </p:nvSpPr>
          <p:spPr bwMode="auto">
            <a:xfrm>
              <a:off x="25860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33"/>
            <p:cNvSpPr>
              <a:spLocks noChangeArrowheads="1"/>
            </p:cNvSpPr>
            <p:nvPr/>
          </p:nvSpPr>
          <p:spPr bwMode="auto">
            <a:xfrm>
              <a:off x="29749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34"/>
            <p:cNvSpPr>
              <a:spLocks noChangeArrowheads="1"/>
            </p:cNvSpPr>
            <p:nvPr/>
          </p:nvSpPr>
          <p:spPr bwMode="auto">
            <a:xfrm>
              <a:off x="3385167" y="4648817"/>
              <a:ext cx="44805" cy="4480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35"/>
            <p:cNvSpPr>
              <a:spLocks noChangeArrowheads="1"/>
            </p:cNvSpPr>
            <p:nvPr/>
          </p:nvSpPr>
          <p:spPr bwMode="auto">
            <a:xfrm>
              <a:off x="3766941" y="4641402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36"/>
            <p:cNvSpPr>
              <a:spLocks noChangeArrowheads="1"/>
            </p:cNvSpPr>
            <p:nvPr/>
          </p:nvSpPr>
          <p:spPr bwMode="auto">
            <a:xfrm>
              <a:off x="41433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37"/>
            <p:cNvSpPr>
              <a:spLocks noChangeArrowheads="1"/>
            </p:cNvSpPr>
            <p:nvPr/>
          </p:nvSpPr>
          <p:spPr bwMode="auto">
            <a:xfrm>
              <a:off x="4546152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38"/>
            <p:cNvSpPr>
              <a:spLocks noChangeArrowheads="1"/>
            </p:cNvSpPr>
            <p:nvPr/>
          </p:nvSpPr>
          <p:spPr bwMode="auto">
            <a:xfrm>
              <a:off x="49228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39"/>
            <p:cNvSpPr>
              <a:spLocks noChangeArrowheads="1"/>
            </p:cNvSpPr>
            <p:nvPr/>
          </p:nvSpPr>
          <p:spPr bwMode="auto">
            <a:xfrm>
              <a:off x="5330790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40"/>
            <p:cNvSpPr>
              <a:spLocks noChangeArrowheads="1"/>
            </p:cNvSpPr>
            <p:nvPr/>
          </p:nvSpPr>
          <p:spPr bwMode="auto">
            <a:xfrm>
              <a:off x="57007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41"/>
            <p:cNvSpPr>
              <a:spLocks noChangeArrowheads="1"/>
            </p:cNvSpPr>
            <p:nvPr/>
          </p:nvSpPr>
          <p:spPr bwMode="auto">
            <a:xfrm>
              <a:off x="61034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42"/>
            <p:cNvSpPr>
              <a:spLocks noChangeArrowheads="1"/>
            </p:cNvSpPr>
            <p:nvPr/>
          </p:nvSpPr>
          <p:spPr bwMode="auto">
            <a:xfrm>
              <a:off x="647858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43"/>
            <p:cNvSpPr>
              <a:spLocks noChangeArrowheads="1"/>
            </p:cNvSpPr>
            <p:nvPr/>
          </p:nvSpPr>
          <p:spPr bwMode="auto">
            <a:xfrm>
              <a:off x="6867526" y="4627563"/>
              <a:ext cx="88900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44"/>
            <p:cNvSpPr>
              <a:spLocks noChangeArrowheads="1"/>
            </p:cNvSpPr>
            <p:nvPr/>
          </p:nvSpPr>
          <p:spPr bwMode="auto">
            <a:xfrm>
              <a:off x="72718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45"/>
            <p:cNvSpPr>
              <a:spLocks noChangeArrowheads="1"/>
            </p:cNvSpPr>
            <p:nvPr/>
          </p:nvSpPr>
          <p:spPr bwMode="auto">
            <a:xfrm>
              <a:off x="7666002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46"/>
            <p:cNvSpPr>
              <a:spLocks noChangeArrowheads="1"/>
            </p:cNvSpPr>
            <p:nvPr/>
          </p:nvSpPr>
          <p:spPr bwMode="auto">
            <a:xfrm>
              <a:off x="80375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47"/>
            <p:cNvSpPr>
              <a:spLocks noChangeArrowheads="1"/>
            </p:cNvSpPr>
            <p:nvPr/>
          </p:nvSpPr>
          <p:spPr bwMode="auto">
            <a:xfrm>
              <a:off x="84402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48"/>
            <p:cNvSpPr>
              <a:spLocks noChangeArrowheads="1"/>
            </p:cNvSpPr>
            <p:nvPr/>
          </p:nvSpPr>
          <p:spPr bwMode="auto">
            <a:xfrm>
              <a:off x="8815388" y="4627563"/>
              <a:ext cx="88900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55"/>
            <p:cNvSpPr>
              <a:spLocks noChangeArrowheads="1"/>
            </p:cNvSpPr>
            <p:nvPr/>
          </p:nvSpPr>
          <p:spPr bwMode="auto">
            <a:xfrm>
              <a:off x="263077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56"/>
            <p:cNvSpPr>
              <a:spLocks noChangeArrowheads="1"/>
            </p:cNvSpPr>
            <p:nvPr/>
          </p:nvSpPr>
          <p:spPr bwMode="auto">
            <a:xfrm>
              <a:off x="6381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57"/>
            <p:cNvSpPr>
              <a:spLocks noChangeArrowheads="1"/>
            </p:cNvSpPr>
            <p:nvPr/>
          </p:nvSpPr>
          <p:spPr bwMode="auto">
            <a:xfrm>
              <a:off x="1042540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8"/>
            <p:cNvSpPr>
              <a:spLocks noChangeArrowheads="1"/>
            </p:cNvSpPr>
            <p:nvPr/>
          </p:nvSpPr>
          <p:spPr bwMode="auto">
            <a:xfrm>
              <a:off x="14176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59"/>
            <p:cNvSpPr>
              <a:spLocks noChangeArrowheads="1"/>
            </p:cNvSpPr>
            <p:nvPr/>
          </p:nvSpPr>
          <p:spPr bwMode="auto">
            <a:xfrm>
              <a:off x="180657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60"/>
            <p:cNvSpPr>
              <a:spLocks noChangeArrowheads="1"/>
            </p:cNvSpPr>
            <p:nvPr/>
          </p:nvSpPr>
          <p:spPr bwMode="auto">
            <a:xfrm>
              <a:off x="219710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61"/>
            <p:cNvSpPr>
              <a:spLocks noChangeArrowheads="1"/>
            </p:cNvSpPr>
            <p:nvPr/>
          </p:nvSpPr>
          <p:spPr bwMode="auto">
            <a:xfrm>
              <a:off x="2607292" y="5034579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62"/>
            <p:cNvSpPr>
              <a:spLocks noChangeArrowheads="1"/>
            </p:cNvSpPr>
            <p:nvPr/>
          </p:nvSpPr>
          <p:spPr bwMode="auto">
            <a:xfrm>
              <a:off x="29749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363"/>
            <p:cNvSpPr>
              <a:spLocks noChangeArrowheads="1"/>
            </p:cNvSpPr>
            <p:nvPr/>
          </p:nvSpPr>
          <p:spPr bwMode="auto">
            <a:xfrm>
              <a:off x="33639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364"/>
            <p:cNvSpPr>
              <a:spLocks noChangeArrowheads="1"/>
            </p:cNvSpPr>
            <p:nvPr/>
          </p:nvSpPr>
          <p:spPr bwMode="auto">
            <a:xfrm>
              <a:off x="3752851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365"/>
            <p:cNvSpPr>
              <a:spLocks noChangeArrowheads="1"/>
            </p:cNvSpPr>
            <p:nvPr/>
          </p:nvSpPr>
          <p:spPr bwMode="auto">
            <a:xfrm>
              <a:off x="4162390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366"/>
            <p:cNvSpPr>
              <a:spLocks noChangeArrowheads="1"/>
            </p:cNvSpPr>
            <p:nvPr/>
          </p:nvSpPr>
          <p:spPr bwMode="auto">
            <a:xfrm>
              <a:off x="45323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367"/>
            <p:cNvSpPr>
              <a:spLocks noChangeArrowheads="1"/>
            </p:cNvSpPr>
            <p:nvPr/>
          </p:nvSpPr>
          <p:spPr bwMode="auto">
            <a:xfrm>
              <a:off x="49228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368"/>
            <p:cNvSpPr>
              <a:spLocks noChangeArrowheads="1"/>
            </p:cNvSpPr>
            <p:nvPr/>
          </p:nvSpPr>
          <p:spPr bwMode="auto">
            <a:xfrm>
              <a:off x="5325615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369"/>
            <p:cNvSpPr>
              <a:spLocks noChangeArrowheads="1"/>
            </p:cNvSpPr>
            <p:nvPr/>
          </p:nvSpPr>
          <p:spPr bwMode="auto">
            <a:xfrm>
              <a:off x="57007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70"/>
            <p:cNvSpPr>
              <a:spLocks noChangeArrowheads="1"/>
            </p:cNvSpPr>
            <p:nvPr/>
          </p:nvSpPr>
          <p:spPr bwMode="auto">
            <a:xfrm>
              <a:off x="6108665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371"/>
            <p:cNvSpPr>
              <a:spLocks noChangeArrowheads="1"/>
            </p:cNvSpPr>
            <p:nvPr/>
          </p:nvSpPr>
          <p:spPr bwMode="auto">
            <a:xfrm>
              <a:off x="64785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372"/>
            <p:cNvSpPr>
              <a:spLocks noChangeArrowheads="1"/>
            </p:cNvSpPr>
            <p:nvPr/>
          </p:nvSpPr>
          <p:spPr bwMode="auto">
            <a:xfrm>
              <a:off x="686752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373"/>
            <p:cNvSpPr>
              <a:spLocks noChangeArrowheads="1"/>
            </p:cNvSpPr>
            <p:nvPr/>
          </p:nvSpPr>
          <p:spPr bwMode="auto">
            <a:xfrm>
              <a:off x="72580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374"/>
            <p:cNvSpPr>
              <a:spLocks noChangeArrowheads="1"/>
            </p:cNvSpPr>
            <p:nvPr/>
          </p:nvSpPr>
          <p:spPr bwMode="auto">
            <a:xfrm>
              <a:off x="76469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375"/>
            <p:cNvSpPr>
              <a:spLocks noChangeArrowheads="1"/>
            </p:cNvSpPr>
            <p:nvPr/>
          </p:nvSpPr>
          <p:spPr bwMode="auto">
            <a:xfrm>
              <a:off x="80375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376"/>
            <p:cNvSpPr>
              <a:spLocks noChangeArrowheads="1"/>
            </p:cNvSpPr>
            <p:nvPr/>
          </p:nvSpPr>
          <p:spPr bwMode="auto">
            <a:xfrm>
              <a:off x="84264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377"/>
            <p:cNvSpPr>
              <a:spLocks noChangeArrowheads="1"/>
            </p:cNvSpPr>
            <p:nvPr/>
          </p:nvSpPr>
          <p:spPr bwMode="auto">
            <a:xfrm>
              <a:off x="8829478" y="50271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384"/>
            <p:cNvSpPr>
              <a:spLocks noChangeArrowheads="1"/>
            </p:cNvSpPr>
            <p:nvPr/>
          </p:nvSpPr>
          <p:spPr bwMode="auto">
            <a:xfrm>
              <a:off x="263077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385"/>
            <p:cNvSpPr>
              <a:spLocks noChangeArrowheads="1"/>
            </p:cNvSpPr>
            <p:nvPr/>
          </p:nvSpPr>
          <p:spPr bwMode="auto">
            <a:xfrm>
              <a:off x="6381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386"/>
            <p:cNvSpPr>
              <a:spLocks noChangeArrowheads="1"/>
            </p:cNvSpPr>
            <p:nvPr/>
          </p:nvSpPr>
          <p:spPr bwMode="auto">
            <a:xfrm>
              <a:off x="102870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387"/>
            <p:cNvSpPr>
              <a:spLocks noChangeArrowheads="1"/>
            </p:cNvSpPr>
            <p:nvPr/>
          </p:nvSpPr>
          <p:spPr bwMode="auto">
            <a:xfrm>
              <a:off x="1450527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388"/>
            <p:cNvSpPr>
              <a:spLocks noChangeArrowheads="1"/>
            </p:cNvSpPr>
            <p:nvPr/>
          </p:nvSpPr>
          <p:spPr bwMode="auto">
            <a:xfrm>
              <a:off x="180657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389"/>
            <p:cNvSpPr>
              <a:spLocks noChangeArrowheads="1"/>
            </p:cNvSpPr>
            <p:nvPr/>
          </p:nvSpPr>
          <p:spPr bwMode="auto">
            <a:xfrm>
              <a:off x="2218355" y="5420342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390"/>
            <p:cNvSpPr>
              <a:spLocks noChangeArrowheads="1"/>
            </p:cNvSpPr>
            <p:nvPr/>
          </p:nvSpPr>
          <p:spPr bwMode="auto">
            <a:xfrm>
              <a:off x="25860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391"/>
            <p:cNvSpPr>
              <a:spLocks noChangeArrowheads="1"/>
            </p:cNvSpPr>
            <p:nvPr/>
          </p:nvSpPr>
          <p:spPr bwMode="auto">
            <a:xfrm>
              <a:off x="29749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392"/>
            <p:cNvSpPr>
              <a:spLocks noChangeArrowheads="1"/>
            </p:cNvSpPr>
            <p:nvPr/>
          </p:nvSpPr>
          <p:spPr bwMode="auto">
            <a:xfrm>
              <a:off x="33777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393"/>
            <p:cNvSpPr>
              <a:spLocks noChangeArrowheads="1"/>
            </p:cNvSpPr>
            <p:nvPr/>
          </p:nvSpPr>
          <p:spPr bwMode="auto">
            <a:xfrm>
              <a:off x="3752851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394"/>
            <p:cNvSpPr>
              <a:spLocks noChangeArrowheads="1"/>
            </p:cNvSpPr>
            <p:nvPr/>
          </p:nvSpPr>
          <p:spPr bwMode="auto">
            <a:xfrm>
              <a:off x="4162426" y="5399088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395"/>
            <p:cNvSpPr>
              <a:spLocks noChangeArrowheads="1"/>
            </p:cNvSpPr>
            <p:nvPr/>
          </p:nvSpPr>
          <p:spPr bwMode="auto">
            <a:xfrm>
              <a:off x="4546152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396"/>
            <p:cNvSpPr>
              <a:spLocks noChangeArrowheads="1"/>
            </p:cNvSpPr>
            <p:nvPr/>
          </p:nvSpPr>
          <p:spPr bwMode="auto">
            <a:xfrm>
              <a:off x="49228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397"/>
            <p:cNvSpPr>
              <a:spLocks noChangeArrowheads="1"/>
            </p:cNvSpPr>
            <p:nvPr/>
          </p:nvSpPr>
          <p:spPr bwMode="auto">
            <a:xfrm>
              <a:off x="53117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398"/>
            <p:cNvSpPr>
              <a:spLocks noChangeArrowheads="1"/>
            </p:cNvSpPr>
            <p:nvPr/>
          </p:nvSpPr>
          <p:spPr bwMode="auto">
            <a:xfrm>
              <a:off x="57145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399"/>
            <p:cNvSpPr>
              <a:spLocks noChangeArrowheads="1"/>
            </p:cNvSpPr>
            <p:nvPr/>
          </p:nvSpPr>
          <p:spPr bwMode="auto">
            <a:xfrm>
              <a:off x="60896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400"/>
            <p:cNvSpPr>
              <a:spLocks noChangeArrowheads="1"/>
            </p:cNvSpPr>
            <p:nvPr/>
          </p:nvSpPr>
          <p:spPr bwMode="auto">
            <a:xfrm>
              <a:off x="647858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401"/>
            <p:cNvSpPr>
              <a:spLocks noChangeArrowheads="1"/>
            </p:cNvSpPr>
            <p:nvPr/>
          </p:nvSpPr>
          <p:spPr bwMode="auto">
            <a:xfrm>
              <a:off x="686752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402"/>
            <p:cNvSpPr>
              <a:spLocks noChangeArrowheads="1"/>
            </p:cNvSpPr>
            <p:nvPr/>
          </p:nvSpPr>
          <p:spPr bwMode="auto">
            <a:xfrm>
              <a:off x="72580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403"/>
            <p:cNvSpPr>
              <a:spLocks noChangeArrowheads="1"/>
            </p:cNvSpPr>
            <p:nvPr/>
          </p:nvSpPr>
          <p:spPr bwMode="auto">
            <a:xfrm>
              <a:off x="7666002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404"/>
            <p:cNvSpPr>
              <a:spLocks noChangeArrowheads="1"/>
            </p:cNvSpPr>
            <p:nvPr/>
          </p:nvSpPr>
          <p:spPr bwMode="auto">
            <a:xfrm>
              <a:off x="8037513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405"/>
            <p:cNvSpPr>
              <a:spLocks noChangeArrowheads="1"/>
            </p:cNvSpPr>
            <p:nvPr/>
          </p:nvSpPr>
          <p:spPr bwMode="auto">
            <a:xfrm>
              <a:off x="8445465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406"/>
            <p:cNvSpPr>
              <a:spLocks noChangeArrowheads="1"/>
            </p:cNvSpPr>
            <p:nvPr/>
          </p:nvSpPr>
          <p:spPr bwMode="auto">
            <a:xfrm>
              <a:off x="8815388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24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42" name="Title Placeholder 1"/>
          <p:cNvSpPr>
            <a:spLocks noGrp="1"/>
          </p:cNvSpPr>
          <p:nvPr>
            <p:ph type="title"/>
          </p:nvPr>
        </p:nvSpPr>
        <p:spPr>
          <a:xfrm>
            <a:off x="457200" y="165101"/>
            <a:ext cx="8229600" cy="41493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25249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8229600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" name="Rectangle 239"/>
          <p:cNvSpPr/>
          <p:nvPr userDrawn="1"/>
        </p:nvSpPr>
        <p:spPr>
          <a:xfrm>
            <a:off x="0" y="1053378"/>
            <a:ext cx="9144000" cy="35929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err="1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4022331" y="995014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3640400" y="1330267"/>
            <a:ext cx="0" cy="28531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52426" y="3663278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6546" y="1730232"/>
            <a:ext cx="2489367" cy="17767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1463" y="1560576"/>
            <a:ext cx="4687887" cy="2370137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2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315736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05751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8229600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" name="Rectangle 239"/>
          <p:cNvSpPr/>
          <p:nvPr userDrawn="1"/>
        </p:nvSpPr>
        <p:spPr>
          <a:xfrm>
            <a:off x="0" y="1053378"/>
            <a:ext cx="9144000" cy="35929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err="1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837963" y="995014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456032" y="1330267"/>
            <a:ext cx="0" cy="28531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8058" y="3663278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97095" y="1560576"/>
            <a:ext cx="7436597" cy="2370137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2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315736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05343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505014" y="772157"/>
            <a:ext cx="5638986" cy="916484"/>
          </a:xfrm>
          <a:solidFill>
            <a:srgbClr val="0079DB"/>
          </a:solidFill>
        </p:spPr>
        <p:txBody>
          <a:bodyPr wrap="square" lIns="228600" tIns="137160" rIns="457200" bIns="13716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Subhead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505013" y="1873842"/>
            <a:ext cx="5153735" cy="26822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505200" y="73152"/>
            <a:ext cx="1371600" cy="62179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Case Study Logo</a:t>
            </a:r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492362" y="123444"/>
            <a:ext cx="5651638" cy="922936"/>
          </a:xfrm>
          <a:solidFill>
            <a:srgbClr val="0079DB"/>
          </a:solidFill>
        </p:spPr>
        <p:txBody>
          <a:bodyPr wrap="square" lIns="228600" tIns="137160" rIns="457200" bIns="13716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Subhead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492362" y="1152144"/>
            <a:ext cx="5194438" cy="3403981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/>
          </a:p>
        </p:txBody>
      </p:sp>
      <p:grpSp>
        <p:nvGrpSpPr>
          <p:cNvPr id="342" name="Group 341"/>
          <p:cNvGrpSpPr/>
          <p:nvPr userDrawn="1"/>
        </p:nvGrpSpPr>
        <p:grpSpPr>
          <a:xfrm>
            <a:off x="244475" y="416663"/>
            <a:ext cx="8655050" cy="4310175"/>
            <a:chOff x="244475" y="413658"/>
            <a:chExt cx="8655050" cy="4310175"/>
          </a:xfrm>
        </p:grpSpPr>
        <p:grpSp>
          <p:nvGrpSpPr>
            <p:cNvPr id="317" name="Group 316"/>
            <p:cNvGrpSpPr/>
            <p:nvPr userDrawn="1"/>
          </p:nvGrpSpPr>
          <p:grpSpPr>
            <a:xfrm>
              <a:off x="244475" y="413658"/>
              <a:ext cx="8655050" cy="88900"/>
              <a:chOff x="244475" y="413658"/>
              <a:chExt cx="8655050" cy="88900"/>
            </a:xfrm>
          </p:grpSpPr>
          <p:sp>
            <p:nvSpPr>
              <p:cNvPr id="9" name="Oval 93"/>
              <p:cNvSpPr>
                <a:spLocks noChangeArrowheads="1"/>
              </p:cNvSpPr>
              <p:nvPr/>
            </p:nvSpPr>
            <p:spPr bwMode="auto">
              <a:xfrm>
                <a:off x="2444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4"/>
              <p:cNvSpPr>
                <a:spLocks noChangeArrowheads="1"/>
              </p:cNvSpPr>
              <p:nvPr/>
            </p:nvSpPr>
            <p:spPr bwMode="auto">
              <a:xfrm>
                <a:off x="6334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95"/>
              <p:cNvSpPr>
                <a:spLocks noChangeArrowheads="1"/>
              </p:cNvSpPr>
              <p:nvPr/>
            </p:nvSpPr>
            <p:spPr bwMode="auto">
              <a:xfrm>
                <a:off x="10239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96"/>
              <p:cNvSpPr>
                <a:spLocks noChangeArrowheads="1"/>
              </p:cNvSpPr>
              <p:nvPr/>
            </p:nvSpPr>
            <p:spPr bwMode="auto">
              <a:xfrm>
                <a:off x="14128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97"/>
              <p:cNvSpPr>
                <a:spLocks noChangeArrowheads="1"/>
              </p:cNvSpPr>
              <p:nvPr/>
            </p:nvSpPr>
            <p:spPr bwMode="auto">
              <a:xfrm>
                <a:off x="180181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auto">
              <a:xfrm>
                <a:off x="21923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auto">
              <a:xfrm>
                <a:off x="25812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auto">
              <a:xfrm>
                <a:off x="29702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auto">
              <a:xfrm>
                <a:off x="33591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02"/>
              <p:cNvSpPr>
                <a:spLocks noChangeArrowheads="1"/>
              </p:cNvSpPr>
              <p:nvPr/>
            </p:nvSpPr>
            <p:spPr bwMode="auto">
              <a:xfrm>
                <a:off x="3748088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03"/>
              <p:cNvSpPr>
                <a:spLocks noChangeArrowheads="1"/>
              </p:cNvSpPr>
              <p:nvPr/>
            </p:nvSpPr>
            <p:spPr bwMode="auto">
              <a:xfrm>
                <a:off x="41386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04"/>
              <p:cNvSpPr>
                <a:spLocks noChangeArrowheads="1"/>
              </p:cNvSpPr>
              <p:nvPr/>
            </p:nvSpPr>
            <p:spPr bwMode="auto">
              <a:xfrm>
                <a:off x="45275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5"/>
              <p:cNvSpPr>
                <a:spLocks noChangeArrowheads="1"/>
              </p:cNvSpPr>
              <p:nvPr/>
            </p:nvSpPr>
            <p:spPr bwMode="auto">
              <a:xfrm>
                <a:off x="49180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06"/>
              <p:cNvSpPr>
                <a:spLocks noChangeArrowheads="1"/>
              </p:cNvSpPr>
              <p:nvPr/>
            </p:nvSpPr>
            <p:spPr bwMode="auto">
              <a:xfrm>
                <a:off x="53070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07"/>
              <p:cNvSpPr>
                <a:spLocks noChangeArrowheads="1"/>
              </p:cNvSpPr>
              <p:nvPr/>
            </p:nvSpPr>
            <p:spPr bwMode="auto">
              <a:xfrm>
                <a:off x="56959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08"/>
              <p:cNvSpPr>
                <a:spLocks noChangeArrowheads="1"/>
              </p:cNvSpPr>
              <p:nvPr/>
            </p:nvSpPr>
            <p:spPr bwMode="auto">
              <a:xfrm>
                <a:off x="60848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09"/>
              <p:cNvSpPr>
                <a:spLocks noChangeArrowheads="1"/>
              </p:cNvSpPr>
              <p:nvPr/>
            </p:nvSpPr>
            <p:spPr bwMode="auto">
              <a:xfrm>
                <a:off x="64738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10"/>
              <p:cNvSpPr>
                <a:spLocks noChangeArrowheads="1"/>
              </p:cNvSpPr>
              <p:nvPr/>
            </p:nvSpPr>
            <p:spPr bwMode="auto">
              <a:xfrm>
                <a:off x="686276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72532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12"/>
              <p:cNvSpPr>
                <a:spLocks noChangeArrowheads="1"/>
              </p:cNvSpPr>
              <p:nvPr/>
            </p:nvSpPr>
            <p:spPr bwMode="auto">
              <a:xfrm>
                <a:off x="76422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113"/>
              <p:cNvSpPr>
                <a:spLocks noChangeArrowheads="1"/>
              </p:cNvSpPr>
              <p:nvPr/>
            </p:nvSpPr>
            <p:spPr bwMode="auto">
              <a:xfrm>
                <a:off x="80327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14"/>
              <p:cNvSpPr>
                <a:spLocks noChangeArrowheads="1"/>
              </p:cNvSpPr>
              <p:nvPr/>
            </p:nvSpPr>
            <p:spPr bwMode="auto">
              <a:xfrm>
                <a:off x="84216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15"/>
              <p:cNvSpPr>
                <a:spLocks noChangeArrowheads="1"/>
              </p:cNvSpPr>
              <p:nvPr/>
            </p:nvSpPr>
            <p:spPr bwMode="auto">
              <a:xfrm>
                <a:off x="8810625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315"/>
            <p:cNvGrpSpPr/>
            <p:nvPr userDrawn="1"/>
          </p:nvGrpSpPr>
          <p:grpSpPr>
            <a:xfrm>
              <a:off x="244475" y="798565"/>
              <a:ext cx="8655050" cy="88900"/>
              <a:chOff x="244475" y="799421"/>
              <a:chExt cx="8655050" cy="88900"/>
            </a:xfrm>
          </p:grpSpPr>
          <p:sp>
            <p:nvSpPr>
              <p:cNvPr id="32" name="Oval 122"/>
              <p:cNvSpPr>
                <a:spLocks noChangeArrowheads="1"/>
              </p:cNvSpPr>
              <p:nvPr/>
            </p:nvSpPr>
            <p:spPr bwMode="auto">
              <a:xfrm>
                <a:off x="2444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auto">
              <a:xfrm>
                <a:off x="6334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auto">
              <a:xfrm>
                <a:off x="10239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25"/>
              <p:cNvSpPr>
                <a:spLocks noChangeArrowheads="1"/>
              </p:cNvSpPr>
              <p:nvPr/>
            </p:nvSpPr>
            <p:spPr bwMode="auto">
              <a:xfrm>
                <a:off x="14128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180181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27"/>
              <p:cNvSpPr>
                <a:spLocks noChangeArrowheads="1"/>
              </p:cNvSpPr>
              <p:nvPr/>
            </p:nvSpPr>
            <p:spPr bwMode="auto">
              <a:xfrm>
                <a:off x="21923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28"/>
              <p:cNvSpPr>
                <a:spLocks noChangeArrowheads="1"/>
              </p:cNvSpPr>
              <p:nvPr/>
            </p:nvSpPr>
            <p:spPr bwMode="auto">
              <a:xfrm>
                <a:off x="25812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29"/>
              <p:cNvSpPr>
                <a:spLocks noChangeArrowheads="1"/>
              </p:cNvSpPr>
              <p:nvPr/>
            </p:nvSpPr>
            <p:spPr bwMode="auto">
              <a:xfrm>
                <a:off x="29702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30"/>
              <p:cNvSpPr>
                <a:spLocks noChangeArrowheads="1"/>
              </p:cNvSpPr>
              <p:nvPr/>
            </p:nvSpPr>
            <p:spPr bwMode="auto">
              <a:xfrm>
                <a:off x="33591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31"/>
              <p:cNvSpPr>
                <a:spLocks noChangeArrowheads="1"/>
              </p:cNvSpPr>
              <p:nvPr/>
            </p:nvSpPr>
            <p:spPr bwMode="auto">
              <a:xfrm>
                <a:off x="3748088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32"/>
              <p:cNvSpPr>
                <a:spLocks noChangeArrowheads="1"/>
              </p:cNvSpPr>
              <p:nvPr/>
            </p:nvSpPr>
            <p:spPr bwMode="auto">
              <a:xfrm>
                <a:off x="41386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33"/>
              <p:cNvSpPr>
                <a:spLocks noChangeArrowheads="1"/>
              </p:cNvSpPr>
              <p:nvPr/>
            </p:nvSpPr>
            <p:spPr bwMode="auto">
              <a:xfrm>
                <a:off x="45275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134"/>
              <p:cNvSpPr>
                <a:spLocks noChangeArrowheads="1"/>
              </p:cNvSpPr>
              <p:nvPr/>
            </p:nvSpPr>
            <p:spPr bwMode="auto">
              <a:xfrm>
                <a:off x="49180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35"/>
              <p:cNvSpPr>
                <a:spLocks noChangeArrowheads="1"/>
              </p:cNvSpPr>
              <p:nvPr/>
            </p:nvSpPr>
            <p:spPr bwMode="auto">
              <a:xfrm>
                <a:off x="53070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36"/>
              <p:cNvSpPr>
                <a:spLocks noChangeArrowheads="1"/>
              </p:cNvSpPr>
              <p:nvPr/>
            </p:nvSpPr>
            <p:spPr bwMode="auto">
              <a:xfrm>
                <a:off x="56959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37"/>
              <p:cNvSpPr>
                <a:spLocks noChangeArrowheads="1"/>
              </p:cNvSpPr>
              <p:nvPr/>
            </p:nvSpPr>
            <p:spPr bwMode="auto">
              <a:xfrm>
                <a:off x="60848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38"/>
              <p:cNvSpPr>
                <a:spLocks noChangeArrowheads="1"/>
              </p:cNvSpPr>
              <p:nvPr/>
            </p:nvSpPr>
            <p:spPr bwMode="auto">
              <a:xfrm>
                <a:off x="64738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139"/>
              <p:cNvSpPr>
                <a:spLocks noChangeArrowheads="1"/>
              </p:cNvSpPr>
              <p:nvPr/>
            </p:nvSpPr>
            <p:spPr bwMode="auto">
              <a:xfrm>
                <a:off x="686276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40"/>
              <p:cNvSpPr>
                <a:spLocks noChangeArrowheads="1"/>
              </p:cNvSpPr>
              <p:nvPr/>
            </p:nvSpPr>
            <p:spPr bwMode="auto">
              <a:xfrm>
                <a:off x="72532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41"/>
              <p:cNvSpPr>
                <a:spLocks noChangeArrowheads="1"/>
              </p:cNvSpPr>
              <p:nvPr/>
            </p:nvSpPr>
            <p:spPr bwMode="auto">
              <a:xfrm>
                <a:off x="76422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42"/>
              <p:cNvSpPr>
                <a:spLocks noChangeArrowheads="1"/>
              </p:cNvSpPr>
              <p:nvPr/>
            </p:nvSpPr>
            <p:spPr bwMode="auto">
              <a:xfrm>
                <a:off x="80327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43"/>
              <p:cNvSpPr>
                <a:spLocks noChangeArrowheads="1"/>
              </p:cNvSpPr>
              <p:nvPr/>
            </p:nvSpPr>
            <p:spPr bwMode="auto">
              <a:xfrm>
                <a:off x="84216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44"/>
              <p:cNvSpPr>
                <a:spLocks noChangeArrowheads="1"/>
              </p:cNvSpPr>
              <p:nvPr/>
            </p:nvSpPr>
            <p:spPr bwMode="auto">
              <a:xfrm>
                <a:off x="8810625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314"/>
            <p:cNvGrpSpPr/>
            <p:nvPr userDrawn="1"/>
          </p:nvGrpSpPr>
          <p:grpSpPr>
            <a:xfrm>
              <a:off x="244475" y="1183472"/>
              <a:ext cx="8655050" cy="87313"/>
              <a:chOff x="244475" y="1188358"/>
              <a:chExt cx="8655050" cy="87313"/>
            </a:xfrm>
          </p:grpSpPr>
          <p:sp>
            <p:nvSpPr>
              <p:cNvPr id="55" name="Oval 151"/>
              <p:cNvSpPr>
                <a:spLocks noChangeArrowheads="1"/>
              </p:cNvSpPr>
              <p:nvPr/>
            </p:nvSpPr>
            <p:spPr bwMode="auto">
              <a:xfrm>
                <a:off x="2444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52"/>
              <p:cNvSpPr>
                <a:spLocks noChangeArrowheads="1"/>
              </p:cNvSpPr>
              <p:nvPr/>
            </p:nvSpPr>
            <p:spPr bwMode="auto">
              <a:xfrm>
                <a:off x="6334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53"/>
              <p:cNvSpPr>
                <a:spLocks noChangeArrowheads="1"/>
              </p:cNvSpPr>
              <p:nvPr/>
            </p:nvSpPr>
            <p:spPr bwMode="auto">
              <a:xfrm>
                <a:off x="10239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54"/>
              <p:cNvSpPr>
                <a:spLocks noChangeArrowheads="1"/>
              </p:cNvSpPr>
              <p:nvPr/>
            </p:nvSpPr>
            <p:spPr bwMode="auto">
              <a:xfrm>
                <a:off x="14128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55"/>
              <p:cNvSpPr>
                <a:spLocks noChangeArrowheads="1"/>
              </p:cNvSpPr>
              <p:nvPr/>
            </p:nvSpPr>
            <p:spPr bwMode="auto">
              <a:xfrm>
                <a:off x="180181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56"/>
              <p:cNvSpPr>
                <a:spLocks noChangeArrowheads="1"/>
              </p:cNvSpPr>
              <p:nvPr/>
            </p:nvSpPr>
            <p:spPr bwMode="auto">
              <a:xfrm>
                <a:off x="21923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57"/>
              <p:cNvSpPr>
                <a:spLocks noChangeArrowheads="1"/>
              </p:cNvSpPr>
              <p:nvPr/>
            </p:nvSpPr>
            <p:spPr bwMode="auto">
              <a:xfrm>
                <a:off x="25812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58"/>
              <p:cNvSpPr>
                <a:spLocks noChangeArrowheads="1"/>
              </p:cNvSpPr>
              <p:nvPr/>
            </p:nvSpPr>
            <p:spPr bwMode="auto">
              <a:xfrm>
                <a:off x="29702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59"/>
              <p:cNvSpPr>
                <a:spLocks noChangeArrowheads="1"/>
              </p:cNvSpPr>
              <p:nvPr/>
            </p:nvSpPr>
            <p:spPr bwMode="auto">
              <a:xfrm>
                <a:off x="33591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60"/>
              <p:cNvSpPr>
                <a:spLocks noChangeArrowheads="1"/>
              </p:cNvSpPr>
              <p:nvPr/>
            </p:nvSpPr>
            <p:spPr bwMode="auto">
              <a:xfrm>
                <a:off x="3748088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61"/>
              <p:cNvSpPr>
                <a:spLocks noChangeArrowheads="1"/>
              </p:cNvSpPr>
              <p:nvPr/>
            </p:nvSpPr>
            <p:spPr bwMode="auto">
              <a:xfrm>
                <a:off x="41386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62"/>
              <p:cNvSpPr>
                <a:spLocks noChangeArrowheads="1"/>
              </p:cNvSpPr>
              <p:nvPr/>
            </p:nvSpPr>
            <p:spPr bwMode="auto">
              <a:xfrm>
                <a:off x="45275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63"/>
              <p:cNvSpPr>
                <a:spLocks noChangeArrowheads="1"/>
              </p:cNvSpPr>
              <p:nvPr/>
            </p:nvSpPr>
            <p:spPr bwMode="auto">
              <a:xfrm>
                <a:off x="49180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64"/>
              <p:cNvSpPr>
                <a:spLocks noChangeArrowheads="1"/>
              </p:cNvSpPr>
              <p:nvPr/>
            </p:nvSpPr>
            <p:spPr bwMode="auto">
              <a:xfrm>
                <a:off x="53070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65"/>
              <p:cNvSpPr>
                <a:spLocks noChangeArrowheads="1"/>
              </p:cNvSpPr>
              <p:nvPr/>
            </p:nvSpPr>
            <p:spPr bwMode="auto">
              <a:xfrm>
                <a:off x="56959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60848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67"/>
              <p:cNvSpPr>
                <a:spLocks noChangeArrowheads="1"/>
              </p:cNvSpPr>
              <p:nvPr/>
            </p:nvSpPr>
            <p:spPr bwMode="auto">
              <a:xfrm>
                <a:off x="64738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68"/>
              <p:cNvSpPr>
                <a:spLocks noChangeArrowheads="1"/>
              </p:cNvSpPr>
              <p:nvPr/>
            </p:nvSpPr>
            <p:spPr bwMode="auto">
              <a:xfrm>
                <a:off x="686276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69"/>
              <p:cNvSpPr>
                <a:spLocks noChangeArrowheads="1"/>
              </p:cNvSpPr>
              <p:nvPr/>
            </p:nvSpPr>
            <p:spPr bwMode="auto">
              <a:xfrm>
                <a:off x="72532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170"/>
              <p:cNvSpPr>
                <a:spLocks noChangeArrowheads="1"/>
              </p:cNvSpPr>
              <p:nvPr/>
            </p:nvSpPr>
            <p:spPr bwMode="auto">
              <a:xfrm>
                <a:off x="76422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171"/>
              <p:cNvSpPr>
                <a:spLocks noChangeArrowheads="1"/>
              </p:cNvSpPr>
              <p:nvPr/>
            </p:nvSpPr>
            <p:spPr bwMode="auto">
              <a:xfrm>
                <a:off x="80327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72"/>
              <p:cNvSpPr>
                <a:spLocks noChangeArrowheads="1"/>
              </p:cNvSpPr>
              <p:nvPr/>
            </p:nvSpPr>
            <p:spPr bwMode="auto">
              <a:xfrm>
                <a:off x="84216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173"/>
              <p:cNvSpPr>
                <a:spLocks noChangeArrowheads="1"/>
              </p:cNvSpPr>
              <p:nvPr/>
            </p:nvSpPr>
            <p:spPr bwMode="auto">
              <a:xfrm>
                <a:off x="8810625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313"/>
            <p:cNvGrpSpPr/>
            <p:nvPr userDrawn="1"/>
          </p:nvGrpSpPr>
          <p:grpSpPr>
            <a:xfrm>
              <a:off x="244475" y="1566792"/>
              <a:ext cx="8655050" cy="87313"/>
              <a:chOff x="244475" y="1574121"/>
              <a:chExt cx="8655050" cy="87313"/>
            </a:xfrm>
          </p:grpSpPr>
          <p:sp>
            <p:nvSpPr>
              <p:cNvPr id="78" name="Oval 180"/>
              <p:cNvSpPr>
                <a:spLocks noChangeArrowheads="1"/>
              </p:cNvSpPr>
              <p:nvPr/>
            </p:nvSpPr>
            <p:spPr bwMode="auto">
              <a:xfrm>
                <a:off x="2444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181"/>
              <p:cNvSpPr>
                <a:spLocks noChangeArrowheads="1"/>
              </p:cNvSpPr>
              <p:nvPr/>
            </p:nvSpPr>
            <p:spPr bwMode="auto">
              <a:xfrm>
                <a:off x="6334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82"/>
              <p:cNvSpPr>
                <a:spLocks noChangeArrowheads="1"/>
              </p:cNvSpPr>
              <p:nvPr/>
            </p:nvSpPr>
            <p:spPr bwMode="auto">
              <a:xfrm>
                <a:off x="10239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183"/>
              <p:cNvSpPr>
                <a:spLocks noChangeArrowheads="1"/>
              </p:cNvSpPr>
              <p:nvPr/>
            </p:nvSpPr>
            <p:spPr bwMode="auto">
              <a:xfrm>
                <a:off x="14128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84"/>
              <p:cNvSpPr>
                <a:spLocks noChangeArrowheads="1"/>
              </p:cNvSpPr>
              <p:nvPr/>
            </p:nvSpPr>
            <p:spPr bwMode="auto">
              <a:xfrm>
                <a:off x="180181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185"/>
              <p:cNvSpPr>
                <a:spLocks noChangeArrowheads="1"/>
              </p:cNvSpPr>
              <p:nvPr/>
            </p:nvSpPr>
            <p:spPr bwMode="auto">
              <a:xfrm>
                <a:off x="21923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186"/>
              <p:cNvSpPr>
                <a:spLocks noChangeArrowheads="1"/>
              </p:cNvSpPr>
              <p:nvPr/>
            </p:nvSpPr>
            <p:spPr bwMode="auto">
              <a:xfrm>
                <a:off x="25812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187"/>
              <p:cNvSpPr>
                <a:spLocks noChangeArrowheads="1"/>
              </p:cNvSpPr>
              <p:nvPr/>
            </p:nvSpPr>
            <p:spPr bwMode="auto">
              <a:xfrm>
                <a:off x="29702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188"/>
              <p:cNvSpPr>
                <a:spLocks noChangeArrowheads="1"/>
              </p:cNvSpPr>
              <p:nvPr/>
            </p:nvSpPr>
            <p:spPr bwMode="auto">
              <a:xfrm>
                <a:off x="33591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189"/>
              <p:cNvSpPr>
                <a:spLocks noChangeArrowheads="1"/>
              </p:cNvSpPr>
              <p:nvPr/>
            </p:nvSpPr>
            <p:spPr bwMode="auto">
              <a:xfrm>
                <a:off x="3748088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190"/>
              <p:cNvSpPr>
                <a:spLocks noChangeArrowheads="1"/>
              </p:cNvSpPr>
              <p:nvPr/>
            </p:nvSpPr>
            <p:spPr bwMode="auto">
              <a:xfrm>
                <a:off x="41386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91"/>
              <p:cNvSpPr>
                <a:spLocks noChangeArrowheads="1"/>
              </p:cNvSpPr>
              <p:nvPr/>
            </p:nvSpPr>
            <p:spPr bwMode="auto">
              <a:xfrm>
                <a:off x="45275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192"/>
              <p:cNvSpPr>
                <a:spLocks noChangeArrowheads="1"/>
              </p:cNvSpPr>
              <p:nvPr/>
            </p:nvSpPr>
            <p:spPr bwMode="auto">
              <a:xfrm>
                <a:off x="49180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193"/>
              <p:cNvSpPr>
                <a:spLocks noChangeArrowheads="1"/>
              </p:cNvSpPr>
              <p:nvPr/>
            </p:nvSpPr>
            <p:spPr bwMode="auto">
              <a:xfrm>
                <a:off x="53070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194"/>
              <p:cNvSpPr>
                <a:spLocks noChangeArrowheads="1"/>
              </p:cNvSpPr>
              <p:nvPr/>
            </p:nvSpPr>
            <p:spPr bwMode="auto">
              <a:xfrm>
                <a:off x="56959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95"/>
              <p:cNvSpPr>
                <a:spLocks noChangeArrowheads="1"/>
              </p:cNvSpPr>
              <p:nvPr/>
            </p:nvSpPr>
            <p:spPr bwMode="auto">
              <a:xfrm>
                <a:off x="60848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96"/>
              <p:cNvSpPr>
                <a:spLocks noChangeArrowheads="1"/>
              </p:cNvSpPr>
              <p:nvPr/>
            </p:nvSpPr>
            <p:spPr bwMode="auto">
              <a:xfrm>
                <a:off x="64738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97"/>
              <p:cNvSpPr>
                <a:spLocks noChangeArrowheads="1"/>
              </p:cNvSpPr>
              <p:nvPr/>
            </p:nvSpPr>
            <p:spPr bwMode="auto">
              <a:xfrm>
                <a:off x="686276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198"/>
              <p:cNvSpPr>
                <a:spLocks noChangeArrowheads="1"/>
              </p:cNvSpPr>
              <p:nvPr/>
            </p:nvSpPr>
            <p:spPr bwMode="auto">
              <a:xfrm>
                <a:off x="72532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99"/>
              <p:cNvSpPr>
                <a:spLocks noChangeArrowheads="1"/>
              </p:cNvSpPr>
              <p:nvPr/>
            </p:nvSpPr>
            <p:spPr bwMode="auto">
              <a:xfrm>
                <a:off x="76422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00"/>
              <p:cNvSpPr>
                <a:spLocks noChangeArrowheads="1"/>
              </p:cNvSpPr>
              <p:nvPr/>
            </p:nvSpPr>
            <p:spPr bwMode="auto">
              <a:xfrm>
                <a:off x="80327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201"/>
              <p:cNvSpPr>
                <a:spLocks noChangeArrowheads="1"/>
              </p:cNvSpPr>
              <p:nvPr/>
            </p:nvSpPr>
            <p:spPr bwMode="auto">
              <a:xfrm>
                <a:off x="84216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202"/>
              <p:cNvSpPr>
                <a:spLocks noChangeArrowheads="1"/>
              </p:cNvSpPr>
              <p:nvPr/>
            </p:nvSpPr>
            <p:spPr bwMode="auto">
              <a:xfrm>
                <a:off x="8810625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/>
            <p:cNvGrpSpPr/>
            <p:nvPr userDrawn="1"/>
          </p:nvGrpSpPr>
          <p:grpSpPr>
            <a:xfrm>
              <a:off x="244475" y="1950112"/>
              <a:ext cx="8655050" cy="87312"/>
              <a:chOff x="244475" y="1959883"/>
              <a:chExt cx="8655050" cy="87312"/>
            </a:xfrm>
          </p:grpSpPr>
          <p:sp>
            <p:nvSpPr>
              <p:cNvPr id="101" name="Oval 210"/>
              <p:cNvSpPr>
                <a:spLocks noChangeArrowheads="1"/>
              </p:cNvSpPr>
              <p:nvPr/>
            </p:nvSpPr>
            <p:spPr bwMode="auto">
              <a:xfrm>
                <a:off x="2444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11"/>
              <p:cNvSpPr>
                <a:spLocks noChangeArrowheads="1"/>
              </p:cNvSpPr>
              <p:nvPr/>
            </p:nvSpPr>
            <p:spPr bwMode="auto">
              <a:xfrm>
                <a:off x="6334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12"/>
              <p:cNvSpPr>
                <a:spLocks noChangeArrowheads="1"/>
              </p:cNvSpPr>
              <p:nvPr/>
            </p:nvSpPr>
            <p:spPr bwMode="auto">
              <a:xfrm>
                <a:off x="10239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213"/>
              <p:cNvSpPr>
                <a:spLocks noChangeArrowheads="1"/>
              </p:cNvSpPr>
              <p:nvPr/>
            </p:nvSpPr>
            <p:spPr bwMode="auto">
              <a:xfrm>
                <a:off x="14128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14"/>
              <p:cNvSpPr>
                <a:spLocks noChangeArrowheads="1"/>
              </p:cNvSpPr>
              <p:nvPr/>
            </p:nvSpPr>
            <p:spPr bwMode="auto">
              <a:xfrm>
                <a:off x="180181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215"/>
              <p:cNvSpPr>
                <a:spLocks noChangeArrowheads="1"/>
              </p:cNvSpPr>
              <p:nvPr/>
            </p:nvSpPr>
            <p:spPr bwMode="auto">
              <a:xfrm>
                <a:off x="21923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16"/>
              <p:cNvSpPr>
                <a:spLocks noChangeArrowheads="1"/>
              </p:cNvSpPr>
              <p:nvPr/>
            </p:nvSpPr>
            <p:spPr bwMode="auto">
              <a:xfrm>
                <a:off x="25812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17"/>
              <p:cNvSpPr>
                <a:spLocks noChangeArrowheads="1"/>
              </p:cNvSpPr>
              <p:nvPr/>
            </p:nvSpPr>
            <p:spPr bwMode="auto">
              <a:xfrm>
                <a:off x="29702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218"/>
              <p:cNvSpPr>
                <a:spLocks noChangeArrowheads="1"/>
              </p:cNvSpPr>
              <p:nvPr/>
            </p:nvSpPr>
            <p:spPr bwMode="auto">
              <a:xfrm>
                <a:off x="33591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219"/>
              <p:cNvSpPr>
                <a:spLocks noChangeArrowheads="1"/>
              </p:cNvSpPr>
              <p:nvPr/>
            </p:nvSpPr>
            <p:spPr bwMode="auto">
              <a:xfrm>
                <a:off x="3748088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220"/>
              <p:cNvSpPr>
                <a:spLocks noChangeArrowheads="1"/>
              </p:cNvSpPr>
              <p:nvPr/>
            </p:nvSpPr>
            <p:spPr bwMode="auto">
              <a:xfrm>
                <a:off x="41386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21"/>
              <p:cNvSpPr>
                <a:spLocks noChangeArrowheads="1"/>
              </p:cNvSpPr>
              <p:nvPr/>
            </p:nvSpPr>
            <p:spPr bwMode="auto">
              <a:xfrm>
                <a:off x="45275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22"/>
              <p:cNvSpPr>
                <a:spLocks noChangeArrowheads="1"/>
              </p:cNvSpPr>
              <p:nvPr/>
            </p:nvSpPr>
            <p:spPr bwMode="auto">
              <a:xfrm>
                <a:off x="49180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223"/>
              <p:cNvSpPr>
                <a:spLocks noChangeArrowheads="1"/>
              </p:cNvSpPr>
              <p:nvPr/>
            </p:nvSpPr>
            <p:spPr bwMode="auto">
              <a:xfrm>
                <a:off x="53070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24"/>
              <p:cNvSpPr>
                <a:spLocks noChangeArrowheads="1"/>
              </p:cNvSpPr>
              <p:nvPr/>
            </p:nvSpPr>
            <p:spPr bwMode="auto">
              <a:xfrm>
                <a:off x="56959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25"/>
              <p:cNvSpPr>
                <a:spLocks noChangeArrowheads="1"/>
              </p:cNvSpPr>
              <p:nvPr/>
            </p:nvSpPr>
            <p:spPr bwMode="auto">
              <a:xfrm>
                <a:off x="60848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26"/>
              <p:cNvSpPr>
                <a:spLocks noChangeArrowheads="1"/>
              </p:cNvSpPr>
              <p:nvPr/>
            </p:nvSpPr>
            <p:spPr bwMode="auto">
              <a:xfrm>
                <a:off x="64738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27"/>
              <p:cNvSpPr>
                <a:spLocks noChangeArrowheads="1"/>
              </p:cNvSpPr>
              <p:nvPr/>
            </p:nvSpPr>
            <p:spPr bwMode="auto">
              <a:xfrm>
                <a:off x="686276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28"/>
              <p:cNvSpPr>
                <a:spLocks noChangeArrowheads="1"/>
              </p:cNvSpPr>
              <p:nvPr/>
            </p:nvSpPr>
            <p:spPr bwMode="auto">
              <a:xfrm>
                <a:off x="72532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29"/>
              <p:cNvSpPr>
                <a:spLocks noChangeArrowheads="1"/>
              </p:cNvSpPr>
              <p:nvPr/>
            </p:nvSpPr>
            <p:spPr bwMode="auto">
              <a:xfrm>
                <a:off x="76422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230"/>
              <p:cNvSpPr>
                <a:spLocks noChangeArrowheads="1"/>
              </p:cNvSpPr>
              <p:nvPr/>
            </p:nvSpPr>
            <p:spPr bwMode="auto">
              <a:xfrm>
                <a:off x="80327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31"/>
              <p:cNvSpPr>
                <a:spLocks noChangeArrowheads="1"/>
              </p:cNvSpPr>
              <p:nvPr/>
            </p:nvSpPr>
            <p:spPr bwMode="auto">
              <a:xfrm>
                <a:off x="84216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232"/>
              <p:cNvSpPr>
                <a:spLocks noChangeArrowheads="1"/>
              </p:cNvSpPr>
              <p:nvPr/>
            </p:nvSpPr>
            <p:spPr bwMode="auto">
              <a:xfrm>
                <a:off x="8810625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2" name="Group 311"/>
            <p:cNvGrpSpPr/>
            <p:nvPr userDrawn="1"/>
          </p:nvGrpSpPr>
          <p:grpSpPr>
            <a:xfrm>
              <a:off x="244475" y="2333431"/>
              <a:ext cx="8655050" cy="87312"/>
              <a:chOff x="244475" y="2347233"/>
              <a:chExt cx="8655050" cy="87312"/>
            </a:xfrm>
          </p:grpSpPr>
          <p:sp>
            <p:nvSpPr>
              <p:cNvPr id="124" name="Oval 239"/>
              <p:cNvSpPr>
                <a:spLocks noChangeArrowheads="1"/>
              </p:cNvSpPr>
              <p:nvPr/>
            </p:nvSpPr>
            <p:spPr bwMode="auto">
              <a:xfrm>
                <a:off x="2444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240"/>
              <p:cNvSpPr>
                <a:spLocks noChangeArrowheads="1"/>
              </p:cNvSpPr>
              <p:nvPr/>
            </p:nvSpPr>
            <p:spPr bwMode="auto">
              <a:xfrm>
                <a:off x="6334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41"/>
              <p:cNvSpPr>
                <a:spLocks noChangeArrowheads="1"/>
              </p:cNvSpPr>
              <p:nvPr/>
            </p:nvSpPr>
            <p:spPr bwMode="auto">
              <a:xfrm>
                <a:off x="10239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42"/>
              <p:cNvSpPr>
                <a:spLocks noChangeArrowheads="1"/>
              </p:cNvSpPr>
              <p:nvPr/>
            </p:nvSpPr>
            <p:spPr bwMode="auto">
              <a:xfrm>
                <a:off x="14128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243"/>
              <p:cNvSpPr>
                <a:spLocks noChangeArrowheads="1"/>
              </p:cNvSpPr>
              <p:nvPr/>
            </p:nvSpPr>
            <p:spPr bwMode="auto">
              <a:xfrm>
                <a:off x="180181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244"/>
              <p:cNvSpPr>
                <a:spLocks noChangeArrowheads="1"/>
              </p:cNvSpPr>
              <p:nvPr/>
            </p:nvSpPr>
            <p:spPr bwMode="auto">
              <a:xfrm>
                <a:off x="21923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245"/>
              <p:cNvSpPr>
                <a:spLocks noChangeArrowheads="1"/>
              </p:cNvSpPr>
              <p:nvPr/>
            </p:nvSpPr>
            <p:spPr bwMode="auto">
              <a:xfrm>
                <a:off x="25812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246"/>
              <p:cNvSpPr>
                <a:spLocks noChangeArrowheads="1"/>
              </p:cNvSpPr>
              <p:nvPr/>
            </p:nvSpPr>
            <p:spPr bwMode="auto">
              <a:xfrm>
                <a:off x="29702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247"/>
              <p:cNvSpPr>
                <a:spLocks noChangeArrowheads="1"/>
              </p:cNvSpPr>
              <p:nvPr/>
            </p:nvSpPr>
            <p:spPr bwMode="auto">
              <a:xfrm>
                <a:off x="33591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248"/>
              <p:cNvSpPr>
                <a:spLocks noChangeArrowheads="1"/>
              </p:cNvSpPr>
              <p:nvPr/>
            </p:nvSpPr>
            <p:spPr bwMode="auto">
              <a:xfrm>
                <a:off x="3748088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249"/>
              <p:cNvSpPr>
                <a:spLocks noChangeArrowheads="1"/>
              </p:cNvSpPr>
              <p:nvPr/>
            </p:nvSpPr>
            <p:spPr bwMode="auto">
              <a:xfrm>
                <a:off x="41386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250"/>
              <p:cNvSpPr>
                <a:spLocks noChangeArrowheads="1"/>
              </p:cNvSpPr>
              <p:nvPr/>
            </p:nvSpPr>
            <p:spPr bwMode="auto">
              <a:xfrm>
                <a:off x="45275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251"/>
              <p:cNvSpPr>
                <a:spLocks noChangeArrowheads="1"/>
              </p:cNvSpPr>
              <p:nvPr/>
            </p:nvSpPr>
            <p:spPr bwMode="auto">
              <a:xfrm>
                <a:off x="49180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252"/>
              <p:cNvSpPr>
                <a:spLocks noChangeArrowheads="1"/>
              </p:cNvSpPr>
              <p:nvPr/>
            </p:nvSpPr>
            <p:spPr bwMode="auto">
              <a:xfrm>
                <a:off x="53070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253"/>
              <p:cNvSpPr>
                <a:spLocks noChangeArrowheads="1"/>
              </p:cNvSpPr>
              <p:nvPr/>
            </p:nvSpPr>
            <p:spPr bwMode="auto">
              <a:xfrm>
                <a:off x="56959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54"/>
              <p:cNvSpPr>
                <a:spLocks noChangeArrowheads="1"/>
              </p:cNvSpPr>
              <p:nvPr/>
            </p:nvSpPr>
            <p:spPr bwMode="auto">
              <a:xfrm>
                <a:off x="60848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55"/>
              <p:cNvSpPr>
                <a:spLocks noChangeArrowheads="1"/>
              </p:cNvSpPr>
              <p:nvPr/>
            </p:nvSpPr>
            <p:spPr bwMode="auto">
              <a:xfrm>
                <a:off x="64738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56"/>
              <p:cNvSpPr>
                <a:spLocks noChangeArrowheads="1"/>
              </p:cNvSpPr>
              <p:nvPr/>
            </p:nvSpPr>
            <p:spPr bwMode="auto">
              <a:xfrm>
                <a:off x="686276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57"/>
              <p:cNvSpPr>
                <a:spLocks noChangeArrowheads="1"/>
              </p:cNvSpPr>
              <p:nvPr/>
            </p:nvSpPr>
            <p:spPr bwMode="auto">
              <a:xfrm>
                <a:off x="72532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58"/>
              <p:cNvSpPr>
                <a:spLocks noChangeArrowheads="1"/>
              </p:cNvSpPr>
              <p:nvPr/>
            </p:nvSpPr>
            <p:spPr bwMode="auto">
              <a:xfrm>
                <a:off x="76422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59"/>
              <p:cNvSpPr>
                <a:spLocks noChangeArrowheads="1"/>
              </p:cNvSpPr>
              <p:nvPr/>
            </p:nvSpPr>
            <p:spPr bwMode="auto">
              <a:xfrm>
                <a:off x="80327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60"/>
              <p:cNvSpPr>
                <a:spLocks noChangeArrowheads="1"/>
              </p:cNvSpPr>
              <p:nvPr/>
            </p:nvSpPr>
            <p:spPr bwMode="auto">
              <a:xfrm>
                <a:off x="84216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61"/>
              <p:cNvSpPr>
                <a:spLocks noChangeArrowheads="1"/>
              </p:cNvSpPr>
              <p:nvPr/>
            </p:nvSpPr>
            <p:spPr bwMode="auto">
              <a:xfrm>
                <a:off x="8810625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310"/>
            <p:cNvGrpSpPr/>
            <p:nvPr userDrawn="1"/>
          </p:nvGrpSpPr>
          <p:grpSpPr>
            <a:xfrm>
              <a:off x="244475" y="2716750"/>
              <a:ext cx="8655050" cy="88900"/>
              <a:chOff x="244475" y="2732996"/>
              <a:chExt cx="8655050" cy="88900"/>
            </a:xfrm>
          </p:grpSpPr>
          <p:sp>
            <p:nvSpPr>
              <p:cNvPr id="147" name="Oval 268"/>
              <p:cNvSpPr>
                <a:spLocks noChangeArrowheads="1"/>
              </p:cNvSpPr>
              <p:nvPr/>
            </p:nvSpPr>
            <p:spPr bwMode="auto">
              <a:xfrm>
                <a:off x="2444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269"/>
              <p:cNvSpPr>
                <a:spLocks noChangeArrowheads="1"/>
              </p:cNvSpPr>
              <p:nvPr/>
            </p:nvSpPr>
            <p:spPr bwMode="auto">
              <a:xfrm>
                <a:off x="65246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270"/>
              <p:cNvSpPr>
                <a:spLocks noChangeArrowheads="1"/>
              </p:cNvSpPr>
              <p:nvPr/>
            </p:nvSpPr>
            <p:spPr bwMode="auto">
              <a:xfrm>
                <a:off x="10239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271"/>
              <p:cNvSpPr>
                <a:spLocks noChangeArrowheads="1"/>
              </p:cNvSpPr>
              <p:nvPr/>
            </p:nvSpPr>
            <p:spPr bwMode="auto">
              <a:xfrm>
                <a:off x="14128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272"/>
              <p:cNvSpPr>
                <a:spLocks noChangeArrowheads="1"/>
              </p:cNvSpPr>
              <p:nvPr/>
            </p:nvSpPr>
            <p:spPr bwMode="auto">
              <a:xfrm>
                <a:off x="180181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273"/>
              <p:cNvSpPr>
                <a:spLocks noChangeArrowheads="1"/>
              </p:cNvSpPr>
              <p:nvPr/>
            </p:nvSpPr>
            <p:spPr bwMode="auto">
              <a:xfrm>
                <a:off x="21923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274"/>
              <p:cNvSpPr>
                <a:spLocks noChangeArrowheads="1"/>
              </p:cNvSpPr>
              <p:nvPr/>
            </p:nvSpPr>
            <p:spPr bwMode="auto">
              <a:xfrm>
                <a:off x="25812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275"/>
              <p:cNvSpPr>
                <a:spLocks noChangeArrowheads="1"/>
              </p:cNvSpPr>
              <p:nvPr/>
            </p:nvSpPr>
            <p:spPr bwMode="auto">
              <a:xfrm>
                <a:off x="29702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276"/>
              <p:cNvSpPr>
                <a:spLocks noChangeArrowheads="1"/>
              </p:cNvSpPr>
              <p:nvPr/>
            </p:nvSpPr>
            <p:spPr bwMode="auto">
              <a:xfrm>
                <a:off x="33591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277"/>
              <p:cNvSpPr>
                <a:spLocks noChangeArrowheads="1"/>
              </p:cNvSpPr>
              <p:nvPr/>
            </p:nvSpPr>
            <p:spPr bwMode="auto">
              <a:xfrm>
                <a:off x="3748088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278"/>
              <p:cNvSpPr>
                <a:spLocks noChangeArrowheads="1"/>
              </p:cNvSpPr>
              <p:nvPr/>
            </p:nvSpPr>
            <p:spPr bwMode="auto">
              <a:xfrm>
                <a:off x="41386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279"/>
              <p:cNvSpPr>
                <a:spLocks noChangeArrowheads="1"/>
              </p:cNvSpPr>
              <p:nvPr/>
            </p:nvSpPr>
            <p:spPr bwMode="auto">
              <a:xfrm>
                <a:off x="45275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280"/>
              <p:cNvSpPr>
                <a:spLocks noChangeArrowheads="1"/>
              </p:cNvSpPr>
              <p:nvPr/>
            </p:nvSpPr>
            <p:spPr bwMode="auto">
              <a:xfrm>
                <a:off x="49180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281"/>
              <p:cNvSpPr>
                <a:spLocks noChangeArrowheads="1"/>
              </p:cNvSpPr>
              <p:nvPr/>
            </p:nvSpPr>
            <p:spPr bwMode="auto">
              <a:xfrm>
                <a:off x="53070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82"/>
              <p:cNvSpPr>
                <a:spLocks noChangeArrowheads="1"/>
              </p:cNvSpPr>
              <p:nvPr/>
            </p:nvSpPr>
            <p:spPr bwMode="auto">
              <a:xfrm>
                <a:off x="56959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283"/>
              <p:cNvSpPr>
                <a:spLocks noChangeArrowheads="1"/>
              </p:cNvSpPr>
              <p:nvPr/>
            </p:nvSpPr>
            <p:spPr bwMode="auto">
              <a:xfrm>
                <a:off x="60848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284"/>
              <p:cNvSpPr>
                <a:spLocks noChangeArrowheads="1"/>
              </p:cNvSpPr>
              <p:nvPr/>
            </p:nvSpPr>
            <p:spPr bwMode="auto">
              <a:xfrm>
                <a:off x="64738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285"/>
              <p:cNvSpPr>
                <a:spLocks noChangeArrowheads="1"/>
              </p:cNvSpPr>
              <p:nvPr/>
            </p:nvSpPr>
            <p:spPr bwMode="auto">
              <a:xfrm>
                <a:off x="686276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86"/>
              <p:cNvSpPr>
                <a:spLocks noChangeArrowheads="1"/>
              </p:cNvSpPr>
              <p:nvPr/>
            </p:nvSpPr>
            <p:spPr bwMode="auto">
              <a:xfrm>
                <a:off x="72532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87"/>
              <p:cNvSpPr>
                <a:spLocks noChangeArrowheads="1"/>
              </p:cNvSpPr>
              <p:nvPr/>
            </p:nvSpPr>
            <p:spPr bwMode="auto">
              <a:xfrm>
                <a:off x="76422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288"/>
              <p:cNvSpPr>
                <a:spLocks noChangeArrowheads="1"/>
              </p:cNvSpPr>
              <p:nvPr/>
            </p:nvSpPr>
            <p:spPr bwMode="auto">
              <a:xfrm>
                <a:off x="80327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289"/>
              <p:cNvSpPr>
                <a:spLocks noChangeArrowheads="1"/>
              </p:cNvSpPr>
              <p:nvPr/>
            </p:nvSpPr>
            <p:spPr bwMode="auto">
              <a:xfrm>
                <a:off x="84216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290"/>
              <p:cNvSpPr>
                <a:spLocks noChangeArrowheads="1"/>
              </p:cNvSpPr>
              <p:nvPr/>
            </p:nvSpPr>
            <p:spPr bwMode="auto">
              <a:xfrm>
                <a:off x="8810625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0" name="Group 309"/>
            <p:cNvGrpSpPr/>
            <p:nvPr userDrawn="1"/>
          </p:nvGrpSpPr>
          <p:grpSpPr>
            <a:xfrm>
              <a:off x="244475" y="3101657"/>
              <a:ext cx="8655050" cy="88900"/>
              <a:chOff x="244475" y="3118758"/>
              <a:chExt cx="8655050" cy="88900"/>
            </a:xfrm>
          </p:grpSpPr>
          <p:sp>
            <p:nvSpPr>
              <p:cNvPr id="170" name="Oval 297"/>
              <p:cNvSpPr>
                <a:spLocks noChangeArrowheads="1"/>
              </p:cNvSpPr>
              <p:nvPr/>
            </p:nvSpPr>
            <p:spPr bwMode="auto">
              <a:xfrm>
                <a:off x="2444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298"/>
              <p:cNvSpPr>
                <a:spLocks noChangeArrowheads="1"/>
              </p:cNvSpPr>
              <p:nvPr/>
            </p:nvSpPr>
            <p:spPr bwMode="auto">
              <a:xfrm>
                <a:off x="6334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299"/>
              <p:cNvSpPr>
                <a:spLocks noChangeArrowheads="1"/>
              </p:cNvSpPr>
              <p:nvPr/>
            </p:nvSpPr>
            <p:spPr bwMode="auto">
              <a:xfrm>
                <a:off x="10239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00"/>
              <p:cNvSpPr>
                <a:spLocks noChangeArrowheads="1"/>
              </p:cNvSpPr>
              <p:nvPr/>
            </p:nvSpPr>
            <p:spPr bwMode="auto">
              <a:xfrm>
                <a:off x="14128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01"/>
              <p:cNvSpPr>
                <a:spLocks noChangeArrowheads="1"/>
              </p:cNvSpPr>
              <p:nvPr/>
            </p:nvSpPr>
            <p:spPr bwMode="auto">
              <a:xfrm>
                <a:off x="180181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02"/>
              <p:cNvSpPr>
                <a:spLocks noChangeArrowheads="1"/>
              </p:cNvSpPr>
              <p:nvPr/>
            </p:nvSpPr>
            <p:spPr bwMode="auto">
              <a:xfrm>
                <a:off x="21923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03"/>
              <p:cNvSpPr>
                <a:spLocks noChangeArrowheads="1"/>
              </p:cNvSpPr>
              <p:nvPr/>
            </p:nvSpPr>
            <p:spPr bwMode="auto">
              <a:xfrm>
                <a:off x="25812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04"/>
              <p:cNvSpPr>
                <a:spLocks noChangeArrowheads="1"/>
              </p:cNvSpPr>
              <p:nvPr/>
            </p:nvSpPr>
            <p:spPr bwMode="auto">
              <a:xfrm>
                <a:off x="29702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05"/>
              <p:cNvSpPr>
                <a:spLocks noChangeArrowheads="1"/>
              </p:cNvSpPr>
              <p:nvPr/>
            </p:nvSpPr>
            <p:spPr bwMode="auto">
              <a:xfrm>
                <a:off x="33591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06"/>
              <p:cNvSpPr>
                <a:spLocks noChangeArrowheads="1"/>
              </p:cNvSpPr>
              <p:nvPr/>
            </p:nvSpPr>
            <p:spPr bwMode="auto">
              <a:xfrm>
                <a:off x="3748088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07"/>
              <p:cNvSpPr>
                <a:spLocks noChangeArrowheads="1"/>
              </p:cNvSpPr>
              <p:nvPr/>
            </p:nvSpPr>
            <p:spPr bwMode="auto">
              <a:xfrm>
                <a:off x="41386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08"/>
              <p:cNvSpPr>
                <a:spLocks noChangeArrowheads="1"/>
              </p:cNvSpPr>
              <p:nvPr/>
            </p:nvSpPr>
            <p:spPr bwMode="auto">
              <a:xfrm>
                <a:off x="45275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09"/>
              <p:cNvSpPr>
                <a:spLocks noChangeArrowheads="1"/>
              </p:cNvSpPr>
              <p:nvPr/>
            </p:nvSpPr>
            <p:spPr bwMode="auto">
              <a:xfrm>
                <a:off x="49180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10"/>
              <p:cNvSpPr>
                <a:spLocks noChangeArrowheads="1"/>
              </p:cNvSpPr>
              <p:nvPr/>
            </p:nvSpPr>
            <p:spPr bwMode="auto">
              <a:xfrm>
                <a:off x="53070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11"/>
              <p:cNvSpPr>
                <a:spLocks noChangeArrowheads="1"/>
              </p:cNvSpPr>
              <p:nvPr/>
            </p:nvSpPr>
            <p:spPr bwMode="auto">
              <a:xfrm>
                <a:off x="56959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12"/>
              <p:cNvSpPr>
                <a:spLocks noChangeArrowheads="1"/>
              </p:cNvSpPr>
              <p:nvPr/>
            </p:nvSpPr>
            <p:spPr bwMode="auto">
              <a:xfrm>
                <a:off x="60848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13"/>
              <p:cNvSpPr>
                <a:spLocks noChangeArrowheads="1"/>
              </p:cNvSpPr>
              <p:nvPr/>
            </p:nvSpPr>
            <p:spPr bwMode="auto">
              <a:xfrm>
                <a:off x="64738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14"/>
              <p:cNvSpPr>
                <a:spLocks noChangeArrowheads="1"/>
              </p:cNvSpPr>
              <p:nvPr/>
            </p:nvSpPr>
            <p:spPr bwMode="auto">
              <a:xfrm>
                <a:off x="686276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15"/>
              <p:cNvSpPr>
                <a:spLocks noChangeArrowheads="1"/>
              </p:cNvSpPr>
              <p:nvPr/>
            </p:nvSpPr>
            <p:spPr bwMode="auto">
              <a:xfrm>
                <a:off x="72532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16"/>
              <p:cNvSpPr>
                <a:spLocks noChangeArrowheads="1"/>
              </p:cNvSpPr>
              <p:nvPr/>
            </p:nvSpPr>
            <p:spPr bwMode="auto">
              <a:xfrm>
                <a:off x="76422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17"/>
              <p:cNvSpPr>
                <a:spLocks noChangeArrowheads="1"/>
              </p:cNvSpPr>
              <p:nvPr/>
            </p:nvSpPr>
            <p:spPr bwMode="auto">
              <a:xfrm>
                <a:off x="80327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18"/>
              <p:cNvSpPr>
                <a:spLocks noChangeArrowheads="1"/>
              </p:cNvSpPr>
              <p:nvPr/>
            </p:nvSpPr>
            <p:spPr bwMode="auto">
              <a:xfrm>
                <a:off x="84216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19"/>
              <p:cNvSpPr>
                <a:spLocks noChangeArrowheads="1"/>
              </p:cNvSpPr>
              <p:nvPr/>
            </p:nvSpPr>
            <p:spPr bwMode="auto">
              <a:xfrm>
                <a:off x="8810625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9" name="Group 308"/>
            <p:cNvGrpSpPr/>
            <p:nvPr userDrawn="1"/>
          </p:nvGrpSpPr>
          <p:grpSpPr>
            <a:xfrm>
              <a:off x="244475" y="3486564"/>
              <a:ext cx="8655050" cy="87312"/>
              <a:chOff x="244475" y="3507696"/>
              <a:chExt cx="8655050" cy="87312"/>
            </a:xfrm>
          </p:grpSpPr>
          <p:sp>
            <p:nvSpPr>
              <p:cNvPr id="193" name="Oval 326"/>
              <p:cNvSpPr>
                <a:spLocks noChangeArrowheads="1"/>
              </p:cNvSpPr>
              <p:nvPr/>
            </p:nvSpPr>
            <p:spPr bwMode="auto">
              <a:xfrm>
                <a:off x="2444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27"/>
              <p:cNvSpPr>
                <a:spLocks noChangeArrowheads="1"/>
              </p:cNvSpPr>
              <p:nvPr/>
            </p:nvSpPr>
            <p:spPr bwMode="auto">
              <a:xfrm>
                <a:off x="6334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28"/>
              <p:cNvSpPr>
                <a:spLocks noChangeArrowheads="1"/>
              </p:cNvSpPr>
              <p:nvPr/>
            </p:nvSpPr>
            <p:spPr bwMode="auto">
              <a:xfrm>
                <a:off x="10239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29"/>
              <p:cNvSpPr>
                <a:spLocks noChangeArrowheads="1"/>
              </p:cNvSpPr>
              <p:nvPr/>
            </p:nvSpPr>
            <p:spPr bwMode="auto">
              <a:xfrm>
                <a:off x="14128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30"/>
              <p:cNvSpPr>
                <a:spLocks noChangeArrowheads="1"/>
              </p:cNvSpPr>
              <p:nvPr/>
            </p:nvSpPr>
            <p:spPr bwMode="auto">
              <a:xfrm>
                <a:off x="180181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31"/>
              <p:cNvSpPr>
                <a:spLocks noChangeArrowheads="1"/>
              </p:cNvSpPr>
              <p:nvPr/>
            </p:nvSpPr>
            <p:spPr bwMode="auto">
              <a:xfrm>
                <a:off x="21923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332"/>
              <p:cNvSpPr>
                <a:spLocks noChangeArrowheads="1"/>
              </p:cNvSpPr>
              <p:nvPr/>
            </p:nvSpPr>
            <p:spPr bwMode="auto">
              <a:xfrm>
                <a:off x="25812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333"/>
              <p:cNvSpPr>
                <a:spLocks noChangeArrowheads="1"/>
              </p:cNvSpPr>
              <p:nvPr/>
            </p:nvSpPr>
            <p:spPr bwMode="auto">
              <a:xfrm>
                <a:off x="29702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334"/>
              <p:cNvSpPr>
                <a:spLocks noChangeArrowheads="1"/>
              </p:cNvSpPr>
              <p:nvPr/>
            </p:nvSpPr>
            <p:spPr bwMode="auto">
              <a:xfrm>
                <a:off x="33591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335"/>
              <p:cNvSpPr>
                <a:spLocks noChangeArrowheads="1"/>
              </p:cNvSpPr>
              <p:nvPr/>
            </p:nvSpPr>
            <p:spPr bwMode="auto">
              <a:xfrm>
                <a:off x="3748088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336"/>
              <p:cNvSpPr>
                <a:spLocks noChangeArrowheads="1"/>
              </p:cNvSpPr>
              <p:nvPr/>
            </p:nvSpPr>
            <p:spPr bwMode="auto">
              <a:xfrm>
                <a:off x="41386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337"/>
              <p:cNvSpPr>
                <a:spLocks noChangeArrowheads="1"/>
              </p:cNvSpPr>
              <p:nvPr/>
            </p:nvSpPr>
            <p:spPr bwMode="auto">
              <a:xfrm>
                <a:off x="45275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338"/>
              <p:cNvSpPr>
                <a:spLocks noChangeArrowheads="1"/>
              </p:cNvSpPr>
              <p:nvPr/>
            </p:nvSpPr>
            <p:spPr bwMode="auto">
              <a:xfrm>
                <a:off x="49180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339"/>
              <p:cNvSpPr>
                <a:spLocks noChangeArrowheads="1"/>
              </p:cNvSpPr>
              <p:nvPr/>
            </p:nvSpPr>
            <p:spPr bwMode="auto">
              <a:xfrm>
                <a:off x="53070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340"/>
              <p:cNvSpPr>
                <a:spLocks noChangeArrowheads="1"/>
              </p:cNvSpPr>
              <p:nvPr/>
            </p:nvSpPr>
            <p:spPr bwMode="auto">
              <a:xfrm>
                <a:off x="56959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341"/>
              <p:cNvSpPr>
                <a:spLocks noChangeArrowheads="1"/>
              </p:cNvSpPr>
              <p:nvPr/>
            </p:nvSpPr>
            <p:spPr bwMode="auto">
              <a:xfrm>
                <a:off x="60848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342"/>
              <p:cNvSpPr>
                <a:spLocks noChangeArrowheads="1"/>
              </p:cNvSpPr>
              <p:nvPr/>
            </p:nvSpPr>
            <p:spPr bwMode="auto">
              <a:xfrm>
                <a:off x="64738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343"/>
              <p:cNvSpPr>
                <a:spLocks noChangeArrowheads="1"/>
              </p:cNvSpPr>
              <p:nvPr/>
            </p:nvSpPr>
            <p:spPr bwMode="auto">
              <a:xfrm>
                <a:off x="686276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44"/>
              <p:cNvSpPr>
                <a:spLocks noChangeArrowheads="1"/>
              </p:cNvSpPr>
              <p:nvPr/>
            </p:nvSpPr>
            <p:spPr bwMode="auto">
              <a:xfrm>
                <a:off x="72532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45"/>
              <p:cNvSpPr>
                <a:spLocks noChangeArrowheads="1"/>
              </p:cNvSpPr>
              <p:nvPr/>
            </p:nvSpPr>
            <p:spPr bwMode="auto">
              <a:xfrm>
                <a:off x="76422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46"/>
              <p:cNvSpPr>
                <a:spLocks noChangeArrowheads="1"/>
              </p:cNvSpPr>
              <p:nvPr/>
            </p:nvSpPr>
            <p:spPr bwMode="auto">
              <a:xfrm>
                <a:off x="80327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47"/>
              <p:cNvSpPr>
                <a:spLocks noChangeArrowheads="1"/>
              </p:cNvSpPr>
              <p:nvPr/>
            </p:nvSpPr>
            <p:spPr bwMode="auto">
              <a:xfrm>
                <a:off x="84216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48"/>
              <p:cNvSpPr>
                <a:spLocks noChangeArrowheads="1"/>
              </p:cNvSpPr>
              <p:nvPr/>
            </p:nvSpPr>
            <p:spPr bwMode="auto">
              <a:xfrm>
                <a:off x="8810625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8" name="Group 307"/>
            <p:cNvGrpSpPr/>
            <p:nvPr userDrawn="1"/>
          </p:nvGrpSpPr>
          <p:grpSpPr>
            <a:xfrm>
              <a:off x="244475" y="3869883"/>
              <a:ext cx="8655050" cy="87312"/>
              <a:chOff x="244475" y="3893458"/>
              <a:chExt cx="8655050" cy="87312"/>
            </a:xfrm>
          </p:grpSpPr>
          <p:sp>
            <p:nvSpPr>
              <p:cNvPr id="216" name="Oval 355"/>
              <p:cNvSpPr>
                <a:spLocks noChangeArrowheads="1"/>
              </p:cNvSpPr>
              <p:nvPr/>
            </p:nvSpPr>
            <p:spPr bwMode="auto">
              <a:xfrm>
                <a:off x="2444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356"/>
              <p:cNvSpPr>
                <a:spLocks noChangeArrowheads="1"/>
              </p:cNvSpPr>
              <p:nvPr/>
            </p:nvSpPr>
            <p:spPr bwMode="auto">
              <a:xfrm>
                <a:off x="6334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357"/>
              <p:cNvSpPr>
                <a:spLocks noChangeArrowheads="1"/>
              </p:cNvSpPr>
              <p:nvPr/>
            </p:nvSpPr>
            <p:spPr bwMode="auto">
              <a:xfrm>
                <a:off x="10239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358"/>
              <p:cNvSpPr>
                <a:spLocks noChangeArrowheads="1"/>
              </p:cNvSpPr>
              <p:nvPr/>
            </p:nvSpPr>
            <p:spPr bwMode="auto">
              <a:xfrm>
                <a:off x="14128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59"/>
              <p:cNvSpPr>
                <a:spLocks noChangeArrowheads="1"/>
              </p:cNvSpPr>
              <p:nvPr/>
            </p:nvSpPr>
            <p:spPr bwMode="auto">
              <a:xfrm>
                <a:off x="180181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60"/>
              <p:cNvSpPr>
                <a:spLocks noChangeArrowheads="1"/>
              </p:cNvSpPr>
              <p:nvPr/>
            </p:nvSpPr>
            <p:spPr bwMode="auto">
              <a:xfrm>
                <a:off x="21923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61"/>
              <p:cNvSpPr>
                <a:spLocks noChangeArrowheads="1"/>
              </p:cNvSpPr>
              <p:nvPr/>
            </p:nvSpPr>
            <p:spPr bwMode="auto">
              <a:xfrm>
                <a:off x="25812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62"/>
              <p:cNvSpPr>
                <a:spLocks noChangeArrowheads="1"/>
              </p:cNvSpPr>
              <p:nvPr/>
            </p:nvSpPr>
            <p:spPr bwMode="auto">
              <a:xfrm>
                <a:off x="29702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63"/>
              <p:cNvSpPr>
                <a:spLocks noChangeArrowheads="1"/>
              </p:cNvSpPr>
              <p:nvPr/>
            </p:nvSpPr>
            <p:spPr bwMode="auto">
              <a:xfrm>
                <a:off x="33591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64"/>
              <p:cNvSpPr>
                <a:spLocks noChangeArrowheads="1"/>
              </p:cNvSpPr>
              <p:nvPr/>
            </p:nvSpPr>
            <p:spPr bwMode="auto">
              <a:xfrm>
                <a:off x="3748088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65"/>
              <p:cNvSpPr>
                <a:spLocks noChangeArrowheads="1"/>
              </p:cNvSpPr>
              <p:nvPr/>
            </p:nvSpPr>
            <p:spPr bwMode="auto">
              <a:xfrm>
                <a:off x="41386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66"/>
              <p:cNvSpPr>
                <a:spLocks noChangeArrowheads="1"/>
              </p:cNvSpPr>
              <p:nvPr/>
            </p:nvSpPr>
            <p:spPr bwMode="auto">
              <a:xfrm>
                <a:off x="45275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67"/>
              <p:cNvSpPr>
                <a:spLocks noChangeArrowheads="1"/>
              </p:cNvSpPr>
              <p:nvPr/>
            </p:nvSpPr>
            <p:spPr bwMode="auto">
              <a:xfrm>
                <a:off x="49180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68"/>
              <p:cNvSpPr>
                <a:spLocks noChangeArrowheads="1"/>
              </p:cNvSpPr>
              <p:nvPr/>
            </p:nvSpPr>
            <p:spPr bwMode="auto">
              <a:xfrm>
                <a:off x="53070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56959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70"/>
              <p:cNvSpPr>
                <a:spLocks noChangeArrowheads="1"/>
              </p:cNvSpPr>
              <p:nvPr/>
            </p:nvSpPr>
            <p:spPr bwMode="auto">
              <a:xfrm>
                <a:off x="60848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71"/>
              <p:cNvSpPr>
                <a:spLocks noChangeArrowheads="1"/>
              </p:cNvSpPr>
              <p:nvPr/>
            </p:nvSpPr>
            <p:spPr bwMode="auto">
              <a:xfrm>
                <a:off x="64738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372"/>
              <p:cNvSpPr>
                <a:spLocks noChangeArrowheads="1"/>
              </p:cNvSpPr>
              <p:nvPr/>
            </p:nvSpPr>
            <p:spPr bwMode="auto">
              <a:xfrm>
                <a:off x="686276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373"/>
              <p:cNvSpPr>
                <a:spLocks noChangeArrowheads="1"/>
              </p:cNvSpPr>
              <p:nvPr/>
            </p:nvSpPr>
            <p:spPr bwMode="auto">
              <a:xfrm>
                <a:off x="72532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374"/>
              <p:cNvSpPr>
                <a:spLocks noChangeArrowheads="1"/>
              </p:cNvSpPr>
              <p:nvPr/>
            </p:nvSpPr>
            <p:spPr bwMode="auto">
              <a:xfrm>
                <a:off x="76422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375"/>
              <p:cNvSpPr>
                <a:spLocks noChangeArrowheads="1"/>
              </p:cNvSpPr>
              <p:nvPr/>
            </p:nvSpPr>
            <p:spPr bwMode="auto">
              <a:xfrm>
                <a:off x="80327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376"/>
              <p:cNvSpPr>
                <a:spLocks noChangeArrowheads="1"/>
              </p:cNvSpPr>
              <p:nvPr/>
            </p:nvSpPr>
            <p:spPr bwMode="auto">
              <a:xfrm>
                <a:off x="84216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377"/>
              <p:cNvSpPr>
                <a:spLocks noChangeArrowheads="1"/>
              </p:cNvSpPr>
              <p:nvPr/>
            </p:nvSpPr>
            <p:spPr bwMode="auto">
              <a:xfrm>
                <a:off x="8810625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244475" y="4253202"/>
              <a:ext cx="8655050" cy="87312"/>
              <a:chOff x="244475" y="4279221"/>
              <a:chExt cx="8655050" cy="87312"/>
            </a:xfrm>
          </p:grpSpPr>
          <p:sp>
            <p:nvSpPr>
              <p:cNvPr id="239" name="Oval 384"/>
              <p:cNvSpPr>
                <a:spLocks noChangeArrowheads="1"/>
              </p:cNvSpPr>
              <p:nvPr/>
            </p:nvSpPr>
            <p:spPr bwMode="auto">
              <a:xfrm>
                <a:off x="2444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385"/>
              <p:cNvSpPr>
                <a:spLocks noChangeArrowheads="1"/>
              </p:cNvSpPr>
              <p:nvPr/>
            </p:nvSpPr>
            <p:spPr bwMode="auto">
              <a:xfrm>
                <a:off x="6334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386"/>
              <p:cNvSpPr>
                <a:spLocks noChangeArrowheads="1"/>
              </p:cNvSpPr>
              <p:nvPr/>
            </p:nvSpPr>
            <p:spPr bwMode="auto">
              <a:xfrm>
                <a:off x="10239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387"/>
              <p:cNvSpPr>
                <a:spLocks noChangeArrowheads="1"/>
              </p:cNvSpPr>
              <p:nvPr/>
            </p:nvSpPr>
            <p:spPr bwMode="auto">
              <a:xfrm>
                <a:off x="14319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88"/>
              <p:cNvSpPr>
                <a:spLocks noChangeArrowheads="1"/>
              </p:cNvSpPr>
              <p:nvPr/>
            </p:nvSpPr>
            <p:spPr bwMode="auto">
              <a:xfrm>
                <a:off x="180181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389"/>
              <p:cNvSpPr>
                <a:spLocks noChangeArrowheads="1"/>
              </p:cNvSpPr>
              <p:nvPr/>
            </p:nvSpPr>
            <p:spPr bwMode="auto">
              <a:xfrm>
                <a:off x="21923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390"/>
              <p:cNvSpPr>
                <a:spLocks noChangeArrowheads="1"/>
              </p:cNvSpPr>
              <p:nvPr/>
            </p:nvSpPr>
            <p:spPr bwMode="auto">
              <a:xfrm>
                <a:off x="25812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391"/>
              <p:cNvSpPr>
                <a:spLocks noChangeArrowheads="1"/>
              </p:cNvSpPr>
              <p:nvPr/>
            </p:nvSpPr>
            <p:spPr bwMode="auto">
              <a:xfrm>
                <a:off x="29702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392"/>
              <p:cNvSpPr>
                <a:spLocks noChangeArrowheads="1"/>
              </p:cNvSpPr>
              <p:nvPr/>
            </p:nvSpPr>
            <p:spPr bwMode="auto">
              <a:xfrm>
                <a:off x="33591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393"/>
              <p:cNvSpPr>
                <a:spLocks noChangeArrowheads="1"/>
              </p:cNvSpPr>
              <p:nvPr/>
            </p:nvSpPr>
            <p:spPr bwMode="auto">
              <a:xfrm>
                <a:off x="3748088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394"/>
              <p:cNvSpPr>
                <a:spLocks noChangeArrowheads="1"/>
              </p:cNvSpPr>
              <p:nvPr/>
            </p:nvSpPr>
            <p:spPr bwMode="auto">
              <a:xfrm>
                <a:off x="415766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395"/>
              <p:cNvSpPr>
                <a:spLocks noChangeArrowheads="1"/>
              </p:cNvSpPr>
              <p:nvPr/>
            </p:nvSpPr>
            <p:spPr bwMode="auto">
              <a:xfrm>
                <a:off x="45275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396"/>
              <p:cNvSpPr>
                <a:spLocks noChangeArrowheads="1"/>
              </p:cNvSpPr>
              <p:nvPr/>
            </p:nvSpPr>
            <p:spPr bwMode="auto">
              <a:xfrm>
                <a:off x="49180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397"/>
              <p:cNvSpPr>
                <a:spLocks noChangeArrowheads="1"/>
              </p:cNvSpPr>
              <p:nvPr/>
            </p:nvSpPr>
            <p:spPr bwMode="auto">
              <a:xfrm>
                <a:off x="53070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398"/>
              <p:cNvSpPr>
                <a:spLocks noChangeArrowheads="1"/>
              </p:cNvSpPr>
              <p:nvPr/>
            </p:nvSpPr>
            <p:spPr bwMode="auto">
              <a:xfrm>
                <a:off x="56959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399"/>
              <p:cNvSpPr>
                <a:spLocks noChangeArrowheads="1"/>
              </p:cNvSpPr>
              <p:nvPr/>
            </p:nvSpPr>
            <p:spPr bwMode="auto">
              <a:xfrm>
                <a:off x="60848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00"/>
              <p:cNvSpPr>
                <a:spLocks noChangeArrowheads="1"/>
              </p:cNvSpPr>
              <p:nvPr/>
            </p:nvSpPr>
            <p:spPr bwMode="auto">
              <a:xfrm>
                <a:off x="64738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01"/>
              <p:cNvSpPr>
                <a:spLocks noChangeArrowheads="1"/>
              </p:cNvSpPr>
              <p:nvPr/>
            </p:nvSpPr>
            <p:spPr bwMode="auto">
              <a:xfrm>
                <a:off x="686276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02"/>
              <p:cNvSpPr>
                <a:spLocks noChangeArrowheads="1"/>
              </p:cNvSpPr>
              <p:nvPr/>
            </p:nvSpPr>
            <p:spPr bwMode="auto">
              <a:xfrm>
                <a:off x="72532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03"/>
              <p:cNvSpPr>
                <a:spLocks noChangeArrowheads="1"/>
              </p:cNvSpPr>
              <p:nvPr/>
            </p:nvSpPr>
            <p:spPr bwMode="auto">
              <a:xfrm>
                <a:off x="76422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04"/>
              <p:cNvSpPr>
                <a:spLocks noChangeArrowheads="1"/>
              </p:cNvSpPr>
              <p:nvPr/>
            </p:nvSpPr>
            <p:spPr bwMode="auto">
              <a:xfrm>
                <a:off x="80327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05"/>
              <p:cNvSpPr>
                <a:spLocks noChangeArrowheads="1"/>
              </p:cNvSpPr>
              <p:nvPr/>
            </p:nvSpPr>
            <p:spPr bwMode="auto">
              <a:xfrm>
                <a:off x="84216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06"/>
              <p:cNvSpPr>
                <a:spLocks noChangeArrowheads="1"/>
              </p:cNvSpPr>
              <p:nvPr/>
            </p:nvSpPr>
            <p:spPr bwMode="auto">
              <a:xfrm>
                <a:off x="8810625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244475" y="4636521"/>
              <a:ext cx="8655050" cy="87312"/>
              <a:chOff x="244475" y="4636521"/>
              <a:chExt cx="8655050" cy="87312"/>
            </a:xfrm>
          </p:grpSpPr>
          <p:sp>
            <p:nvSpPr>
              <p:cNvPr id="262" name="Oval 384"/>
              <p:cNvSpPr>
                <a:spLocks noChangeArrowheads="1"/>
              </p:cNvSpPr>
              <p:nvPr userDrawn="1"/>
            </p:nvSpPr>
            <p:spPr bwMode="auto">
              <a:xfrm>
                <a:off x="2444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385"/>
              <p:cNvSpPr>
                <a:spLocks noChangeArrowheads="1"/>
              </p:cNvSpPr>
              <p:nvPr userDrawn="1"/>
            </p:nvSpPr>
            <p:spPr bwMode="auto">
              <a:xfrm>
                <a:off x="6334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386"/>
              <p:cNvSpPr>
                <a:spLocks noChangeArrowheads="1"/>
              </p:cNvSpPr>
              <p:nvPr userDrawn="1"/>
            </p:nvSpPr>
            <p:spPr bwMode="auto">
              <a:xfrm>
                <a:off x="10239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387"/>
              <p:cNvSpPr>
                <a:spLocks noChangeArrowheads="1"/>
              </p:cNvSpPr>
              <p:nvPr userDrawn="1"/>
            </p:nvSpPr>
            <p:spPr bwMode="auto">
              <a:xfrm>
                <a:off x="14319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388"/>
              <p:cNvSpPr>
                <a:spLocks noChangeArrowheads="1"/>
              </p:cNvSpPr>
              <p:nvPr userDrawn="1"/>
            </p:nvSpPr>
            <p:spPr bwMode="auto">
              <a:xfrm>
                <a:off x="180181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389"/>
              <p:cNvSpPr>
                <a:spLocks noChangeArrowheads="1"/>
              </p:cNvSpPr>
              <p:nvPr userDrawn="1"/>
            </p:nvSpPr>
            <p:spPr bwMode="auto">
              <a:xfrm>
                <a:off x="21923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390"/>
              <p:cNvSpPr>
                <a:spLocks noChangeArrowheads="1"/>
              </p:cNvSpPr>
              <p:nvPr userDrawn="1"/>
            </p:nvSpPr>
            <p:spPr bwMode="auto">
              <a:xfrm>
                <a:off x="25812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391"/>
              <p:cNvSpPr>
                <a:spLocks noChangeArrowheads="1"/>
              </p:cNvSpPr>
              <p:nvPr userDrawn="1"/>
            </p:nvSpPr>
            <p:spPr bwMode="auto">
              <a:xfrm>
                <a:off x="29702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392"/>
              <p:cNvSpPr>
                <a:spLocks noChangeArrowheads="1"/>
              </p:cNvSpPr>
              <p:nvPr userDrawn="1"/>
            </p:nvSpPr>
            <p:spPr bwMode="auto">
              <a:xfrm>
                <a:off x="33591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393"/>
              <p:cNvSpPr>
                <a:spLocks noChangeArrowheads="1"/>
              </p:cNvSpPr>
              <p:nvPr userDrawn="1"/>
            </p:nvSpPr>
            <p:spPr bwMode="auto">
              <a:xfrm>
                <a:off x="3748088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394"/>
              <p:cNvSpPr>
                <a:spLocks noChangeArrowheads="1"/>
              </p:cNvSpPr>
              <p:nvPr userDrawn="1"/>
            </p:nvSpPr>
            <p:spPr bwMode="auto">
              <a:xfrm>
                <a:off x="415766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395"/>
              <p:cNvSpPr>
                <a:spLocks noChangeArrowheads="1"/>
              </p:cNvSpPr>
              <p:nvPr userDrawn="1"/>
            </p:nvSpPr>
            <p:spPr bwMode="auto">
              <a:xfrm>
                <a:off x="45275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396"/>
              <p:cNvSpPr>
                <a:spLocks noChangeArrowheads="1"/>
              </p:cNvSpPr>
              <p:nvPr userDrawn="1"/>
            </p:nvSpPr>
            <p:spPr bwMode="auto">
              <a:xfrm>
                <a:off x="49180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7"/>
              <p:cNvSpPr>
                <a:spLocks noChangeArrowheads="1"/>
              </p:cNvSpPr>
              <p:nvPr userDrawn="1"/>
            </p:nvSpPr>
            <p:spPr bwMode="auto">
              <a:xfrm>
                <a:off x="53070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8"/>
              <p:cNvSpPr>
                <a:spLocks noChangeArrowheads="1"/>
              </p:cNvSpPr>
              <p:nvPr userDrawn="1"/>
            </p:nvSpPr>
            <p:spPr bwMode="auto">
              <a:xfrm>
                <a:off x="56959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399"/>
              <p:cNvSpPr>
                <a:spLocks noChangeArrowheads="1"/>
              </p:cNvSpPr>
              <p:nvPr userDrawn="1"/>
            </p:nvSpPr>
            <p:spPr bwMode="auto">
              <a:xfrm>
                <a:off x="60848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400"/>
              <p:cNvSpPr>
                <a:spLocks noChangeArrowheads="1"/>
              </p:cNvSpPr>
              <p:nvPr userDrawn="1"/>
            </p:nvSpPr>
            <p:spPr bwMode="auto">
              <a:xfrm>
                <a:off x="64738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401"/>
              <p:cNvSpPr>
                <a:spLocks noChangeArrowheads="1"/>
              </p:cNvSpPr>
              <p:nvPr userDrawn="1"/>
            </p:nvSpPr>
            <p:spPr bwMode="auto">
              <a:xfrm>
                <a:off x="686276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402"/>
              <p:cNvSpPr>
                <a:spLocks noChangeArrowheads="1"/>
              </p:cNvSpPr>
              <p:nvPr userDrawn="1"/>
            </p:nvSpPr>
            <p:spPr bwMode="auto">
              <a:xfrm>
                <a:off x="72532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3"/>
              <p:cNvSpPr>
                <a:spLocks noChangeArrowheads="1"/>
              </p:cNvSpPr>
              <p:nvPr userDrawn="1"/>
            </p:nvSpPr>
            <p:spPr bwMode="auto">
              <a:xfrm>
                <a:off x="76422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404"/>
              <p:cNvSpPr>
                <a:spLocks noChangeArrowheads="1"/>
              </p:cNvSpPr>
              <p:nvPr userDrawn="1"/>
            </p:nvSpPr>
            <p:spPr bwMode="auto">
              <a:xfrm>
                <a:off x="80327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405"/>
              <p:cNvSpPr>
                <a:spLocks noChangeArrowheads="1"/>
              </p:cNvSpPr>
              <p:nvPr userDrawn="1"/>
            </p:nvSpPr>
            <p:spPr bwMode="auto">
              <a:xfrm>
                <a:off x="84216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406"/>
              <p:cNvSpPr>
                <a:spLocks noChangeArrowheads="1"/>
              </p:cNvSpPr>
              <p:nvPr userDrawn="1"/>
            </p:nvSpPr>
            <p:spPr bwMode="auto">
              <a:xfrm>
                <a:off x="8810625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 Placeholder 9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88862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225502"/>
            <a:ext cx="9144000" cy="692497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/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7590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57961"/>
            <a:ext cx="9144000" cy="4398556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15529"/>
            <a:ext cx="4564063" cy="40011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8640" tIns="91440" bIns="91440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457201" y="4857864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© 2015 Teradata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523556"/>
            <a:ext cx="5847397" cy="996427"/>
          </a:xfrm>
          <a:solidFill>
            <a:schemeClr val="accent1">
              <a:alpha val="90000"/>
            </a:schemeClr>
          </a:solidFill>
        </p:spPr>
        <p:txBody>
          <a:bodyPr wrap="square" lIns="548640" tIns="320040" rIns="182880" bIns="320040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6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8464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1052" y="4931654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47" y="4918131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gray">
          <a:xfrm>
            <a:off x="2742406" y="215820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457201" y="4855464"/>
            <a:ext cx="928914" cy="107722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3C3C3B"/>
                </a:solidFill>
              </a:rPr>
              <a:t>© 2015 Teradata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1052" y="4837176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rgbClr val="D8D8D8">
                    <a:lumMod val="75000"/>
                  </a:srgbClr>
                </a:solidFill>
              </a:rPr>
              <a:pPr algn="r"/>
              <a:t>‹#›</a:t>
            </a:fld>
            <a:endParaRPr lang="en-US" sz="700">
              <a:solidFill>
                <a:srgbClr val="D8D8D8">
                  <a:lumMod val="75000"/>
                </a:srgb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4855464"/>
            <a:ext cx="2548012" cy="106186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#Insert Hashtag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54" y="4837176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rgbClr val="D8D8D8">
                    <a:lumMod val="50000"/>
                  </a:srgbClr>
                </a:solidFill>
              </a:rPr>
              <a:pPr algn="r"/>
              <a:t>‹#›</a:t>
            </a:fld>
            <a:endParaRPr lang="en-US" sz="850">
              <a:solidFill>
                <a:srgbClr val="D8D8D8">
                  <a:lumMod val="50000"/>
                </a:srgbClr>
              </a:solidFill>
            </a:endParaRPr>
          </a:p>
        </p:txBody>
      </p:sp>
      <p:pic>
        <p:nvPicPr>
          <p:cNvPr id="14" name="Picture 13" descr="14TDPRD223_Think_Big_Logo_F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528" y="895350"/>
            <a:ext cx="3459272" cy="34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364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158875"/>
            <a:ext cx="38862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198882"/>
            <a:ext cx="3886200" cy="6694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9060" y="4892040"/>
            <a:ext cx="236220" cy="177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err="1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893928"/>
            <a:ext cx="8229600" cy="3662198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568230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150938"/>
            <a:ext cx="3886200" cy="3248664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962167"/>
            <a:ext cx="3886200" cy="359395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29812"/>
            <a:ext cx="8229600" cy="58669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044053"/>
            <a:ext cx="3886200" cy="35120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044054"/>
            <a:ext cx="3886200" cy="351207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40422"/>
            <a:ext cx="8229600" cy="65773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044054"/>
            <a:ext cx="2438400" cy="351207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044054"/>
            <a:ext cx="2438400" cy="351207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044054"/>
            <a:ext cx="2438400" cy="351207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6"/>
            <a:ext cx="8229600" cy="63622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158875"/>
            <a:ext cx="2438400" cy="319509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975815"/>
            <a:ext cx="5334000" cy="358031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4"/>
            <a:ext cx="8229600" cy="628293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145284"/>
            <a:ext cx="2438400" cy="321001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982639"/>
            <a:ext cx="5334000" cy="357348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6226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1603"/>
            <a:ext cx="8229600" cy="3634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styles: Standard bullet</a:t>
            </a:r>
          </a:p>
          <a:p>
            <a:pPr lvl="1"/>
            <a:r>
              <a:rPr lang="en-US"/>
              <a:t>Second level: Sub bullet</a:t>
            </a:r>
          </a:p>
          <a:p>
            <a:pPr lvl="2"/>
            <a:r>
              <a:rPr lang="en-US"/>
              <a:t>Third level: Tertiary bullet</a:t>
            </a:r>
          </a:p>
          <a:p>
            <a:pPr lvl="3"/>
            <a:r>
              <a:rPr lang="en-US"/>
              <a:t>Fourth level: Body copy</a:t>
            </a:r>
          </a:p>
          <a:p>
            <a:pPr lvl="4"/>
            <a:r>
              <a:rPr lang="en-US"/>
              <a:t>Fifth level: Main Heading</a:t>
            </a:r>
          </a:p>
          <a:p>
            <a:pPr lvl="5"/>
            <a:r>
              <a:rPr lang="en-US"/>
              <a:t>Sixth level: Subheading</a:t>
            </a:r>
          </a:p>
          <a:p>
            <a:pPr lvl="6"/>
            <a:r>
              <a:rPr lang="en-US"/>
              <a:t>Seventh level: Tertiary heading</a:t>
            </a:r>
          </a:p>
          <a:p>
            <a:pPr lvl="7"/>
            <a:r>
              <a:rPr lang="en-US"/>
              <a:t>Eighth level: Numbered lists</a:t>
            </a:r>
          </a:p>
          <a:p>
            <a:pPr lvl="8"/>
            <a:r>
              <a:rPr lang="en-US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47" y="4918131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870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25" name="Picture 24" descr="14TDPRD223_Think_Big_Logo_F2.pn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0979" y="4663439"/>
            <a:ext cx="474733" cy="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2" r:id="rId2"/>
    <p:sldLayoutId id="2147483667" r:id="rId3"/>
    <p:sldLayoutId id="2147483650" r:id="rId4"/>
    <p:sldLayoutId id="2147483658" r:id="rId5"/>
    <p:sldLayoutId id="2147483709" r:id="rId6"/>
    <p:sldLayoutId id="2147483659" r:id="rId7"/>
    <p:sldLayoutId id="2147483662" r:id="rId8"/>
    <p:sldLayoutId id="2147483663" r:id="rId9"/>
    <p:sldLayoutId id="2147483654" r:id="rId10"/>
    <p:sldLayoutId id="2147483715" r:id="rId11"/>
    <p:sldLayoutId id="2147483655" r:id="rId12"/>
    <p:sldLayoutId id="2147483716" r:id="rId13"/>
    <p:sldLayoutId id="2147483719" r:id="rId14"/>
    <p:sldLayoutId id="2147483670" r:id="rId15"/>
    <p:sldLayoutId id="2147483710" r:id="rId16"/>
    <p:sldLayoutId id="2147483660" r:id="rId17"/>
    <p:sldLayoutId id="2147483720" r:id="rId18"/>
    <p:sldLayoutId id="2147483714" r:id="rId19"/>
    <p:sldLayoutId id="2147483661" r:id="rId20"/>
    <p:sldLayoutId id="2147483725" r:id="rId21"/>
  </p:sldLayoutIdLst>
  <p:transition spd="med">
    <p:fade/>
  </p:transition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57961"/>
            <a:ext cx="9153549" cy="434481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3715529"/>
            <a:ext cx="6945086" cy="418576"/>
          </a:xfrm>
        </p:spPr>
        <p:txBody>
          <a:bodyPr/>
          <a:lstStyle/>
          <a:p>
            <a:r>
              <a:rPr lang="en-US"/>
              <a:t>Accomplishments to date, Upcoming events, Future Directions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2523556"/>
            <a:ext cx="5847397" cy="996427"/>
          </a:xfrm>
        </p:spPr>
        <p:txBody>
          <a:bodyPr/>
          <a:lstStyle/>
          <a:p>
            <a:r>
              <a:rPr lang="en-US"/>
              <a:t>AI Training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2934" y="465356"/>
            <a:ext cx="4196026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5000"/>
              </a:lnSpc>
              <a:spcBef>
                <a:spcPts val="400"/>
              </a:spcBef>
            </a:pPr>
            <a:r>
              <a:rPr lang="en-US" sz="1200" b="1">
                <a:solidFill>
                  <a:schemeClr val="bg1"/>
                </a:solidFill>
              </a:rPr>
              <a:t>Mo Patel</a:t>
            </a: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sz="1000">
                <a:solidFill>
                  <a:schemeClr val="bg1"/>
                </a:solidFill>
              </a:rPr>
              <a:t>Director, Artificial Intelligence</a:t>
            </a: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sz="1000">
                <a:solidFill>
                  <a:schemeClr val="bg1"/>
                </a:solidFill>
              </a:rPr>
              <a:t>Think Big Analytics</a:t>
            </a:r>
          </a:p>
        </p:txBody>
      </p:sp>
    </p:spTree>
    <p:extLst>
      <p:ext uri="{BB962C8B-B14F-4D97-AF65-F5344CB8AC3E}">
        <p14:creationId xmlns:p14="http://schemas.microsoft.com/office/powerpoint/2010/main" val="17297010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Request: A bank wants to learn how to automate their document driven processes</a:t>
            </a:r>
          </a:p>
          <a:p>
            <a:r>
              <a:rPr lang="en-US"/>
              <a:t>Build Training Course:</a:t>
            </a:r>
          </a:p>
          <a:p>
            <a:pPr marL="285750" lvl="1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Goal: Quickly put together training materials tailored to customer need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5" name="Cube 4"/>
          <p:cNvSpPr>
            <a:spLocks noChangeAspect="1"/>
          </p:cNvSpPr>
          <p:nvPr/>
        </p:nvSpPr>
        <p:spPr>
          <a:xfrm>
            <a:off x="3683101" y="2188419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Financial Services</a:t>
            </a:r>
          </a:p>
        </p:txBody>
      </p:sp>
      <p:sp>
        <p:nvSpPr>
          <p:cNvPr id="6" name="Cube 5"/>
          <p:cNvSpPr>
            <a:spLocks noChangeAspect="1"/>
          </p:cNvSpPr>
          <p:nvPr/>
        </p:nvSpPr>
        <p:spPr>
          <a:xfrm>
            <a:off x="5001060" y="2190671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Document Automation</a:t>
            </a:r>
          </a:p>
        </p:txBody>
      </p:sp>
      <p:sp>
        <p:nvSpPr>
          <p:cNvPr id="7" name="Cube 6"/>
          <p:cNvSpPr>
            <a:spLocks noChangeAspect="1"/>
          </p:cNvSpPr>
          <p:nvPr/>
        </p:nvSpPr>
        <p:spPr>
          <a:xfrm>
            <a:off x="4309992" y="3314842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Deep Learning &amp; GPU</a:t>
            </a:r>
          </a:p>
        </p:txBody>
      </p:sp>
      <p:sp>
        <p:nvSpPr>
          <p:cNvPr id="8" name="Cube 7"/>
          <p:cNvSpPr>
            <a:spLocks noChangeAspect="1"/>
          </p:cNvSpPr>
          <p:nvPr/>
        </p:nvSpPr>
        <p:spPr>
          <a:xfrm>
            <a:off x="5439803" y="3314842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Analytics Ops</a:t>
            </a:r>
          </a:p>
        </p:txBody>
      </p:sp>
      <p:sp>
        <p:nvSpPr>
          <p:cNvPr id="9" name="Cube 8"/>
          <p:cNvSpPr>
            <a:spLocks noChangeAspect="1"/>
          </p:cNvSpPr>
          <p:nvPr/>
        </p:nvSpPr>
        <p:spPr>
          <a:xfrm>
            <a:off x="6569613" y="3314842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Data Engineering</a:t>
            </a:r>
          </a:p>
        </p:txBody>
      </p:sp>
      <p:sp>
        <p:nvSpPr>
          <p:cNvPr id="10" name="Cube 9"/>
          <p:cNvSpPr>
            <a:spLocks noChangeAspect="1"/>
          </p:cNvSpPr>
          <p:nvPr/>
        </p:nvSpPr>
        <p:spPr>
          <a:xfrm>
            <a:off x="3180181" y="3314842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Intelligence Workflow &amp; </a:t>
            </a:r>
            <a:r>
              <a:rPr lang="en-US" sz="800" kern="0" err="1">
                <a:solidFill>
                  <a:prstClr val="white"/>
                </a:solidFill>
              </a:rPr>
              <a:t>Decisioning</a:t>
            </a:r>
            <a:endParaRPr lang="en-US" sz="800" kern="0">
              <a:solidFill>
                <a:prstClr val="white"/>
              </a:solidFill>
            </a:endParaRPr>
          </a:p>
        </p:txBody>
      </p:sp>
      <p:sp>
        <p:nvSpPr>
          <p:cNvPr id="11" name="Cube 10"/>
          <p:cNvSpPr>
            <a:spLocks noChangeAspect="1"/>
          </p:cNvSpPr>
          <p:nvPr/>
        </p:nvSpPr>
        <p:spPr>
          <a:xfrm>
            <a:off x="2050370" y="3314842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Cognitive Design</a:t>
            </a:r>
          </a:p>
        </p:txBody>
      </p:sp>
    </p:spTree>
    <p:extLst>
      <p:ext uri="{BB962C8B-B14F-4D97-AF65-F5344CB8AC3E}">
        <p14:creationId xmlns:p14="http://schemas.microsoft.com/office/powerpoint/2010/main" val="230862026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5575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External</a:t>
            </a:r>
          </a:p>
          <a:p>
            <a:pPr lvl="1"/>
            <a:r>
              <a:rPr lang="en-US" err="1"/>
              <a:t>Optum</a:t>
            </a:r>
            <a:endParaRPr lang="en-US"/>
          </a:p>
          <a:p>
            <a:pPr lvl="2"/>
            <a:r>
              <a:rPr lang="en-US"/>
              <a:t>AI Overview</a:t>
            </a:r>
          </a:p>
          <a:p>
            <a:pPr lvl="2"/>
            <a:r>
              <a:rPr lang="en-US"/>
              <a:t>Deep Learning Overview</a:t>
            </a:r>
          </a:p>
          <a:p>
            <a:pPr lvl="2"/>
            <a:r>
              <a:rPr lang="en-US"/>
              <a:t>Convolutional Neural Networks Theory</a:t>
            </a:r>
          </a:p>
          <a:p>
            <a:pPr lvl="2"/>
            <a:r>
              <a:rPr lang="en-US"/>
              <a:t>Convolutional Neural Networks Hands On</a:t>
            </a:r>
          </a:p>
          <a:p>
            <a:r>
              <a:rPr lang="en-US"/>
              <a:t>Internal</a:t>
            </a:r>
          </a:p>
          <a:p>
            <a:pPr lvl="1"/>
            <a:r>
              <a:rPr lang="en-US"/>
              <a:t>Data Science Workshop</a:t>
            </a:r>
          </a:p>
          <a:p>
            <a:pPr lvl="2"/>
            <a:r>
              <a:rPr lang="en-US"/>
              <a:t>Deep Learning Overview</a:t>
            </a:r>
          </a:p>
          <a:p>
            <a:pPr lvl="2"/>
            <a:r>
              <a:rPr lang="en-US"/>
              <a:t>Convolutional Neural Networks Theory</a:t>
            </a:r>
          </a:p>
          <a:p>
            <a:pPr lvl="2"/>
            <a:r>
              <a:rPr lang="en-US"/>
              <a:t>Convolutional Neural Networks Hands 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 to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</p:spTree>
    <p:extLst>
      <p:ext uri="{BB962C8B-B14F-4D97-AF65-F5344CB8AC3E}">
        <p14:creationId xmlns:p14="http://schemas.microsoft.com/office/powerpoint/2010/main" val="282773663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5019368"/>
              </p:ext>
            </p:extLst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O’Reilly AI Conference – San Francisco: Training Vision Models using Public Datasets – Half Day Tutorial – Ron Bodkin, Mo Patel</a:t>
            </a:r>
          </a:p>
          <a:p>
            <a:pPr marL="515620" lvl="1" indent="-229870"/>
            <a:r>
              <a:rPr lang="en-US"/>
              <a:t>August</a:t>
            </a:r>
          </a:p>
          <a:p>
            <a:r>
              <a:rPr lang="en-US"/>
              <a:t>O’Reilly Strata Conference – New York: Training Recommendation Models using Public Datasets – Half Day Tutorial – Ron Bodkin, Mo Patel</a:t>
            </a:r>
          </a:p>
          <a:p>
            <a:pPr marL="515620" lvl="1" indent="-229870"/>
            <a:r>
              <a:rPr lang="en-US"/>
              <a:t>Mo will have to come up tasks required to get this done</a:t>
            </a:r>
          </a:p>
          <a:p>
            <a:pPr marL="515620" lvl="1" indent="-229870"/>
            <a:r>
              <a:rPr lang="en-US"/>
              <a:t>Max, Mo divided and conquer</a:t>
            </a:r>
          </a:p>
          <a:p>
            <a:pPr marL="515620" lvl="1" indent="-229870"/>
            <a:r>
              <a:rPr lang="en-US"/>
              <a:t>Mid-July check in with Ron</a:t>
            </a:r>
          </a:p>
          <a:p>
            <a:pPr marL="515620" lvl="1" indent="-229870"/>
            <a:r>
              <a:rPr lang="en-US"/>
              <a:t>Finalize by end of July</a:t>
            </a:r>
          </a:p>
          <a:p>
            <a:r>
              <a:rPr lang="en-US"/>
              <a:t>O’Reilly 2 Day Course – Deep &amp; Wide Recommendation – Ron Bodkin, Mo Patel </a:t>
            </a:r>
          </a:p>
          <a:p>
            <a:pPr marL="515620" lvl="1" indent="-229870"/>
            <a:r>
              <a:rPr lang="en-US"/>
              <a:t>Mo will sent proposal for review on July 5th</a:t>
            </a:r>
          </a:p>
          <a:p>
            <a:pPr marL="515620" lvl="1" indent="-229870"/>
            <a:r>
              <a:rPr lang="en-US"/>
              <a:t>Max, Ron review </a:t>
            </a:r>
          </a:p>
          <a:p>
            <a:pPr marL="515620" lvl="1" indent="-229870"/>
            <a:r>
              <a:rPr lang="en-US"/>
              <a:t>Finalize July 7th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</p:spTree>
    <p:extLst>
      <p:ext uri="{BB962C8B-B14F-4D97-AF65-F5344CB8AC3E}">
        <p14:creationId xmlns:p14="http://schemas.microsoft.com/office/powerpoint/2010/main" val="7065314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376" y="1158876"/>
            <a:ext cx="8229600" cy="3397250"/>
          </a:xfrm>
        </p:spPr>
        <p:txBody>
          <a:bodyPr/>
          <a:lstStyle/>
          <a:p>
            <a:r>
              <a:rPr lang="en-US"/>
              <a:t>AI Bootcamp – 1 Week (Pre-requisite: Data Science Bootcamp)</a:t>
            </a:r>
          </a:p>
          <a:p>
            <a:pPr lvl="1"/>
            <a:r>
              <a:rPr lang="en-US" sz="1400"/>
              <a:t>Day 1: AI Overview, Deep Learning Overview, Convolutional Neural Networks Theory, </a:t>
            </a:r>
            <a:r>
              <a:rPr lang="en-US" sz="1400" err="1"/>
              <a:t>TensorFlow</a:t>
            </a:r>
            <a:r>
              <a:rPr lang="en-US" sz="1400"/>
              <a:t> &amp; </a:t>
            </a:r>
            <a:r>
              <a:rPr lang="en-US" sz="1400" err="1"/>
              <a:t>Keras</a:t>
            </a:r>
            <a:r>
              <a:rPr lang="en-US" sz="1400"/>
              <a:t> Theory, </a:t>
            </a:r>
            <a:r>
              <a:rPr lang="en-US" sz="1400" err="1"/>
              <a:t>TensorFlow</a:t>
            </a:r>
            <a:r>
              <a:rPr lang="en-US" sz="1400"/>
              <a:t> &amp; </a:t>
            </a:r>
            <a:r>
              <a:rPr lang="en-US" sz="1400" err="1"/>
              <a:t>Keras</a:t>
            </a:r>
            <a:r>
              <a:rPr lang="en-US" sz="1400"/>
              <a:t> Hands On</a:t>
            </a:r>
          </a:p>
          <a:p>
            <a:pPr lvl="1"/>
            <a:r>
              <a:rPr lang="en-US" sz="1400"/>
              <a:t>Day 2: Convolution Neural Network Hands on Lab, Recurrent Neural Networks Theory</a:t>
            </a:r>
          </a:p>
          <a:p>
            <a:pPr lvl="1"/>
            <a:r>
              <a:rPr lang="en-US" sz="1400"/>
              <a:t>Day 3:Recurrent Neural Networks Lab, Reinforcement Learning Theory</a:t>
            </a:r>
          </a:p>
          <a:p>
            <a:pPr lvl="1"/>
            <a:r>
              <a:rPr lang="en-US" sz="1400"/>
              <a:t>Day 4: Reinforcement Learning Lab, Generative Adversarial Networks Theory</a:t>
            </a:r>
          </a:p>
          <a:p>
            <a:pPr lvl="1"/>
            <a:r>
              <a:rPr lang="en-US" sz="1400"/>
              <a:t>Day 5: Generative Adversarial Networks Lab, Wrap Up</a:t>
            </a:r>
          </a:p>
          <a:p>
            <a:r>
              <a:rPr lang="en-US"/>
              <a:t>Training and Deploying Deep Learning Models (Pre-requisite: AI Bootcamp)</a:t>
            </a:r>
          </a:p>
          <a:p>
            <a:pPr lvl="1"/>
            <a:r>
              <a:rPr lang="en-US" sz="1400"/>
              <a:t>Day 1: Deep Learning Systems Theory (GPU, CUDA, Memory, Networks etc.), Training Deep Learning Models using Multi-GPU Single Server</a:t>
            </a:r>
          </a:p>
          <a:p>
            <a:pPr lvl="1"/>
            <a:r>
              <a:rPr lang="en-US" sz="1400"/>
              <a:t>Day 2: Distributed Deep Learning Theory (Data &amp; Model Parallelism), Training Deep Learning Models in Multi-GPU Multi-Server Environment</a:t>
            </a:r>
          </a:p>
          <a:p>
            <a:pPr lvl="1"/>
            <a:r>
              <a:rPr lang="en-US" sz="1400"/>
              <a:t>Day 3: Deploying Deep Learning Models, Wrap Up</a:t>
            </a:r>
            <a:br>
              <a:rPr lang="en-US"/>
            </a:b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</p:spTree>
    <p:extLst>
      <p:ext uri="{BB962C8B-B14F-4D97-AF65-F5344CB8AC3E}">
        <p14:creationId xmlns:p14="http://schemas.microsoft.com/office/powerpoint/2010/main" val="114931234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Detecting Financial Fraud using AI</a:t>
            </a:r>
          </a:p>
          <a:p>
            <a:r>
              <a:rPr lang="en-US"/>
              <a:t>Predictive Maintenance using AI</a:t>
            </a:r>
          </a:p>
          <a:p>
            <a:r>
              <a:rPr lang="en-US"/>
              <a:t>Deep &amp; Wide Recommendation using AI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Ideas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</p:spTree>
    <p:extLst>
      <p:ext uri="{BB962C8B-B14F-4D97-AF65-F5344CB8AC3E}">
        <p14:creationId xmlns:p14="http://schemas.microsoft.com/office/powerpoint/2010/main" val="18366874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Training Strategy – Modular Offerings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0400" y="2048568"/>
            <a:ext cx="2743200" cy="2743200"/>
            <a:chOff x="2834640" y="1373792"/>
            <a:chExt cx="2743200" cy="2743200"/>
          </a:xfrm>
        </p:grpSpPr>
        <p:sp>
          <p:nvSpPr>
            <p:cNvPr id="5" name="Freeform 65"/>
            <p:cNvSpPr>
              <a:spLocks noChangeAspect="1" noEditPoints="1"/>
            </p:cNvSpPr>
            <p:nvPr/>
          </p:nvSpPr>
          <p:spPr bwMode="auto">
            <a:xfrm>
              <a:off x="2834640" y="1373792"/>
              <a:ext cx="2743200" cy="2743200"/>
            </a:xfrm>
            <a:custGeom>
              <a:avLst/>
              <a:gdLst>
                <a:gd name="T0" fmla="*/ 945 w 947"/>
                <a:gd name="T1" fmla="*/ 704 h 1065"/>
                <a:gd name="T2" fmla="*/ 843 w 947"/>
                <a:gd name="T3" fmla="*/ 876 h 1065"/>
                <a:gd name="T4" fmla="*/ 784 w 947"/>
                <a:gd name="T5" fmla="*/ 796 h 1065"/>
                <a:gd name="T6" fmla="*/ 683 w 947"/>
                <a:gd name="T7" fmla="*/ 971 h 1065"/>
                <a:gd name="T8" fmla="*/ 621 w 947"/>
                <a:gd name="T9" fmla="*/ 890 h 1065"/>
                <a:gd name="T10" fmla="*/ 522 w 947"/>
                <a:gd name="T11" fmla="*/ 1065 h 1065"/>
                <a:gd name="T12" fmla="*/ 945 w 947"/>
                <a:gd name="T13" fmla="*/ 515 h 1065"/>
                <a:gd name="T14" fmla="*/ 846 w 947"/>
                <a:gd name="T15" fmla="*/ 690 h 1065"/>
                <a:gd name="T16" fmla="*/ 784 w 947"/>
                <a:gd name="T17" fmla="*/ 609 h 1065"/>
                <a:gd name="T18" fmla="*/ 683 w 947"/>
                <a:gd name="T19" fmla="*/ 784 h 1065"/>
                <a:gd name="T20" fmla="*/ 624 w 947"/>
                <a:gd name="T21" fmla="*/ 704 h 1065"/>
                <a:gd name="T22" fmla="*/ 522 w 947"/>
                <a:gd name="T23" fmla="*/ 879 h 1065"/>
                <a:gd name="T24" fmla="*/ 947 w 947"/>
                <a:gd name="T25" fmla="*/ 328 h 1065"/>
                <a:gd name="T26" fmla="*/ 846 w 947"/>
                <a:gd name="T27" fmla="*/ 503 h 1065"/>
                <a:gd name="T28" fmla="*/ 784 w 947"/>
                <a:gd name="T29" fmla="*/ 423 h 1065"/>
                <a:gd name="T30" fmla="*/ 685 w 947"/>
                <a:gd name="T31" fmla="*/ 598 h 1065"/>
                <a:gd name="T32" fmla="*/ 624 w 947"/>
                <a:gd name="T33" fmla="*/ 517 h 1065"/>
                <a:gd name="T34" fmla="*/ 522 w 947"/>
                <a:gd name="T35" fmla="*/ 692 h 1065"/>
                <a:gd name="T36" fmla="*/ 425 w 947"/>
                <a:gd name="T37" fmla="*/ 950 h 1065"/>
                <a:gd name="T38" fmla="*/ 324 w 947"/>
                <a:gd name="T39" fmla="*/ 1006 h 1065"/>
                <a:gd name="T40" fmla="*/ 262 w 947"/>
                <a:gd name="T41" fmla="*/ 855 h 1065"/>
                <a:gd name="T42" fmla="*/ 161 w 947"/>
                <a:gd name="T43" fmla="*/ 912 h 1065"/>
                <a:gd name="T44" fmla="*/ 102 w 947"/>
                <a:gd name="T45" fmla="*/ 761 h 1065"/>
                <a:gd name="T46" fmla="*/ 0 w 947"/>
                <a:gd name="T47" fmla="*/ 820 h 1065"/>
                <a:gd name="T48" fmla="*/ 425 w 947"/>
                <a:gd name="T49" fmla="*/ 763 h 1065"/>
                <a:gd name="T50" fmla="*/ 324 w 947"/>
                <a:gd name="T51" fmla="*/ 820 h 1065"/>
                <a:gd name="T52" fmla="*/ 265 w 947"/>
                <a:gd name="T53" fmla="*/ 668 h 1065"/>
                <a:gd name="T54" fmla="*/ 163 w 947"/>
                <a:gd name="T55" fmla="*/ 725 h 1065"/>
                <a:gd name="T56" fmla="*/ 102 w 947"/>
                <a:gd name="T57" fmla="*/ 574 h 1065"/>
                <a:gd name="T58" fmla="*/ 0 w 947"/>
                <a:gd name="T59" fmla="*/ 633 h 1065"/>
                <a:gd name="T60" fmla="*/ 428 w 947"/>
                <a:gd name="T61" fmla="*/ 576 h 1065"/>
                <a:gd name="T62" fmla="*/ 326 w 947"/>
                <a:gd name="T63" fmla="*/ 633 h 1065"/>
                <a:gd name="T64" fmla="*/ 265 w 947"/>
                <a:gd name="T65" fmla="*/ 482 h 1065"/>
                <a:gd name="T66" fmla="*/ 163 w 947"/>
                <a:gd name="T67" fmla="*/ 539 h 1065"/>
                <a:gd name="T68" fmla="*/ 102 w 947"/>
                <a:gd name="T69" fmla="*/ 387 h 1065"/>
                <a:gd name="T70" fmla="*/ 0 w 947"/>
                <a:gd name="T71" fmla="*/ 446 h 1065"/>
                <a:gd name="T72" fmla="*/ 574 w 947"/>
                <a:gd name="T73" fmla="*/ 435 h 1065"/>
                <a:gd name="T74" fmla="*/ 373 w 947"/>
                <a:gd name="T75" fmla="*/ 435 h 1065"/>
                <a:gd name="T76" fmla="*/ 413 w 947"/>
                <a:gd name="T77" fmla="*/ 340 h 1065"/>
                <a:gd name="T78" fmla="*/ 210 w 947"/>
                <a:gd name="T79" fmla="*/ 340 h 1065"/>
                <a:gd name="T80" fmla="*/ 251 w 947"/>
                <a:gd name="T81" fmla="*/ 246 h 1065"/>
                <a:gd name="T82" fmla="*/ 50 w 947"/>
                <a:gd name="T83" fmla="*/ 246 h 1065"/>
                <a:gd name="T84" fmla="*/ 737 w 947"/>
                <a:gd name="T85" fmla="*/ 340 h 1065"/>
                <a:gd name="T86" fmla="*/ 536 w 947"/>
                <a:gd name="T87" fmla="*/ 340 h 1065"/>
                <a:gd name="T88" fmla="*/ 574 w 947"/>
                <a:gd name="T89" fmla="*/ 246 h 1065"/>
                <a:gd name="T90" fmla="*/ 373 w 947"/>
                <a:gd name="T91" fmla="*/ 246 h 1065"/>
                <a:gd name="T92" fmla="*/ 411 w 947"/>
                <a:gd name="T93" fmla="*/ 151 h 1065"/>
                <a:gd name="T94" fmla="*/ 210 w 947"/>
                <a:gd name="T95" fmla="*/ 151 h 1065"/>
                <a:gd name="T96" fmla="*/ 897 w 947"/>
                <a:gd name="T97" fmla="*/ 246 h 1065"/>
                <a:gd name="T98" fmla="*/ 697 w 947"/>
                <a:gd name="T99" fmla="*/ 246 h 1065"/>
                <a:gd name="T100" fmla="*/ 735 w 947"/>
                <a:gd name="T101" fmla="*/ 151 h 1065"/>
                <a:gd name="T102" fmla="*/ 534 w 947"/>
                <a:gd name="T103" fmla="*/ 151 h 1065"/>
                <a:gd name="T104" fmla="*/ 574 w 947"/>
                <a:gd name="T105" fmla="*/ 59 h 1065"/>
                <a:gd name="T106" fmla="*/ 371 w 947"/>
                <a:gd name="T107" fmla="*/ 59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7" h="1065">
                  <a:moveTo>
                    <a:pt x="843" y="876"/>
                  </a:moveTo>
                  <a:lnTo>
                    <a:pt x="846" y="761"/>
                  </a:lnTo>
                  <a:lnTo>
                    <a:pt x="945" y="704"/>
                  </a:lnTo>
                  <a:lnTo>
                    <a:pt x="945" y="820"/>
                  </a:lnTo>
                  <a:lnTo>
                    <a:pt x="843" y="876"/>
                  </a:lnTo>
                  <a:lnTo>
                    <a:pt x="843" y="876"/>
                  </a:lnTo>
                  <a:close/>
                  <a:moveTo>
                    <a:pt x="683" y="971"/>
                  </a:moveTo>
                  <a:lnTo>
                    <a:pt x="784" y="912"/>
                  </a:lnTo>
                  <a:lnTo>
                    <a:pt x="784" y="796"/>
                  </a:lnTo>
                  <a:lnTo>
                    <a:pt x="683" y="855"/>
                  </a:lnTo>
                  <a:lnTo>
                    <a:pt x="683" y="971"/>
                  </a:lnTo>
                  <a:lnTo>
                    <a:pt x="683" y="971"/>
                  </a:lnTo>
                  <a:close/>
                  <a:moveTo>
                    <a:pt x="522" y="1065"/>
                  </a:moveTo>
                  <a:lnTo>
                    <a:pt x="621" y="1006"/>
                  </a:lnTo>
                  <a:lnTo>
                    <a:pt x="621" y="890"/>
                  </a:lnTo>
                  <a:lnTo>
                    <a:pt x="522" y="950"/>
                  </a:lnTo>
                  <a:lnTo>
                    <a:pt x="522" y="1065"/>
                  </a:lnTo>
                  <a:lnTo>
                    <a:pt x="522" y="1065"/>
                  </a:lnTo>
                  <a:close/>
                  <a:moveTo>
                    <a:pt x="846" y="690"/>
                  </a:moveTo>
                  <a:lnTo>
                    <a:pt x="945" y="633"/>
                  </a:lnTo>
                  <a:lnTo>
                    <a:pt x="945" y="515"/>
                  </a:lnTo>
                  <a:lnTo>
                    <a:pt x="846" y="574"/>
                  </a:lnTo>
                  <a:lnTo>
                    <a:pt x="846" y="690"/>
                  </a:lnTo>
                  <a:lnTo>
                    <a:pt x="846" y="690"/>
                  </a:lnTo>
                  <a:close/>
                  <a:moveTo>
                    <a:pt x="683" y="784"/>
                  </a:moveTo>
                  <a:lnTo>
                    <a:pt x="784" y="725"/>
                  </a:lnTo>
                  <a:lnTo>
                    <a:pt x="784" y="609"/>
                  </a:lnTo>
                  <a:lnTo>
                    <a:pt x="683" y="668"/>
                  </a:lnTo>
                  <a:lnTo>
                    <a:pt x="683" y="784"/>
                  </a:lnTo>
                  <a:lnTo>
                    <a:pt x="683" y="784"/>
                  </a:lnTo>
                  <a:close/>
                  <a:moveTo>
                    <a:pt x="522" y="879"/>
                  </a:moveTo>
                  <a:lnTo>
                    <a:pt x="624" y="820"/>
                  </a:lnTo>
                  <a:lnTo>
                    <a:pt x="624" y="704"/>
                  </a:lnTo>
                  <a:lnTo>
                    <a:pt x="522" y="763"/>
                  </a:lnTo>
                  <a:lnTo>
                    <a:pt x="522" y="879"/>
                  </a:lnTo>
                  <a:lnTo>
                    <a:pt x="522" y="879"/>
                  </a:lnTo>
                  <a:close/>
                  <a:moveTo>
                    <a:pt x="846" y="503"/>
                  </a:moveTo>
                  <a:lnTo>
                    <a:pt x="945" y="446"/>
                  </a:lnTo>
                  <a:lnTo>
                    <a:pt x="947" y="328"/>
                  </a:lnTo>
                  <a:lnTo>
                    <a:pt x="846" y="387"/>
                  </a:lnTo>
                  <a:lnTo>
                    <a:pt x="846" y="503"/>
                  </a:lnTo>
                  <a:lnTo>
                    <a:pt x="846" y="503"/>
                  </a:lnTo>
                  <a:close/>
                  <a:moveTo>
                    <a:pt x="685" y="598"/>
                  </a:moveTo>
                  <a:lnTo>
                    <a:pt x="784" y="539"/>
                  </a:lnTo>
                  <a:lnTo>
                    <a:pt x="784" y="423"/>
                  </a:lnTo>
                  <a:lnTo>
                    <a:pt x="685" y="482"/>
                  </a:lnTo>
                  <a:lnTo>
                    <a:pt x="685" y="598"/>
                  </a:lnTo>
                  <a:lnTo>
                    <a:pt x="685" y="598"/>
                  </a:lnTo>
                  <a:close/>
                  <a:moveTo>
                    <a:pt x="522" y="692"/>
                  </a:moveTo>
                  <a:lnTo>
                    <a:pt x="624" y="633"/>
                  </a:lnTo>
                  <a:lnTo>
                    <a:pt x="624" y="517"/>
                  </a:lnTo>
                  <a:lnTo>
                    <a:pt x="522" y="576"/>
                  </a:lnTo>
                  <a:lnTo>
                    <a:pt x="522" y="692"/>
                  </a:lnTo>
                  <a:lnTo>
                    <a:pt x="522" y="692"/>
                  </a:lnTo>
                  <a:close/>
                  <a:moveTo>
                    <a:pt x="324" y="1006"/>
                  </a:moveTo>
                  <a:lnTo>
                    <a:pt x="425" y="1065"/>
                  </a:lnTo>
                  <a:lnTo>
                    <a:pt x="425" y="950"/>
                  </a:lnTo>
                  <a:lnTo>
                    <a:pt x="324" y="890"/>
                  </a:lnTo>
                  <a:lnTo>
                    <a:pt x="324" y="1006"/>
                  </a:lnTo>
                  <a:lnTo>
                    <a:pt x="324" y="1006"/>
                  </a:lnTo>
                  <a:close/>
                  <a:moveTo>
                    <a:pt x="161" y="912"/>
                  </a:moveTo>
                  <a:lnTo>
                    <a:pt x="262" y="971"/>
                  </a:lnTo>
                  <a:lnTo>
                    <a:pt x="262" y="855"/>
                  </a:lnTo>
                  <a:lnTo>
                    <a:pt x="163" y="796"/>
                  </a:lnTo>
                  <a:lnTo>
                    <a:pt x="161" y="912"/>
                  </a:lnTo>
                  <a:lnTo>
                    <a:pt x="161" y="912"/>
                  </a:lnTo>
                  <a:close/>
                  <a:moveTo>
                    <a:pt x="0" y="820"/>
                  </a:moveTo>
                  <a:lnTo>
                    <a:pt x="99" y="876"/>
                  </a:lnTo>
                  <a:lnTo>
                    <a:pt x="102" y="761"/>
                  </a:lnTo>
                  <a:lnTo>
                    <a:pt x="0" y="704"/>
                  </a:lnTo>
                  <a:lnTo>
                    <a:pt x="0" y="820"/>
                  </a:lnTo>
                  <a:lnTo>
                    <a:pt x="0" y="820"/>
                  </a:lnTo>
                  <a:close/>
                  <a:moveTo>
                    <a:pt x="324" y="820"/>
                  </a:moveTo>
                  <a:lnTo>
                    <a:pt x="425" y="879"/>
                  </a:lnTo>
                  <a:lnTo>
                    <a:pt x="425" y="763"/>
                  </a:lnTo>
                  <a:lnTo>
                    <a:pt x="326" y="704"/>
                  </a:lnTo>
                  <a:lnTo>
                    <a:pt x="324" y="820"/>
                  </a:lnTo>
                  <a:lnTo>
                    <a:pt x="324" y="820"/>
                  </a:lnTo>
                  <a:close/>
                  <a:moveTo>
                    <a:pt x="163" y="725"/>
                  </a:moveTo>
                  <a:lnTo>
                    <a:pt x="262" y="784"/>
                  </a:lnTo>
                  <a:lnTo>
                    <a:pt x="265" y="668"/>
                  </a:lnTo>
                  <a:lnTo>
                    <a:pt x="163" y="609"/>
                  </a:lnTo>
                  <a:lnTo>
                    <a:pt x="163" y="725"/>
                  </a:lnTo>
                  <a:lnTo>
                    <a:pt x="163" y="725"/>
                  </a:lnTo>
                  <a:close/>
                  <a:moveTo>
                    <a:pt x="0" y="633"/>
                  </a:moveTo>
                  <a:lnTo>
                    <a:pt x="102" y="690"/>
                  </a:lnTo>
                  <a:lnTo>
                    <a:pt x="102" y="574"/>
                  </a:lnTo>
                  <a:lnTo>
                    <a:pt x="0" y="515"/>
                  </a:lnTo>
                  <a:lnTo>
                    <a:pt x="0" y="633"/>
                  </a:lnTo>
                  <a:lnTo>
                    <a:pt x="0" y="633"/>
                  </a:lnTo>
                  <a:close/>
                  <a:moveTo>
                    <a:pt x="326" y="633"/>
                  </a:moveTo>
                  <a:lnTo>
                    <a:pt x="425" y="692"/>
                  </a:lnTo>
                  <a:lnTo>
                    <a:pt x="428" y="576"/>
                  </a:lnTo>
                  <a:lnTo>
                    <a:pt x="326" y="517"/>
                  </a:lnTo>
                  <a:lnTo>
                    <a:pt x="326" y="633"/>
                  </a:lnTo>
                  <a:lnTo>
                    <a:pt x="326" y="633"/>
                  </a:lnTo>
                  <a:close/>
                  <a:moveTo>
                    <a:pt x="163" y="539"/>
                  </a:moveTo>
                  <a:lnTo>
                    <a:pt x="265" y="598"/>
                  </a:lnTo>
                  <a:lnTo>
                    <a:pt x="265" y="482"/>
                  </a:lnTo>
                  <a:lnTo>
                    <a:pt x="163" y="423"/>
                  </a:lnTo>
                  <a:lnTo>
                    <a:pt x="163" y="539"/>
                  </a:lnTo>
                  <a:lnTo>
                    <a:pt x="163" y="539"/>
                  </a:lnTo>
                  <a:close/>
                  <a:moveTo>
                    <a:pt x="0" y="446"/>
                  </a:moveTo>
                  <a:lnTo>
                    <a:pt x="102" y="503"/>
                  </a:lnTo>
                  <a:lnTo>
                    <a:pt x="102" y="387"/>
                  </a:lnTo>
                  <a:lnTo>
                    <a:pt x="0" y="328"/>
                  </a:lnTo>
                  <a:lnTo>
                    <a:pt x="0" y="446"/>
                  </a:lnTo>
                  <a:lnTo>
                    <a:pt x="0" y="446"/>
                  </a:lnTo>
                  <a:close/>
                  <a:moveTo>
                    <a:pt x="373" y="435"/>
                  </a:moveTo>
                  <a:lnTo>
                    <a:pt x="475" y="491"/>
                  </a:lnTo>
                  <a:lnTo>
                    <a:pt x="574" y="435"/>
                  </a:lnTo>
                  <a:lnTo>
                    <a:pt x="475" y="376"/>
                  </a:lnTo>
                  <a:lnTo>
                    <a:pt x="373" y="435"/>
                  </a:lnTo>
                  <a:lnTo>
                    <a:pt x="373" y="435"/>
                  </a:lnTo>
                  <a:close/>
                  <a:moveTo>
                    <a:pt x="210" y="340"/>
                  </a:moveTo>
                  <a:lnTo>
                    <a:pt x="312" y="399"/>
                  </a:lnTo>
                  <a:lnTo>
                    <a:pt x="413" y="340"/>
                  </a:lnTo>
                  <a:lnTo>
                    <a:pt x="312" y="281"/>
                  </a:lnTo>
                  <a:lnTo>
                    <a:pt x="210" y="340"/>
                  </a:lnTo>
                  <a:lnTo>
                    <a:pt x="210" y="340"/>
                  </a:lnTo>
                  <a:close/>
                  <a:moveTo>
                    <a:pt x="50" y="246"/>
                  </a:moveTo>
                  <a:lnTo>
                    <a:pt x="149" y="305"/>
                  </a:lnTo>
                  <a:lnTo>
                    <a:pt x="251" y="246"/>
                  </a:lnTo>
                  <a:lnTo>
                    <a:pt x="149" y="187"/>
                  </a:lnTo>
                  <a:lnTo>
                    <a:pt x="50" y="246"/>
                  </a:lnTo>
                  <a:lnTo>
                    <a:pt x="50" y="246"/>
                  </a:lnTo>
                  <a:close/>
                  <a:moveTo>
                    <a:pt x="536" y="340"/>
                  </a:moveTo>
                  <a:lnTo>
                    <a:pt x="635" y="399"/>
                  </a:lnTo>
                  <a:lnTo>
                    <a:pt x="737" y="340"/>
                  </a:lnTo>
                  <a:lnTo>
                    <a:pt x="635" y="281"/>
                  </a:lnTo>
                  <a:lnTo>
                    <a:pt x="536" y="340"/>
                  </a:lnTo>
                  <a:lnTo>
                    <a:pt x="536" y="340"/>
                  </a:lnTo>
                  <a:close/>
                  <a:moveTo>
                    <a:pt x="373" y="246"/>
                  </a:moveTo>
                  <a:lnTo>
                    <a:pt x="475" y="305"/>
                  </a:lnTo>
                  <a:lnTo>
                    <a:pt x="574" y="246"/>
                  </a:lnTo>
                  <a:lnTo>
                    <a:pt x="472" y="187"/>
                  </a:lnTo>
                  <a:lnTo>
                    <a:pt x="373" y="246"/>
                  </a:lnTo>
                  <a:lnTo>
                    <a:pt x="373" y="246"/>
                  </a:lnTo>
                  <a:close/>
                  <a:moveTo>
                    <a:pt x="210" y="151"/>
                  </a:moveTo>
                  <a:lnTo>
                    <a:pt x="312" y="210"/>
                  </a:lnTo>
                  <a:lnTo>
                    <a:pt x="411" y="151"/>
                  </a:lnTo>
                  <a:lnTo>
                    <a:pt x="310" y="95"/>
                  </a:lnTo>
                  <a:lnTo>
                    <a:pt x="210" y="151"/>
                  </a:lnTo>
                  <a:lnTo>
                    <a:pt x="210" y="151"/>
                  </a:lnTo>
                  <a:close/>
                  <a:moveTo>
                    <a:pt x="697" y="246"/>
                  </a:moveTo>
                  <a:lnTo>
                    <a:pt x="798" y="305"/>
                  </a:lnTo>
                  <a:lnTo>
                    <a:pt x="897" y="246"/>
                  </a:lnTo>
                  <a:lnTo>
                    <a:pt x="796" y="187"/>
                  </a:lnTo>
                  <a:lnTo>
                    <a:pt x="697" y="246"/>
                  </a:lnTo>
                  <a:lnTo>
                    <a:pt x="697" y="246"/>
                  </a:lnTo>
                  <a:close/>
                  <a:moveTo>
                    <a:pt x="534" y="151"/>
                  </a:moveTo>
                  <a:lnTo>
                    <a:pt x="635" y="210"/>
                  </a:lnTo>
                  <a:lnTo>
                    <a:pt x="735" y="151"/>
                  </a:lnTo>
                  <a:lnTo>
                    <a:pt x="635" y="95"/>
                  </a:lnTo>
                  <a:lnTo>
                    <a:pt x="534" y="151"/>
                  </a:lnTo>
                  <a:lnTo>
                    <a:pt x="534" y="151"/>
                  </a:lnTo>
                  <a:close/>
                  <a:moveTo>
                    <a:pt x="371" y="59"/>
                  </a:moveTo>
                  <a:lnTo>
                    <a:pt x="472" y="116"/>
                  </a:lnTo>
                  <a:lnTo>
                    <a:pt x="574" y="59"/>
                  </a:lnTo>
                  <a:lnTo>
                    <a:pt x="472" y="0"/>
                  </a:lnTo>
                  <a:lnTo>
                    <a:pt x="371" y="59"/>
                  </a:lnTo>
                  <a:lnTo>
                    <a:pt x="371" y="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9755" y="1976995"/>
              <a:ext cx="772969" cy="253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100" b="1">
                  <a:solidFill>
                    <a:srgbClr val="231F20"/>
                  </a:solidFill>
                </a:rPr>
                <a:t>Verticals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3517" y="3081659"/>
              <a:ext cx="994183" cy="253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100" b="1">
                  <a:solidFill>
                    <a:srgbClr val="231F20"/>
                  </a:solidFill>
                </a:rPr>
                <a:t>Capabilities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07" y="3081659"/>
              <a:ext cx="955711" cy="253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100" b="1">
                  <a:solidFill>
                    <a:srgbClr val="231F20"/>
                  </a:solidFill>
                </a:rPr>
                <a:t>Techniques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4947" y="1104268"/>
            <a:ext cx="3306444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Financial Services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Manufacturing &amp; Automotive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Retail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Communication, Media &amp; Entertainment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983" y="2847675"/>
            <a:ext cx="2808660" cy="131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Anomaly Detection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Early Warming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Recommender Systems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Computer Vision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Natural Language Processing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Document Automation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7266" y="3081485"/>
            <a:ext cx="2934191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Cognitive Design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Intelligence Workflow &amp; </a:t>
            </a:r>
            <a:r>
              <a:rPr lang="en-US" sz="1100" err="1">
                <a:solidFill>
                  <a:srgbClr val="231F20"/>
                </a:solidFill>
              </a:rPr>
              <a:t>Decisioning</a:t>
            </a:r>
            <a:endParaRPr lang="en-US" sz="1100">
              <a:solidFill>
                <a:srgbClr val="231F20"/>
              </a:solidFill>
            </a:endParaRP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Deep Learning &amp; GPU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Analytics Ops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236133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Training Strategy – Modular Offerings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0400" y="2048568"/>
            <a:ext cx="2743200" cy="2743200"/>
            <a:chOff x="2834640" y="1373792"/>
            <a:chExt cx="2743200" cy="2743200"/>
          </a:xfrm>
        </p:grpSpPr>
        <p:sp>
          <p:nvSpPr>
            <p:cNvPr id="5" name="Freeform 65"/>
            <p:cNvSpPr>
              <a:spLocks noChangeAspect="1" noEditPoints="1"/>
            </p:cNvSpPr>
            <p:nvPr/>
          </p:nvSpPr>
          <p:spPr bwMode="auto">
            <a:xfrm>
              <a:off x="2834640" y="1373792"/>
              <a:ext cx="2743200" cy="2743200"/>
            </a:xfrm>
            <a:custGeom>
              <a:avLst/>
              <a:gdLst>
                <a:gd name="T0" fmla="*/ 945 w 947"/>
                <a:gd name="T1" fmla="*/ 704 h 1065"/>
                <a:gd name="T2" fmla="*/ 843 w 947"/>
                <a:gd name="T3" fmla="*/ 876 h 1065"/>
                <a:gd name="T4" fmla="*/ 784 w 947"/>
                <a:gd name="T5" fmla="*/ 796 h 1065"/>
                <a:gd name="T6" fmla="*/ 683 w 947"/>
                <a:gd name="T7" fmla="*/ 971 h 1065"/>
                <a:gd name="T8" fmla="*/ 621 w 947"/>
                <a:gd name="T9" fmla="*/ 890 h 1065"/>
                <a:gd name="T10" fmla="*/ 522 w 947"/>
                <a:gd name="T11" fmla="*/ 1065 h 1065"/>
                <a:gd name="T12" fmla="*/ 945 w 947"/>
                <a:gd name="T13" fmla="*/ 515 h 1065"/>
                <a:gd name="T14" fmla="*/ 846 w 947"/>
                <a:gd name="T15" fmla="*/ 690 h 1065"/>
                <a:gd name="T16" fmla="*/ 784 w 947"/>
                <a:gd name="T17" fmla="*/ 609 h 1065"/>
                <a:gd name="T18" fmla="*/ 683 w 947"/>
                <a:gd name="T19" fmla="*/ 784 h 1065"/>
                <a:gd name="T20" fmla="*/ 624 w 947"/>
                <a:gd name="T21" fmla="*/ 704 h 1065"/>
                <a:gd name="T22" fmla="*/ 522 w 947"/>
                <a:gd name="T23" fmla="*/ 879 h 1065"/>
                <a:gd name="T24" fmla="*/ 947 w 947"/>
                <a:gd name="T25" fmla="*/ 328 h 1065"/>
                <a:gd name="T26" fmla="*/ 846 w 947"/>
                <a:gd name="T27" fmla="*/ 503 h 1065"/>
                <a:gd name="T28" fmla="*/ 784 w 947"/>
                <a:gd name="T29" fmla="*/ 423 h 1065"/>
                <a:gd name="T30" fmla="*/ 685 w 947"/>
                <a:gd name="T31" fmla="*/ 598 h 1065"/>
                <a:gd name="T32" fmla="*/ 624 w 947"/>
                <a:gd name="T33" fmla="*/ 517 h 1065"/>
                <a:gd name="T34" fmla="*/ 522 w 947"/>
                <a:gd name="T35" fmla="*/ 692 h 1065"/>
                <a:gd name="T36" fmla="*/ 425 w 947"/>
                <a:gd name="T37" fmla="*/ 950 h 1065"/>
                <a:gd name="T38" fmla="*/ 324 w 947"/>
                <a:gd name="T39" fmla="*/ 1006 h 1065"/>
                <a:gd name="T40" fmla="*/ 262 w 947"/>
                <a:gd name="T41" fmla="*/ 855 h 1065"/>
                <a:gd name="T42" fmla="*/ 161 w 947"/>
                <a:gd name="T43" fmla="*/ 912 h 1065"/>
                <a:gd name="T44" fmla="*/ 102 w 947"/>
                <a:gd name="T45" fmla="*/ 761 h 1065"/>
                <a:gd name="T46" fmla="*/ 0 w 947"/>
                <a:gd name="T47" fmla="*/ 820 h 1065"/>
                <a:gd name="T48" fmla="*/ 425 w 947"/>
                <a:gd name="T49" fmla="*/ 763 h 1065"/>
                <a:gd name="T50" fmla="*/ 324 w 947"/>
                <a:gd name="T51" fmla="*/ 820 h 1065"/>
                <a:gd name="T52" fmla="*/ 265 w 947"/>
                <a:gd name="T53" fmla="*/ 668 h 1065"/>
                <a:gd name="T54" fmla="*/ 163 w 947"/>
                <a:gd name="T55" fmla="*/ 725 h 1065"/>
                <a:gd name="T56" fmla="*/ 102 w 947"/>
                <a:gd name="T57" fmla="*/ 574 h 1065"/>
                <a:gd name="T58" fmla="*/ 0 w 947"/>
                <a:gd name="T59" fmla="*/ 633 h 1065"/>
                <a:gd name="T60" fmla="*/ 428 w 947"/>
                <a:gd name="T61" fmla="*/ 576 h 1065"/>
                <a:gd name="T62" fmla="*/ 326 w 947"/>
                <a:gd name="T63" fmla="*/ 633 h 1065"/>
                <a:gd name="T64" fmla="*/ 265 w 947"/>
                <a:gd name="T65" fmla="*/ 482 h 1065"/>
                <a:gd name="T66" fmla="*/ 163 w 947"/>
                <a:gd name="T67" fmla="*/ 539 h 1065"/>
                <a:gd name="T68" fmla="*/ 102 w 947"/>
                <a:gd name="T69" fmla="*/ 387 h 1065"/>
                <a:gd name="T70" fmla="*/ 0 w 947"/>
                <a:gd name="T71" fmla="*/ 446 h 1065"/>
                <a:gd name="T72" fmla="*/ 574 w 947"/>
                <a:gd name="T73" fmla="*/ 435 h 1065"/>
                <a:gd name="T74" fmla="*/ 373 w 947"/>
                <a:gd name="T75" fmla="*/ 435 h 1065"/>
                <a:gd name="T76" fmla="*/ 413 w 947"/>
                <a:gd name="T77" fmla="*/ 340 h 1065"/>
                <a:gd name="T78" fmla="*/ 210 w 947"/>
                <a:gd name="T79" fmla="*/ 340 h 1065"/>
                <a:gd name="T80" fmla="*/ 251 w 947"/>
                <a:gd name="T81" fmla="*/ 246 h 1065"/>
                <a:gd name="T82" fmla="*/ 50 w 947"/>
                <a:gd name="T83" fmla="*/ 246 h 1065"/>
                <a:gd name="T84" fmla="*/ 737 w 947"/>
                <a:gd name="T85" fmla="*/ 340 h 1065"/>
                <a:gd name="T86" fmla="*/ 536 w 947"/>
                <a:gd name="T87" fmla="*/ 340 h 1065"/>
                <a:gd name="T88" fmla="*/ 574 w 947"/>
                <a:gd name="T89" fmla="*/ 246 h 1065"/>
                <a:gd name="T90" fmla="*/ 373 w 947"/>
                <a:gd name="T91" fmla="*/ 246 h 1065"/>
                <a:gd name="T92" fmla="*/ 411 w 947"/>
                <a:gd name="T93" fmla="*/ 151 h 1065"/>
                <a:gd name="T94" fmla="*/ 210 w 947"/>
                <a:gd name="T95" fmla="*/ 151 h 1065"/>
                <a:gd name="T96" fmla="*/ 897 w 947"/>
                <a:gd name="T97" fmla="*/ 246 h 1065"/>
                <a:gd name="T98" fmla="*/ 697 w 947"/>
                <a:gd name="T99" fmla="*/ 246 h 1065"/>
                <a:gd name="T100" fmla="*/ 735 w 947"/>
                <a:gd name="T101" fmla="*/ 151 h 1065"/>
                <a:gd name="T102" fmla="*/ 534 w 947"/>
                <a:gd name="T103" fmla="*/ 151 h 1065"/>
                <a:gd name="T104" fmla="*/ 574 w 947"/>
                <a:gd name="T105" fmla="*/ 59 h 1065"/>
                <a:gd name="T106" fmla="*/ 371 w 947"/>
                <a:gd name="T107" fmla="*/ 59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7" h="1065">
                  <a:moveTo>
                    <a:pt x="843" y="876"/>
                  </a:moveTo>
                  <a:lnTo>
                    <a:pt x="846" y="761"/>
                  </a:lnTo>
                  <a:lnTo>
                    <a:pt x="945" y="704"/>
                  </a:lnTo>
                  <a:lnTo>
                    <a:pt x="945" y="820"/>
                  </a:lnTo>
                  <a:lnTo>
                    <a:pt x="843" y="876"/>
                  </a:lnTo>
                  <a:lnTo>
                    <a:pt x="843" y="876"/>
                  </a:lnTo>
                  <a:close/>
                  <a:moveTo>
                    <a:pt x="683" y="971"/>
                  </a:moveTo>
                  <a:lnTo>
                    <a:pt x="784" y="912"/>
                  </a:lnTo>
                  <a:lnTo>
                    <a:pt x="784" y="796"/>
                  </a:lnTo>
                  <a:lnTo>
                    <a:pt x="683" y="855"/>
                  </a:lnTo>
                  <a:lnTo>
                    <a:pt x="683" y="971"/>
                  </a:lnTo>
                  <a:lnTo>
                    <a:pt x="683" y="971"/>
                  </a:lnTo>
                  <a:close/>
                  <a:moveTo>
                    <a:pt x="522" y="1065"/>
                  </a:moveTo>
                  <a:lnTo>
                    <a:pt x="621" y="1006"/>
                  </a:lnTo>
                  <a:lnTo>
                    <a:pt x="621" y="890"/>
                  </a:lnTo>
                  <a:lnTo>
                    <a:pt x="522" y="950"/>
                  </a:lnTo>
                  <a:lnTo>
                    <a:pt x="522" y="1065"/>
                  </a:lnTo>
                  <a:lnTo>
                    <a:pt x="522" y="1065"/>
                  </a:lnTo>
                  <a:close/>
                  <a:moveTo>
                    <a:pt x="846" y="690"/>
                  </a:moveTo>
                  <a:lnTo>
                    <a:pt x="945" y="633"/>
                  </a:lnTo>
                  <a:lnTo>
                    <a:pt x="945" y="515"/>
                  </a:lnTo>
                  <a:lnTo>
                    <a:pt x="846" y="574"/>
                  </a:lnTo>
                  <a:lnTo>
                    <a:pt x="846" y="690"/>
                  </a:lnTo>
                  <a:lnTo>
                    <a:pt x="846" y="690"/>
                  </a:lnTo>
                  <a:close/>
                  <a:moveTo>
                    <a:pt x="683" y="784"/>
                  </a:moveTo>
                  <a:lnTo>
                    <a:pt x="784" y="725"/>
                  </a:lnTo>
                  <a:lnTo>
                    <a:pt x="784" y="609"/>
                  </a:lnTo>
                  <a:lnTo>
                    <a:pt x="683" y="668"/>
                  </a:lnTo>
                  <a:lnTo>
                    <a:pt x="683" y="784"/>
                  </a:lnTo>
                  <a:lnTo>
                    <a:pt x="683" y="784"/>
                  </a:lnTo>
                  <a:close/>
                  <a:moveTo>
                    <a:pt x="522" y="879"/>
                  </a:moveTo>
                  <a:lnTo>
                    <a:pt x="624" y="820"/>
                  </a:lnTo>
                  <a:lnTo>
                    <a:pt x="624" y="704"/>
                  </a:lnTo>
                  <a:lnTo>
                    <a:pt x="522" y="763"/>
                  </a:lnTo>
                  <a:lnTo>
                    <a:pt x="522" y="879"/>
                  </a:lnTo>
                  <a:lnTo>
                    <a:pt x="522" y="879"/>
                  </a:lnTo>
                  <a:close/>
                  <a:moveTo>
                    <a:pt x="846" y="503"/>
                  </a:moveTo>
                  <a:lnTo>
                    <a:pt x="945" y="446"/>
                  </a:lnTo>
                  <a:lnTo>
                    <a:pt x="947" y="328"/>
                  </a:lnTo>
                  <a:lnTo>
                    <a:pt x="846" y="387"/>
                  </a:lnTo>
                  <a:lnTo>
                    <a:pt x="846" y="503"/>
                  </a:lnTo>
                  <a:lnTo>
                    <a:pt x="846" y="503"/>
                  </a:lnTo>
                  <a:close/>
                  <a:moveTo>
                    <a:pt x="685" y="598"/>
                  </a:moveTo>
                  <a:lnTo>
                    <a:pt x="784" y="539"/>
                  </a:lnTo>
                  <a:lnTo>
                    <a:pt x="784" y="423"/>
                  </a:lnTo>
                  <a:lnTo>
                    <a:pt x="685" y="482"/>
                  </a:lnTo>
                  <a:lnTo>
                    <a:pt x="685" y="598"/>
                  </a:lnTo>
                  <a:lnTo>
                    <a:pt x="685" y="598"/>
                  </a:lnTo>
                  <a:close/>
                  <a:moveTo>
                    <a:pt x="522" y="692"/>
                  </a:moveTo>
                  <a:lnTo>
                    <a:pt x="624" y="633"/>
                  </a:lnTo>
                  <a:lnTo>
                    <a:pt x="624" y="517"/>
                  </a:lnTo>
                  <a:lnTo>
                    <a:pt x="522" y="576"/>
                  </a:lnTo>
                  <a:lnTo>
                    <a:pt x="522" y="692"/>
                  </a:lnTo>
                  <a:lnTo>
                    <a:pt x="522" y="692"/>
                  </a:lnTo>
                  <a:close/>
                  <a:moveTo>
                    <a:pt x="324" y="1006"/>
                  </a:moveTo>
                  <a:lnTo>
                    <a:pt x="425" y="1065"/>
                  </a:lnTo>
                  <a:lnTo>
                    <a:pt x="425" y="950"/>
                  </a:lnTo>
                  <a:lnTo>
                    <a:pt x="324" y="890"/>
                  </a:lnTo>
                  <a:lnTo>
                    <a:pt x="324" y="1006"/>
                  </a:lnTo>
                  <a:lnTo>
                    <a:pt x="324" y="1006"/>
                  </a:lnTo>
                  <a:close/>
                  <a:moveTo>
                    <a:pt x="161" y="912"/>
                  </a:moveTo>
                  <a:lnTo>
                    <a:pt x="262" y="971"/>
                  </a:lnTo>
                  <a:lnTo>
                    <a:pt x="262" y="855"/>
                  </a:lnTo>
                  <a:lnTo>
                    <a:pt x="163" y="796"/>
                  </a:lnTo>
                  <a:lnTo>
                    <a:pt x="161" y="912"/>
                  </a:lnTo>
                  <a:lnTo>
                    <a:pt x="161" y="912"/>
                  </a:lnTo>
                  <a:close/>
                  <a:moveTo>
                    <a:pt x="0" y="820"/>
                  </a:moveTo>
                  <a:lnTo>
                    <a:pt x="99" y="876"/>
                  </a:lnTo>
                  <a:lnTo>
                    <a:pt x="102" y="761"/>
                  </a:lnTo>
                  <a:lnTo>
                    <a:pt x="0" y="704"/>
                  </a:lnTo>
                  <a:lnTo>
                    <a:pt x="0" y="820"/>
                  </a:lnTo>
                  <a:lnTo>
                    <a:pt x="0" y="820"/>
                  </a:lnTo>
                  <a:close/>
                  <a:moveTo>
                    <a:pt x="324" y="820"/>
                  </a:moveTo>
                  <a:lnTo>
                    <a:pt x="425" y="879"/>
                  </a:lnTo>
                  <a:lnTo>
                    <a:pt x="425" y="763"/>
                  </a:lnTo>
                  <a:lnTo>
                    <a:pt x="326" y="704"/>
                  </a:lnTo>
                  <a:lnTo>
                    <a:pt x="324" y="820"/>
                  </a:lnTo>
                  <a:lnTo>
                    <a:pt x="324" y="820"/>
                  </a:lnTo>
                  <a:close/>
                  <a:moveTo>
                    <a:pt x="163" y="725"/>
                  </a:moveTo>
                  <a:lnTo>
                    <a:pt x="262" y="784"/>
                  </a:lnTo>
                  <a:lnTo>
                    <a:pt x="265" y="668"/>
                  </a:lnTo>
                  <a:lnTo>
                    <a:pt x="163" y="609"/>
                  </a:lnTo>
                  <a:lnTo>
                    <a:pt x="163" y="725"/>
                  </a:lnTo>
                  <a:lnTo>
                    <a:pt x="163" y="725"/>
                  </a:lnTo>
                  <a:close/>
                  <a:moveTo>
                    <a:pt x="0" y="633"/>
                  </a:moveTo>
                  <a:lnTo>
                    <a:pt x="102" y="690"/>
                  </a:lnTo>
                  <a:lnTo>
                    <a:pt x="102" y="574"/>
                  </a:lnTo>
                  <a:lnTo>
                    <a:pt x="0" y="515"/>
                  </a:lnTo>
                  <a:lnTo>
                    <a:pt x="0" y="633"/>
                  </a:lnTo>
                  <a:lnTo>
                    <a:pt x="0" y="633"/>
                  </a:lnTo>
                  <a:close/>
                  <a:moveTo>
                    <a:pt x="326" y="633"/>
                  </a:moveTo>
                  <a:lnTo>
                    <a:pt x="425" y="692"/>
                  </a:lnTo>
                  <a:lnTo>
                    <a:pt x="428" y="576"/>
                  </a:lnTo>
                  <a:lnTo>
                    <a:pt x="326" y="517"/>
                  </a:lnTo>
                  <a:lnTo>
                    <a:pt x="326" y="633"/>
                  </a:lnTo>
                  <a:lnTo>
                    <a:pt x="326" y="633"/>
                  </a:lnTo>
                  <a:close/>
                  <a:moveTo>
                    <a:pt x="163" y="539"/>
                  </a:moveTo>
                  <a:lnTo>
                    <a:pt x="265" y="598"/>
                  </a:lnTo>
                  <a:lnTo>
                    <a:pt x="265" y="482"/>
                  </a:lnTo>
                  <a:lnTo>
                    <a:pt x="163" y="423"/>
                  </a:lnTo>
                  <a:lnTo>
                    <a:pt x="163" y="539"/>
                  </a:lnTo>
                  <a:lnTo>
                    <a:pt x="163" y="539"/>
                  </a:lnTo>
                  <a:close/>
                  <a:moveTo>
                    <a:pt x="0" y="446"/>
                  </a:moveTo>
                  <a:lnTo>
                    <a:pt x="102" y="503"/>
                  </a:lnTo>
                  <a:lnTo>
                    <a:pt x="102" y="387"/>
                  </a:lnTo>
                  <a:lnTo>
                    <a:pt x="0" y="328"/>
                  </a:lnTo>
                  <a:lnTo>
                    <a:pt x="0" y="446"/>
                  </a:lnTo>
                  <a:lnTo>
                    <a:pt x="0" y="446"/>
                  </a:lnTo>
                  <a:close/>
                  <a:moveTo>
                    <a:pt x="373" y="435"/>
                  </a:moveTo>
                  <a:lnTo>
                    <a:pt x="475" y="491"/>
                  </a:lnTo>
                  <a:lnTo>
                    <a:pt x="574" y="435"/>
                  </a:lnTo>
                  <a:lnTo>
                    <a:pt x="475" y="376"/>
                  </a:lnTo>
                  <a:lnTo>
                    <a:pt x="373" y="435"/>
                  </a:lnTo>
                  <a:lnTo>
                    <a:pt x="373" y="435"/>
                  </a:lnTo>
                  <a:close/>
                  <a:moveTo>
                    <a:pt x="210" y="340"/>
                  </a:moveTo>
                  <a:lnTo>
                    <a:pt x="312" y="399"/>
                  </a:lnTo>
                  <a:lnTo>
                    <a:pt x="413" y="340"/>
                  </a:lnTo>
                  <a:lnTo>
                    <a:pt x="312" y="281"/>
                  </a:lnTo>
                  <a:lnTo>
                    <a:pt x="210" y="340"/>
                  </a:lnTo>
                  <a:lnTo>
                    <a:pt x="210" y="340"/>
                  </a:lnTo>
                  <a:close/>
                  <a:moveTo>
                    <a:pt x="50" y="246"/>
                  </a:moveTo>
                  <a:lnTo>
                    <a:pt x="149" y="305"/>
                  </a:lnTo>
                  <a:lnTo>
                    <a:pt x="251" y="246"/>
                  </a:lnTo>
                  <a:lnTo>
                    <a:pt x="149" y="187"/>
                  </a:lnTo>
                  <a:lnTo>
                    <a:pt x="50" y="246"/>
                  </a:lnTo>
                  <a:lnTo>
                    <a:pt x="50" y="246"/>
                  </a:lnTo>
                  <a:close/>
                  <a:moveTo>
                    <a:pt x="536" y="340"/>
                  </a:moveTo>
                  <a:lnTo>
                    <a:pt x="635" y="399"/>
                  </a:lnTo>
                  <a:lnTo>
                    <a:pt x="737" y="340"/>
                  </a:lnTo>
                  <a:lnTo>
                    <a:pt x="635" y="281"/>
                  </a:lnTo>
                  <a:lnTo>
                    <a:pt x="536" y="340"/>
                  </a:lnTo>
                  <a:lnTo>
                    <a:pt x="536" y="340"/>
                  </a:lnTo>
                  <a:close/>
                  <a:moveTo>
                    <a:pt x="373" y="246"/>
                  </a:moveTo>
                  <a:lnTo>
                    <a:pt x="475" y="305"/>
                  </a:lnTo>
                  <a:lnTo>
                    <a:pt x="574" y="246"/>
                  </a:lnTo>
                  <a:lnTo>
                    <a:pt x="472" y="187"/>
                  </a:lnTo>
                  <a:lnTo>
                    <a:pt x="373" y="246"/>
                  </a:lnTo>
                  <a:lnTo>
                    <a:pt x="373" y="246"/>
                  </a:lnTo>
                  <a:close/>
                  <a:moveTo>
                    <a:pt x="210" y="151"/>
                  </a:moveTo>
                  <a:lnTo>
                    <a:pt x="312" y="210"/>
                  </a:lnTo>
                  <a:lnTo>
                    <a:pt x="411" y="151"/>
                  </a:lnTo>
                  <a:lnTo>
                    <a:pt x="310" y="95"/>
                  </a:lnTo>
                  <a:lnTo>
                    <a:pt x="210" y="151"/>
                  </a:lnTo>
                  <a:lnTo>
                    <a:pt x="210" y="151"/>
                  </a:lnTo>
                  <a:close/>
                  <a:moveTo>
                    <a:pt x="697" y="246"/>
                  </a:moveTo>
                  <a:lnTo>
                    <a:pt x="798" y="305"/>
                  </a:lnTo>
                  <a:lnTo>
                    <a:pt x="897" y="246"/>
                  </a:lnTo>
                  <a:lnTo>
                    <a:pt x="796" y="187"/>
                  </a:lnTo>
                  <a:lnTo>
                    <a:pt x="697" y="246"/>
                  </a:lnTo>
                  <a:lnTo>
                    <a:pt x="697" y="246"/>
                  </a:lnTo>
                  <a:close/>
                  <a:moveTo>
                    <a:pt x="534" y="151"/>
                  </a:moveTo>
                  <a:lnTo>
                    <a:pt x="635" y="210"/>
                  </a:lnTo>
                  <a:lnTo>
                    <a:pt x="735" y="151"/>
                  </a:lnTo>
                  <a:lnTo>
                    <a:pt x="635" y="95"/>
                  </a:lnTo>
                  <a:lnTo>
                    <a:pt x="534" y="151"/>
                  </a:lnTo>
                  <a:lnTo>
                    <a:pt x="534" y="151"/>
                  </a:lnTo>
                  <a:close/>
                  <a:moveTo>
                    <a:pt x="371" y="59"/>
                  </a:moveTo>
                  <a:lnTo>
                    <a:pt x="472" y="116"/>
                  </a:lnTo>
                  <a:lnTo>
                    <a:pt x="574" y="59"/>
                  </a:lnTo>
                  <a:lnTo>
                    <a:pt x="472" y="0"/>
                  </a:lnTo>
                  <a:lnTo>
                    <a:pt x="371" y="59"/>
                  </a:lnTo>
                  <a:lnTo>
                    <a:pt x="371" y="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9755" y="1976995"/>
              <a:ext cx="772969" cy="253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100" b="1">
                  <a:solidFill>
                    <a:srgbClr val="231F20"/>
                  </a:solidFill>
                </a:rPr>
                <a:t>Verticals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3517" y="3081659"/>
              <a:ext cx="994183" cy="253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100" b="1">
                  <a:solidFill>
                    <a:srgbClr val="231F20"/>
                  </a:solidFill>
                </a:rPr>
                <a:t>Capabilities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07" y="3081659"/>
              <a:ext cx="955711" cy="253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100" b="1">
                  <a:solidFill>
                    <a:srgbClr val="231F20"/>
                  </a:solidFill>
                </a:rPr>
                <a:t>Techniques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4947" y="1104268"/>
            <a:ext cx="3306444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Vertical Specific Modules: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Industry Overviews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Use Cases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Datasets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228" y="2778344"/>
            <a:ext cx="2808660" cy="131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Anomaly Detection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Early Warming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Recommender Systems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Computer Vision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Natural Language Processing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Document Automation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4112" y="1906279"/>
            <a:ext cx="2934191" cy="30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Cognitive Design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Mobile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Voice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AR/VR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Intelligence Workflow &amp; </a:t>
            </a:r>
            <a:r>
              <a:rPr lang="en-US" sz="1100" err="1">
                <a:solidFill>
                  <a:srgbClr val="231F20"/>
                </a:solidFill>
              </a:rPr>
              <a:t>Decisioning</a:t>
            </a:r>
            <a:endParaRPr lang="en-US" sz="1100">
              <a:solidFill>
                <a:srgbClr val="231F20"/>
              </a:solidFill>
            </a:endParaRP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BPR using AI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Deep Learning &amp; GPU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err="1">
                <a:solidFill>
                  <a:srgbClr val="231F20"/>
                </a:solidFill>
              </a:rPr>
              <a:t>TensorFlow</a:t>
            </a:r>
            <a:r>
              <a:rPr lang="en-US" sz="1100">
                <a:solidFill>
                  <a:srgbClr val="231F20"/>
                </a:solidFill>
              </a:rPr>
              <a:t> – </a:t>
            </a:r>
            <a:r>
              <a:rPr lang="en-US" sz="1100" err="1">
                <a:solidFill>
                  <a:srgbClr val="231F20"/>
                </a:solidFill>
              </a:rPr>
              <a:t>Keras</a:t>
            </a:r>
            <a:endParaRPr lang="en-US" sz="1100">
              <a:solidFill>
                <a:srgbClr val="231F20"/>
              </a:solidFill>
            </a:endParaRP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Distributed Training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Analytics Ops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Think Deep?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Data Engineering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ETL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31F20"/>
                </a:solidFill>
              </a:rPr>
              <a:t>Deployment?</a:t>
            </a:r>
          </a:p>
        </p:txBody>
      </p:sp>
    </p:spTree>
    <p:extLst>
      <p:ext uri="{BB962C8B-B14F-4D97-AF65-F5344CB8AC3E}">
        <p14:creationId xmlns:p14="http://schemas.microsoft.com/office/powerpoint/2010/main" val="90614429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93928"/>
            <a:ext cx="8335108" cy="3662198"/>
          </a:xfrm>
        </p:spPr>
        <p:txBody>
          <a:bodyPr/>
          <a:lstStyle/>
          <a:p>
            <a:r>
              <a:rPr lang="en-US"/>
              <a:t>O’Reilly AI Conference SF - Training Vision Models using Public Transportation Datasets</a:t>
            </a:r>
          </a:p>
          <a:p>
            <a:r>
              <a:rPr lang="en-US"/>
              <a:t>Vertical: </a:t>
            </a:r>
          </a:p>
          <a:p>
            <a:pPr lvl="1"/>
            <a:r>
              <a:rPr lang="en-US"/>
              <a:t>Manufacturing</a:t>
            </a:r>
          </a:p>
          <a:p>
            <a:r>
              <a:rPr lang="en-US"/>
              <a:t>Techniques:</a:t>
            </a:r>
          </a:p>
          <a:p>
            <a:pPr lvl="1"/>
            <a:r>
              <a:rPr lang="en-US"/>
              <a:t>Computer Vision</a:t>
            </a:r>
          </a:p>
          <a:p>
            <a:r>
              <a:rPr lang="en-US"/>
              <a:t>Capabilities:</a:t>
            </a:r>
          </a:p>
          <a:p>
            <a:pPr lvl="1"/>
            <a:r>
              <a:rPr lang="en-US"/>
              <a:t>Deep Learning &amp; GPU</a:t>
            </a:r>
          </a:p>
          <a:p>
            <a:pPr lvl="1"/>
            <a:r>
              <a:rPr lang="en-US"/>
              <a:t>Analytics Ops</a:t>
            </a:r>
          </a:p>
          <a:p>
            <a:pPr lvl="1"/>
            <a:r>
              <a:rPr lang="en-US"/>
              <a:t>Data Engineering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Modular Offering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8" name="Cube 7"/>
          <p:cNvSpPr>
            <a:spLocks noChangeAspect="1"/>
          </p:cNvSpPr>
          <p:nvPr/>
        </p:nvSpPr>
        <p:spPr>
          <a:xfrm>
            <a:off x="5247245" y="2919631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Deep Learning &amp; GPU</a:t>
            </a:r>
          </a:p>
        </p:txBody>
      </p:sp>
      <p:sp>
        <p:nvSpPr>
          <p:cNvPr id="9" name="Cube 8"/>
          <p:cNvSpPr>
            <a:spLocks noChangeAspect="1"/>
          </p:cNvSpPr>
          <p:nvPr/>
        </p:nvSpPr>
        <p:spPr>
          <a:xfrm>
            <a:off x="6358595" y="2919631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Analytics Ops</a:t>
            </a:r>
          </a:p>
        </p:txBody>
      </p:sp>
      <p:sp>
        <p:nvSpPr>
          <p:cNvPr id="10" name="Cube 9"/>
          <p:cNvSpPr>
            <a:spLocks noChangeAspect="1"/>
          </p:cNvSpPr>
          <p:nvPr/>
        </p:nvSpPr>
        <p:spPr>
          <a:xfrm>
            <a:off x="7016260" y="1834427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Computer Vision</a:t>
            </a:r>
          </a:p>
        </p:txBody>
      </p:sp>
      <p:sp>
        <p:nvSpPr>
          <p:cNvPr id="11" name="Cube 10"/>
          <p:cNvSpPr>
            <a:spLocks noChangeAspect="1"/>
          </p:cNvSpPr>
          <p:nvPr/>
        </p:nvSpPr>
        <p:spPr>
          <a:xfrm>
            <a:off x="7469946" y="2919631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Data Engineering</a:t>
            </a:r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5911946" y="1834427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Manufacturing &amp; Automotive</a:t>
            </a:r>
          </a:p>
        </p:txBody>
      </p:sp>
    </p:spTree>
    <p:extLst>
      <p:ext uri="{BB962C8B-B14F-4D97-AF65-F5344CB8AC3E}">
        <p14:creationId xmlns:p14="http://schemas.microsoft.com/office/powerpoint/2010/main" val="56072537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O’Reilly Strata Conference NYC – Deep Learning for Recommender Systems</a:t>
            </a:r>
          </a:p>
          <a:p>
            <a:r>
              <a:rPr lang="en-US"/>
              <a:t>Verticals</a:t>
            </a:r>
          </a:p>
          <a:p>
            <a:pPr lvl="1"/>
            <a:r>
              <a:rPr lang="en-US"/>
              <a:t>Financial Services</a:t>
            </a:r>
          </a:p>
          <a:p>
            <a:pPr lvl="1"/>
            <a:r>
              <a:rPr lang="en-US"/>
              <a:t>Retail</a:t>
            </a:r>
          </a:p>
          <a:p>
            <a:pPr lvl="1"/>
            <a:r>
              <a:rPr lang="en-US"/>
              <a:t>CME</a:t>
            </a:r>
          </a:p>
          <a:p>
            <a:r>
              <a:rPr lang="en-US"/>
              <a:t>Techniques:</a:t>
            </a:r>
          </a:p>
          <a:p>
            <a:pPr lvl="1"/>
            <a:r>
              <a:rPr lang="en-US"/>
              <a:t>Recommender Systems</a:t>
            </a:r>
          </a:p>
          <a:p>
            <a:r>
              <a:rPr lang="en-US"/>
              <a:t>Capabilities:</a:t>
            </a:r>
          </a:p>
          <a:p>
            <a:pPr lvl="1"/>
            <a:r>
              <a:rPr lang="en-US"/>
              <a:t>Deep Learning &amp; GPU</a:t>
            </a:r>
          </a:p>
          <a:p>
            <a:pPr lvl="1"/>
            <a:r>
              <a:rPr lang="en-US"/>
              <a:t>Analytics Ops</a:t>
            </a:r>
          </a:p>
          <a:p>
            <a:pPr lvl="1"/>
            <a:r>
              <a:rPr lang="en-US"/>
              <a:t>Data Engineering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Modular Offering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</a:p>
        </p:txBody>
      </p:sp>
      <p:sp>
        <p:nvSpPr>
          <p:cNvPr id="5" name="Cube 4"/>
          <p:cNvSpPr>
            <a:spLocks noChangeAspect="1"/>
          </p:cNvSpPr>
          <p:nvPr/>
        </p:nvSpPr>
        <p:spPr>
          <a:xfrm>
            <a:off x="5198008" y="3714059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Deep Learning &amp; GPU</a:t>
            </a:r>
          </a:p>
        </p:txBody>
      </p:sp>
      <p:sp>
        <p:nvSpPr>
          <p:cNvPr id="8" name="Cube 7"/>
          <p:cNvSpPr>
            <a:spLocks noChangeAspect="1"/>
          </p:cNvSpPr>
          <p:nvPr/>
        </p:nvSpPr>
        <p:spPr>
          <a:xfrm>
            <a:off x="6309358" y="3714059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Analytics Ops</a:t>
            </a:r>
          </a:p>
        </p:txBody>
      </p:sp>
      <p:sp>
        <p:nvSpPr>
          <p:cNvPr id="9" name="Cube 8"/>
          <p:cNvSpPr>
            <a:spLocks noChangeAspect="1"/>
          </p:cNvSpPr>
          <p:nvPr/>
        </p:nvSpPr>
        <p:spPr>
          <a:xfrm>
            <a:off x="6309356" y="2626333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Recommender Systems</a:t>
            </a:r>
          </a:p>
        </p:txBody>
      </p:sp>
      <p:sp>
        <p:nvSpPr>
          <p:cNvPr id="10" name="Cube 9"/>
          <p:cNvSpPr>
            <a:spLocks noChangeAspect="1"/>
          </p:cNvSpPr>
          <p:nvPr/>
        </p:nvSpPr>
        <p:spPr>
          <a:xfrm>
            <a:off x="7420709" y="3714059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Data Engineering</a:t>
            </a:r>
          </a:p>
        </p:txBody>
      </p:sp>
      <p:sp>
        <p:nvSpPr>
          <p:cNvPr id="11" name="Cube 10"/>
          <p:cNvSpPr>
            <a:spLocks noChangeAspect="1"/>
          </p:cNvSpPr>
          <p:nvPr/>
        </p:nvSpPr>
        <p:spPr>
          <a:xfrm>
            <a:off x="7420709" y="1522956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CME</a:t>
            </a:r>
          </a:p>
        </p:txBody>
      </p:sp>
      <p:sp>
        <p:nvSpPr>
          <p:cNvPr id="14" name="Cube 13"/>
          <p:cNvSpPr>
            <a:spLocks noChangeAspect="1"/>
          </p:cNvSpPr>
          <p:nvPr/>
        </p:nvSpPr>
        <p:spPr>
          <a:xfrm>
            <a:off x="6309356" y="1522956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Retail</a:t>
            </a:r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5198003" y="1522956"/>
            <a:ext cx="1005840" cy="1005840"/>
          </a:xfrm>
          <a:prstGeom prst="cub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0">
                <a:solidFill>
                  <a:prstClr val="white"/>
                </a:solidFill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80131056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DC_PPT_Branded_16-9_0217_full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TDC_PPT_Branded_16-9_0217_full</vt:lpstr>
      <vt:lpstr>PowerPoint Presentation</vt:lpstr>
      <vt:lpstr>Accomplishments to Date</vt:lpstr>
      <vt:lpstr>Upcoming Events</vt:lpstr>
      <vt:lpstr>Future Directions</vt:lpstr>
      <vt:lpstr>More Ideas</vt:lpstr>
      <vt:lpstr>AI Training Strategy – Modular Offerings</vt:lpstr>
      <vt:lpstr>AI Training Strategy – Modular Offerings</vt:lpstr>
      <vt:lpstr>Example of Modular Offering</vt:lpstr>
      <vt:lpstr>Example of Modular Offering</vt:lpstr>
      <vt:lpstr>Goal: Quickly put together training materials tailored to customer need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2017-06-27T15:13:04Z</dcterms:modified>
</cp:coreProperties>
</file>