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5232D"/>
    <a:srgbClr val="25323C"/>
    <a:srgbClr val="1B2932"/>
    <a:srgbClr val="1927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CE06-1327-284A-973C-DDBECD64A7BD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E4CAB-2820-8943-8333-34E013F512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692C7-4D07-8248-AC5B-6265A7FD0688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34BB4-3B0E-BB4D-9FC3-31F9A407B2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9BC0-758F-CD4F-A1C3-AB88916542BF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A286-0EF2-B54B-B349-D21AC9C8E5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Team </a:t>
            </a:r>
            <a:r>
              <a:rPr lang="en-US" dirty="0" err="1" smtClean="0">
                <a:latin typeface="Helvetica"/>
                <a:cs typeface="Helvetica"/>
              </a:rPr>
              <a:t>Simulus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Traffic Simulation Software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6168571"/>
            <a:ext cx="9144000" cy="689429"/>
            <a:chOff x="0" y="6168571"/>
            <a:chExt cx="9144000" cy="689429"/>
          </a:xfrm>
        </p:grpSpPr>
        <p:sp>
          <p:nvSpPr>
            <p:cNvPr id="7" name="Rectangle 6"/>
            <p:cNvSpPr/>
            <p:nvPr/>
          </p:nvSpPr>
          <p:spPr>
            <a:xfrm>
              <a:off x="0" y="6168571"/>
              <a:ext cx="9144000" cy="689429"/>
            </a:xfrm>
            <a:prstGeom prst="rect">
              <a:avLst/>
            </a:prstGeom>
            <a:solidFill>
              <a:srgbClr val="1523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smtClean="0">
                  <a:latin typeface="Helvetica"/>
                  <a:cs typeface="Helvetica"/>
                </a:rPr>
                <a:t>7CCSMGPR</a:t>
              </a:r>
              <a:endParaRPr lang="en-US" sz="1400" i="1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simulus3.png"/>
            <p:cNvPicPr>
              <a:picLocks noChangeAspect="1"/>
            </p:cNvPicPr>
            <p:nvPr/>
          </p:nvPicPr>
          <p:blipFill>
            <a:blip r:embed="rId2"/>
            <a:srcRect l="17666" t="15596" r="19059" b="19266"/>
            <a:stretch>
              <a:fillRect/>
            </a:stretch>
          </p:blipFill>
          <p:spPr>
            <a:xfrm>
              <a:off x="8089900" y="6213929"/>
              <a:ext cx="1054100" cy="64407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368143" y="6168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/>
          <p:nvPr/>
        </p:nvGrpSpPr>
        <p:grpSpPr>
          <a:xfrm>
            <a:off x="0" y="6168571"/>
            <a:ext cx="9144000" cy="689429"/>
            <a:chOff x="0" y="6168571"/>
            <a:chExt cx="9144000" cy="689429"/>
          </a:xfrm>
        </p:grpSpPr>
        <p:sp>
          <p:nvSpPr>
            <p:cNvPr id="7" name="Rectangle 6"/>
            <p:cNvSpPr/>
            <p:nvPr/>
          </p:nvSpPr>
          <p:spPr>
            <a:xfrm>
              <a:off x="0" y="6168571"/>
              <a:ext cx="9144000" cy="689429"/>
            </a:xfrm>
            <a:prstGeom prst="rect">
              <a:avLst/>
            </a:prstGeom>
            <a:solidFill>
              <a:srgbClr val="1523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smtClean="0">
                  <a:latin typeface="Helvetica"/>
                  <a:cs typeface="Helvetica"/>
                </a:rPr>
                <a:t>7CCSMGPR</a:t>
              </a:r>
              <a:endParaRPr lang="en-US" sz="1400" i="1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simulus3.png"/>
            <p:cNvPicPr>
              <a:picLocks noChangeAspect="1"/>
            </p:cNvPicPr>
            <p:nvPr/>
          </p:nvPicPr>
          <p:blipFill>
            <a:blip r:embed="rId2"/>
            <a:srcRect l="17666" t="15596" r="19059" b="19266"/>
            <a:stretch>
              <a:fillRect/>
            </a:stretch>
          </p:blipFill>
          <p:spPr>
            <a:xfrm>
              <a:off x="8089900" y="6213929"/>
              <a:ext cx="1054100" cy="64407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368143" y="6168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17304"/>
            <a:ext cx="7772400" cy="662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752606"/>
            <a:ext cx="6160661" cy="44627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300" dirty="0" smtClean="0">
                <a:latin typeface="Helvetica"/>
                <a:cs typeface="Helvetica"/>
              </a:rPr>
              <a:t>Aims:</a:t>
            </a: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198883"/>
            <a:ext cx="7404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 Must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Individual Vehicles</a:t>
            </a:r>
            <a:endParaRPr lang="en-US" sz="2000" dirty="0" smtClean="0">
              <a:latin typeface="Helvetica"/>
              <a:cs typeface="Helvetica"/>
            </a:endParaRPr>
          </a:p>
          <a:p>
            <a:pPr lvl="2">
              <a:buFont typeface="Arial"/>
              <a:buChar char="•"/>
            </a:pPr>
            <a:r>
              <a:rPr lang="en-US" sz="2000" dirty="0" smtClean="0"/>
              <a:t> Vehicle Entrance and Exit 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Vehicle Behaviour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Statistics – Delay, Average Speed, Distance Travelled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Traffic Management Policies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3137875"/>
            <a:ext cx="740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/>
              <a:buChar char="•"/>
            </a:pPr>
            <a:r>
              <a:rPr lang="en-US" sz="2000" dirty="0" smtClean="0"/>
              <a:t> Should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Emergency Services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User Maps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799" y="4153538"/>
            <a:ext cx="7404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/>
              <a:buChar char="•"/>
            </a:pPr>
            <a:r>
              <a:rPr lang="en-US" sz="2000" dirty="0" smtClean="0"/>
              <a:t> Could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Save/Load User Maps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Google Maps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798" y="5169201"/>
            <a:ext cx="74041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/>
              <a:buChar char="•"/>
            </a:pPr>
            <a:r>
              <a:rPr lang="en-US" sz="2000" dirty="0" smtClean="0"/>
              <a:t> Won’t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Pre-existing Traffic Simulators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168571"/>
            <a:ext cx="9144000" cy="689429"/>
            <a:chOff x="0" y="6168571"/>
            <a:chExt cx="9144000" cy="689429"/>
          </a:xfrm>
        </p:grpSpPr>
        <p:sp>
          <p:nvSpPr>
            <p:cNvPr id="7" name="Rectangle 6"/>
            <p:cNvSpPr/>
            <p:nvPr/>
          </p:nvSpPr>
          <p:spPr>
            <a:xfrm>
              <a:off x="0" y="6168571"/>
              <a:ext cx="9144000" cy="689429"/>
            </a:xfrm>
            <a:prstGeom prst="rect">
              <a:avLst/>
            </a:prstGeom>
            <a:solidFill>
              <a:srgbClr val="1523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smtClean="0">
                  <a:latin typeface="Helvetica"/>
                  <a:cs typeface="Helvetica"/>
                </a:rPr>
                <a:t>7CCSMGPR</a:t>
              </a:r>
              <a:endParaRPr lang="en-US" sz="1400" i="1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simulus3.png"/>
            <p:cNvPicPr>
              <a:picLocks noChangeAspect="1"/>
            </p:cNvPicPr>
            <p:nvPr/>
          </p:nvPicPr>
          <p:blipFill>
            <a:blip r:embed="rId2"/>
            <a:srcRect l="17666" t="15596" r="19059" b="19266"/>
            <a:stretch>
              <a:fillRect/>
            </a:stretch>
          </p:blipFill>
          <p:spPr>
            <a:xfrm>
              <a:off x="8089900" y="6213929"/>
              <a:ext cx="1054100" cy="64407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368143" y="6168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732008"/>
            <a:ext cx="6160661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 smtClean="0"/>
              <a:t>Working Policy: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Cooperation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Democracy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Equality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2055447"/>
            <a:ext cx="6160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Methodology: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Time Management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Iterative and Incremental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Emphasis on feedback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3378886"/>
            <a:ext cx="6160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Flexible Roles: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Research and Design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Developer – GUI, Model Implementation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Documentation Analyst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4702325"/>
            <a:ext cx="6160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Collaboration: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Meetings, </a:t>
            </a:r>
            <a:r>
              <a:rPr lang="en-US" sz="2000" dirty="0" err="1" smtClean="0"/>
              <a:t>GitHub</a:t>
            </a:r>
            <a:r>
              <a:rPr lang="en-US" sz="2000" dirty="0" smtClean="0"/>
              <a:t>,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, </a:t>
            </a:r>
            <a:r>
              <a:rPr lang="en-US" sz="2000" dirty="0" err="1" smtClean="0"/>
              <a:t>WhatsApp</a:t>
            </a: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799" y="5410211"/>
            <a:ext cx="6160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Peer Assessment and Conflict Resolution: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Voice, Vote, Resolve</a:t>
            </a:r>
            <a:endParaRPr lang="en-US" sz="2000" dirty="0" smtClean="0"/>
          </a:p>
        </p:txBody>
      </p:sp>
      <p:sp>
        <p:nvSpPr>
          <p:cNvPr id="15" name="Title 7"/>
          <p:cNvSpPr>
            <a:spLocks noGrp="1"/>
          </p:cNvSpPr>
          <p:nvPr>
            <p:ph type="ctrTitle"/>
          </p:nvPr>
        </p:nvSpPr>
        <p:spPr>
          <a:xfrm>
            <a:off x="685800" y="17304"/>
            <a:ext cx="7772400" cy="662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Organisation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168571"/>
            <a:ext cx="9144000" cy="689429"/>
            <a:chOff x="0" y="6168571"/>
            <a:chExt cx="9144000" cy="689429"/>
          </a:xfrm>
        </p:grpSpPr>
        <p:sp>
          <p:nvSpPr>
            <p:cNvPr id="7" name="Rectangle 6"/>
            <p:cNvSpPr/>
            <p:nvPr/>
          </p:nvSpPr>
          <p:spPr>
            <a:xfrm>
              <a:off x="0" y="6168571"/>
              <a:ext cx="9144000" cy="689429"/>
            </a:xfrm>
            <a:prstGeom prst="rect">
              <a:avLst/>
            </a:prstGeom>
            <a:solidFill>
              <a:srgbClr val="1523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smtClean="0">
                  <a:latin typeface="Helvetica"/>
                  <a:cs typeface="Helvetica"/>
                </a:rPr>
                <a:t>7CCSMGPR</a:t>
              </a:r>
              <a:endParaRPr lang="en-US" sz="1400" i="1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simulus3.png"/>
            <p:cNvPicPr>
              <a:picLocks noChangeAspect="1"/>
            </p:cNvPicPr>
            <p:nvPr/>
          </p:nvPicPr>
          <p:blipFill>
            <a:blip r:embed="rId2"/>
            <a:srcRect l="17666" t="15596" r="19059" b="19266"/>
            <a:stretch>
              <a:fillRect/>
            </a:stretch>
          </p:blipFill>
          <p:spPr>
            <a:xfrm>
              <a:off x="8089900" y="6213929"/>
              <a:ext cx="1054100" cy="64407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368143" y="6168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itle 7"/>
          <p:cNvSpPr>
            <a:spLocks noGrp="1"/>
          </p:cNvSpPr>
          <p:nvPr>
            <p:ph type="ctrTitle"/>
          </p:nvPr>
        </p:nvSpPr>
        <p:spPr>
          <a:xfrm>
            <a:off x="685800" y="17304"/>
            <a:ext cx="7772400" cy="662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133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Team Simulus</vt:lpstr>
      <vt:lpstr>Project Description</vt:lpstr>
      <vt:lpstr>Project Organisation</vt:lpstr>
      <vt:lpstr>Project Progress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Simulus</dc:title>
  <dc:creator>Paul</dc:creator>
  <cp:lastModifiedBy>Paul</cp:lastModifiedBy>
  <cp:revision>9</cp:revision>
  <dcterms:created xsi:type="dcterms:W3CDTF">2015-02-07T13:10:06Z</dcterms:created>
  <dcterms:modified xsi:type="dcterms:W3CDTF">2015-02-07T17:44:43Z</dcterms:modified>
</cp:coreProperties>
</file>