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3" r:id="rId4"/>
    <p:sldId id="262" r:id="rId5"/>
    <p:sldId id="261" r:id="rId6"/>
    <p:sldId id="260" r:id="rId7"/>
    <p:sldId id="267" r:id="rId8"/>
    <p:sldId id="270" r:id="rId9"/>
    <p:sldId id="269" r:id="rId10"/>
    <p:sldId id="268" r:id="rId11"/>
    <p:sldId id="272" r:id="rId12"/>
    <p:sldId id="271" r:id="rId13"/>
    <p:sldId id="273" r:id="rId14"/>
    <p:sldId id="275" r:id="rId15"/>
    <p:sldId id="274" r:id="rId16"/>
    <p:sldId id="276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1CBC0A-8392-412E-A74E-39F2582E8E28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D1B4523-EFFD-423E-AF6B-FF4BBE9BA60A}">
      <dgm:prSet phldrT="[Texto]"/>
      <dgm:spPr/>
      <dgm:t>
        <a:bodyPr/>
        <a:lstStyle/>
        <a:p>
          <a:r>
            <a:rPr lang="pt-BR"/>
            <a:t>Jogo De Damas</a:t>
          </a:r>
        </a:p>
      </dgm:t>
    </dgm:pt>
    <dgm:pt modelId="{BEDEE5F2-8CFB-48EB-A9BB-63A78B346D85}" type="parTrans" cxnId="{BED2DF7C-59F2-4731-BB06-052AE6876E3E}">
      <dgm:prSet/>
      <dgm:spPr/>
      <dgm:t>
        <a:bodyPr/>
        <a:lstStyle/>
        <a:p>
          <a:endParaRPr lang="pt-BR"/>
        </a:p>
      </dgm:t>
    </dgm:pt>
    <dgm:pt modelId="{0A1F7F88-68A8-45EB-B78A-814D6A6B5C36}" type="sibTrans" cxnId="{BED2DF7C-59F2-4731-BB06-052AE6876E3E}">
      <dgm:prSet/>
      <dgm:spPr/>
      <dgm:t>
        <a:bodyPr/>
        <a:lstStyle/>
        <a:p>
          <a:endParaRPr lang="pt-BR"/>
        </a:p>
      </dgm:t>
    </dgm:pt>
    <dgm:pt modelId="{C2E03C60-F51B-4F21-A23C-9E216C35F5D8}">
      <dgm:prSet phldrT="[Texto]"/>
      <dgm:spPr/>
      <dgm:t>
        <a:bodyPr/>
        <a:lstStyle/>
        <a:p>
          <a:r>
            <a:rPr lang="pt-BR"/>
            <a:t>Codificação</a:t>
          </a:r>
        </a:p>
      </dgm:t>
    </dgm:pt>
    <dgm:pt modelId="{F1F42C00-8FCE-4006-83DE-8EF584E8299E}" type="parTrans" cxnId="{6657892D-71A7-4D75-81FE-9D3B1BF5A5E8}">
      <dgm:prSet/>
      <dgm:spPr/>
      <dgm:t>
        <a:bodyPr/>
        <a:lstStyle/>
        <a:p>
          <a:endParaRPr lang="pt-BR"/>
        </a:p>
      </dgm:t>
    </dgm:pt>
    <dgm:pt modelId="{4773CC03-05E5-440E-80CC-70A35E94E704}" type="sibTrans" cxnId="{6657892D-71A7-4D75-81FE-9D3B1BF5A5E8}">
      <dgm:prSet/>
      <dgm:spPr/>
      <dgm:t>
        <a:bodyPr/>
        <a:lstStyle/>
        <a:p>
          <a:endParaRPr lang="pt-BR"/>
        </a:p>
      </dgm:t>
    </dgm:pt>
    <dgm:pt modelId="{3DFDBF23-DB6B-4247-947F-9F75F2AB5B9D}">
      <dgm:prSet phldrT="[Texto]"/>
      <dgm:spPr/>
      <dgm:t>
        <a:bodyPr/>
        <a:lstStyle/>
        <a:p>
          <a:r>
            <a:rPr lang="pt-BR"/>
            <a:t>Restrições</a:t>
          </a:r>
        </a:p>
      </dgm:t>
    </dgm:pt>
    <dgm:pt modelId="{41006260-652A-4E02-9E7E-3B86B375C33E}" type="parTrans" cxnId="{2BCF471A-CD26-41B8-A348-B3A8ACE34B54}">
      <dgm:prSet/>
      <dgm:spPr/>
      <dgm:t>
        <a:bodyPr/>
        <a:lstStyle/>
        <a:p>
          <a:endParaRPr lang="pt-BR"/>
        </a:p>
      </dgm:t>
    </dgm:pt>
    <dgm:pt modelId="{C3EB3296-D1C6-4B66-8504-51BFC959081E}" type="sibTrans" cxnId="{2BCF471A-CD26-41B8-A348-B3A8ACE34B54}">
      <dgm:prSet/>
      <dgm:spPr/>
      <dgm:t>
        <a:bodyPr/>
        <a:lstStyle/>
        <a:p>
          <a:endParaRPr lang="pt-BR"/>
        </a:p>
      </dgm:t>
    </dgm:pt>
    <dgm:pt modelId="{9EA889C1-8125-4C59-8397-482568BA211E}">
      <dgm:prSet phldrT="[Texto]"/>
      <dgm:spPr/>
      <dgm:t>
        <a:bodyPr/>
        <a:lstStyle/>
        <a:p>
          <a:r>
            <a:rPr lang="pt-BR"/>
            <a:t>Funcionalidades</a:t>
          </a:r>
        </a:p>
      </dgm:t>
    </dgm:pt>
    <dgm:pt modelId="{B45D2EF2-51EA-48AB-8272-D15EE97B5152}" type="parTrans" cxnId="{8F97A500-DFAA-4AE8-862B-77B966936AD4}">
      <dgm:prSet/>
      <dgm:spPr/>
      <dgm:t>
        <a:bodyPr/>
        <a:lstStyle/>
        <a:p>
          <a:endParaRPr lang="pt-BR"/>
        </a:p>
      </dgm:t>
    </dgm:pt>
    <dgm:pt modelId="{BAE1D9FF-C9F4-4B29-B75C-691923325144}" type="sibTrans" cxnId="{8F97A500-DFAA-4AE8-862B-77B966936AD4}">
      <dgm:prSet/>
      <dgm:spPr/>
      <dgm:t>
        <a:bodyPr/>
        <a:lstStyle/>
        <a:p>
          <a:endParaRPr lang="pt-BR"/>
        </a:p>
      </dgm:t>
    </dgm:pt>
    <dgm:pt modelId="{785E7AD5-685B-497B-AB59-C203566A6777}">
      <dgm:prSet phldrT="[Texto]"/>
      <dgm:spPr/>
      <dgm:t>
        <a:bodyPr/>
        <a:lstStyle/>
        <a:p>
          <a:r>
            <a:rPr lang="pt-BR"/>
            <a:t>Mover Peça</a:t>
          </a:r>
        </a:p>
      </dgm:t>
    </dgm:pt>
    <dgm:pt modelId="{4BF66255-E99F-4F76-AF9C-C7D4766AFF2C}" type="parTrans" cxnId="{0943BEDB-E0DA-4681-9D66-E2CD029CE4A7}">
      <dgm:prSet/>
      <dgm:spPr/>
      <dgm:t>
        <a:bodyPr/>
        <a:lstStyle/>
        <a:p>
          <a:endParaRPr lang="pt-BR"/>
        </a:p>
      </dgm:t>
    </dgm:pt>
    <dgm:pt modelId="{4220A99F-9086-4BC3-B0C1-B832EA4000ED}" type="sibTrans" cxnId="{0943BEDB-E0DA-4681-9D66-E2CD029CE4A7}">
      <dgm:prSet/>
      <dgm:spPr/>
      <dgm:t>
        <a:bodyPr/>
        <a:lstStyle/>
        <a:p>
          <a:endParaRPr lang="pt-BR"/>
        </a:p>
      </dgm:t>
    </dgm:pt>
    <dgm:pt modelId="{9A42B418-1250-43A1-B126-EAAE0FBD00EE}">
      <dgm:prSet phldrT="[Texto]" custT="1"/>
      <dgm:spPr/>
      <dgm:t>
        <a:bodyPr/>
        <a:lstStyle/>
        <a:p>
          <a:r>
            <a:rPr lang="pt-BR" sz="1600"/>
            <a:t>Eliminar Peça</a:t>
          </a:r>
        </a:p>
      </dgm:t>
    </dgm:pt>
    <dgm:pt modelId="{85A588B7-1F76-41E2-A5DC-96D125453C09}" type="parTrans" cxnId="{95FD6C39-59FE-4E93-A20E-198F44267951}">
      <dgm:prSet/>
      <dgm:spPr/>
      <dgm:t>
        <a:bodyPr/>
        <a:lstStyle/>
        <a:p>
          <a:endParaRPr lang="pt-BR"/>
        </a:p>
      </dgm:t>
    </dgm:pt>
    <dgm:pt modelId="{CF5C0525-A262-4415-923E-2664F29B482C}" type="sibTrans" cxnId="{95FD6C39-59FE-4E93-A20E-198F44267951}">
      <dgm:prSet/>
      <dgm:spPr/>
      <dgm:t>
        <a:bodyPr/>
        <a:lstStyle/>
        <a:p>
          <a:endParaRPr lang="pt-BR"/>
        </a:p>
      </dgm:t>
    </dgm:pt>
    <dgm:pt modelId="{80EDF7A2-98C8-4F85-B132-9237CB9F4051}">
      <dgm:prSet phldrT="[Texto]" custT="1"/>
      <dgm:spPr/>
      <dgm:t>
        <a:bodyPr/>
        <a:lstStyle/>
        <a:p>
          <a:r>
            <a:rPr lang="pt-BR" sz="1200"/>
            <a:t>Tornar uma peça uma dama</a:t>
          </a:r>
        </a:p>
      </dgm:t>
    </dgm:pt>
    <dgm:pt modelId="{F05B6C18-A8D7-447B-9BDC-7E5C40FADB9F}" type="parTrans" cxnId="{B0F24E35-2F61-4C55-AE31-6136E55C4527}">
      <dgm:prSet/>
      <dgm:spPr/>
      <dgm:t>
        <a:bodyPr/>
        <a:lstStyle/>
        <a:p>
          <a:endParaRPr lang="pt-BR"/>
        </a:p>
      </dgm:t>
    </dgm:pt>
    <dgm:pt modelId="{9948D77E-1649-40F2-A2D6-7D4A4457FD1B}" type="sibTrans" cxnId="{B0F24E35-2F61-4C55-AE31-6136E55C4527}">
      <dgm:prSet/>
      <dgm:spPr/>
      <dgm:t>
        <a:bodyPr/>
        <a:lstStyle/>
        <a:p>
          <a:endParaRPr lang="pt-BR"/>
        </a:p>
      </dgm:t>
    </dgm:pt>
    <dgm:pt modelId="{2AB7E715-3730-47B5-B115-D34E952A7844}">
      <dgm:prSet phldrT="[Texto]" custT="1"/>
      <dgm:spPr/>
      <dgm:t>
        <a:bodyPr/>
        <a:lstStyle/>
        <a:p>
          <a:r>
            <a:rPr lang="pt-BR" sz="1200"/>
            <a:t>Dama se mover em todas diagonais</a:t>
          </a:r>
        </a:p>
      </dgm:t>
    </dgm:pt>
    <dgm:pt modelId="{3E164B41-B3EC-4FEF-814D-9A321B937207}" type="parTrans" cxnId="{863FEAC2-4CBA-48C8-9E56-619A6EE4248C}">
      <dgm:prSet/>
      <dgm:spPr/>
      <dgm:t>
        <a:bodyPr/>
        <a:lstStyle/>
        <a:p>
          <a:endParaRPr lang="pt-BR"/>
        </a:p>
      </dgm:t>
    </dgm:pt>
    <dgm:pt modelId="{344FB120-4F3A-49F3-8E6B-6202D13DF324}" type="sibTrans" cxnId="{863FEAC2-4CBA-48C8-9E56-619A6EE4248C}">
      <dgm:prSet/>
      <dgm:spPr/>
      <dgm:t>
        <a:bodyPr/>
        <a:lstStyle/>
        <a:p>
          <a:endParaRPr lang="pt-BR"/>
        </a:p>
      </dgm:t>
    </dgm:pt>
    <dgm:pt modelId="{A17BFAE1-3EED-484A-A431-2BDCB11D6AA4}">
      <dgm:prSet phldrT="[Texto]" custT="1"/>
      <dgm:spPr/>
      <dgm:t>
        <a:bodyPr/>
        <a:lstStyle/>
        <a:p>
          <a:r>
            <a:rPr lang="pt-BR" sz="1400"/>
            <a:t>Eliminações</a:t>
          </a:r>
          <a:r>
            <a:rPr lang="pt-BR" sz="1000"/>
            <a:t> </a:t>
          </a:r>
          <a:r>
            <a:rPr lang="pt-BR" sz="1400"/>
            <a:t>Multiplas</a:t>
          </a:r>
          <a:endParaRPr lang="pt-BR" sz="1000"/>
        </a:p>
      </dgm:t>
    </dgm:pt>
    <dgm:pt modelId="{6542C931-765E-4A79-83E7-92899E77FD21}" type="parTrans" cxnId="{336D35E7-10D5-4CF5-A497-1218E89179AB}">
      <dgm:prSet/>
      <dgm:spPr/>
      <dgm:t>
        <a:bodyPr/>
        <a:lstStyle/>
        <a:p>
          <a:endParaRPr lang="pt-BR"/>
        </a:p>
      </dgm:t>
    </dgm:pt>
    <dgm:pt modelId="{84EDB498-2682-4223-802F-A11613A75EB7}" type="sibTrans" cxnId="{336D35E7-10D5-4CF5-A497-1218E89179AB}">
      <dgm:prSet/>
      <dgm:spPr/>
      <dgm:t>
        <a:bodyPr/>
        <a:lstStyle/>
        <a:p>
          <a:endParaRPr lang="pt-BR"/>
        </a:p>
      </dgm:t>
    </dgm:pt>
    <dgm:pt modelId="{0BB49476-5F39-4AF3-BA50-C42E79C75FED}">
      <dgm:prSet phldrT="[Texto]"/>
      <dgm:spPr/>
      <dgm:t>
        <a:bodyPr/>
        <a:lstStyle/>
        <a:p>
          <a:r>
            <a:rPr lang="pt-BR"/>
            <a:t>Eliminações Obrigatórias</a:t>
          </a:r>
        </a:p>
      </dgm:t>
    </dgm:pt>
    <dgm:pt modelId="{FD2261F8-1BF9-4E16-B04B-CD2028B8F653}" type="parTrans" cxnId="{FC801D08-DB5B-4D32-A305-32FB0CB873A3}">
      <dgm:prSet/>
      <dgm:spPr/>
      <dgm:t>
        <a:bodyPr/>
        <a:lstStyle/>
        <a:p>
          <a:endParaRPr lang="pt-BR"/>
        </a:p>
      </dgm:t>
    </dgm:pt>
    <dgm:pt modelId="{C7977947-4436-4B2B-AC7B-FE78CB8CD6E4}" type="sibTrans" cxnId="{FC801D08-DB5B-4D32-A305-32FB0CB873A3}">
      <dgm:prSet/>
      <dgm:spPr/>
      <dgm:t>
        <a:bodyPr/>
        <a:lstStyle/>
        <a:p>
          <a:endParaRPr lang="pt-BR"/>
        </a:p>
      </dgm:t>
    </dgm:pt>
    <dgm:pt modelId="{FE6FA1E8-1F90-45A6-BADC-985E994A6144}">
      <dgm:prSet phldrT="[Texto]" custT="1"/>
      <dgm:spPr/>
      <dgm:t>
        <a:bodyPr/>
        <a:lstStyle/>
        <a:p>
          <a:r>
            <a:rPr lang="pt-BR" sz="1600"/>
            <a:t>Jogadas Disponíveis</a:t>
          </a:r>
        </a:p>
      </dgm:t>
    </dgm:pt>
    <dgm:pt modelId="{872AB1AE-559E-43FA-9511-3DEF5CBA4605}" type="parTrans" cxnId="{EDA3B1C6-E10C-4547-B0B3-8D65D02843A7}">
      <dgm:prSet/>
      <dgm:spPr/>
      <dgm:t>
        <a:bodyPr/>
        <a:lstStyle/>
        <a:p>
          <a:endParaRPr lang="pt-BR"/>
        </a:p>
      </dgm:t>
    </dgm:pt>
    <dgm:pt modelId="{5B38C701-5531-4AF2-8989-46EB1EFDA4F0}" type="sibTrans" cxnId="{EDA3B1C6-E10C-4547-B0B3-8D65D02843A7}">
      <dgm:prSet/>
      <dgm:spPr/>
      <dgm:t>
        <a:bodyPr/>
        <a:lstStyle/>
        <a:p>
          <a:endParaRPr lang="pt-BR"/>
        </a:p>
      </dgm:t>
    </dgm:pt>
    <dgm:pt modelId="{5D0D1EB4-FB62-4F4F-BD16-84866B4ABC70}">
      <dgm:prSet phldrT="[Texto]"/>
      <dgm:spPr/>
      <dgm:t>
        <a:bodyPr/>
        <a:lstStyle/>
        <a:p>
          <a:r>
            <a:rPr lang="pt-BR"/>
            <a:t>Computador</a:t>
          </a:r>
        </a:p>
      </dgm:t>
    </dgm:pt>
    <dgm:pt modelId="{6A1ADB8B-15DD-4C05-85F2-64B0EEC7C6B1}" type="parTrans" cxnId="{CD1523F8-2387-4B9A-8037-D31C00BE8048}">
      <dgm:prSet/>
      <dgm:spPr/>
      <dgm:t>
        <a:bodyPr/>
        <a:lstStyle/>
        <a:p>
          <a:endParaRPr lang="pt-BR"/>
        </a:p>
      </dgm:t>
    </dgm:pt>
    <dgm:pt modelId="{2075F7A5-3268-4608-A177-8F51436C06A7}" type="sibTrans" cxnId="{CD1523F8-2387-4B9A-8037-D31C00BE8048}">
      <dgm:prSet/>
      <dgm:spPr/>
      <dgm:t>
        <a:bodyPr/>
        <a:lstStyle/>
        <a:p>
          <a:endParaRPr lang="pt-BR"/>
        </a:p>
      </dgm:t>
    </dgm:pt>
    <dgm:pt modelId="{E8042824-A068-4D92-BAE2-BEE06DEFD666}">
      <dgm:prSet phldrT="[Texto]" custT="1"/>
      <dgm:spPr/>
      <dgm:t>
        <a:bodyPr/>
        <a:lstStyle/>
        <a:p>
          <a:r>
            <a:rPr lang="pt-BR" sz="1200"/>
            <a:t>Damas se movem em todas diagonais</a:t>
          </a:r>
        </a:p>
      </dgm:t>
    </dgm:pt>
    <dgm:pt modelId="{D931C1AD-9EFF-4D22-AA1C-D97A898A0134}" type="parTrans" cxnId="{B67A19F2-C8C3-4340-95B3-D176E0D9141B}">
      <dgm:prSet/>
      <dgm:spPr/>
      <dgm:t>
        <a:bodyPr/>
        <a:lstStyle/>
        <a:p>
          <a:endParaRPr lang="pt-BR"/>
        </a:p>
      </dgm:t>
    </dgm:pt>
    <dgm:pt modelId="{03457EF5-25A4-47BA-A83B-934C52EBE789}" type="sibTrans" cxnId="{B67A19F2-C8C3-4340-95B3-D176E0D9141B}">
      <dgm:prSet/>
      <dgm:spPr/>
      <dgm:t>
        <a:bodyPr/>
        <a:lstStyle/>
        <a:p>
          <a:endParaRPr lang="pt-BR"/>
        </a:p>
      </dgm:t>
    </dgm:pt>
    <dgm:pt modelId="{2FEC4CF1-F117-4F21-B695-13F867CD4970}">
      <dgm:prSet phldrT="[Texto]"/>
      <dgm:spPr/>
      <dgm:t>
        <a:bodyPr/>
        <a:lstStyle/>
        <a:p>
          <a:r>
            <a:rPr lang="pt-BR"/>
            <a:t>Tornar peças objetos</a:t>
          </a:r>
        </a:p>
      </dgm:t>
    </dgm:pt>
    <dgm:pt modelId="{9C75614A-9F62-440C-9F64-56A896231D3D}" type="parTrans" cxnId="{204BC61C-BF52-4336-A0A5-63211193B4D2}">
      <dgm:prSet/>
      <dgm:spPr/>
      <dgm:t>
        <a:bodyPr/>
        <a:lstStyle/>
        <a:p>
          <a:endParaRPr lang="pt-BR"/>
        </a:p>
      </dgm:t>
    </dgm:pt>
    <dgm:pt modelId="{9DA02401-F4F4-4964-A00F-A24E6BC4D2A5}" type="sibTrans" cxnId="{204BC61C-BF52-4336-A0A5-63211193B4D2}">
      <dgm:prSet/>
      <dgm:spPr/>
      <dgm:t>
        <a:bodyPr/>
        <a:lstStyle/>
        <a:p>
          <a:endParaRPr lang="pt-BR"/>
        </a:p>
      </dgm:t>
    </dgm:pt>
    <dgm:pt modelId="{6B5021F1-AFDA-4511-B2AE-01BB5373EC85}">
      <dgm:prSet phldrT="[Texto]" custT="1"/>
      <dgm:spPr/>
      <dgm:t>
        <a:bodyPr/>
        <a:lstStyle/>
        <a:p>
          <a:r>
            <a:rPr lang="pt-BR" sz="1200"/>
            <a:t>Colocar Ações nos botões de Iniciar, Limpar e Reiniciar Jogo</a:t>
          </a:r>
        </a:p>
      </dgm:t>
    </dgm:pt>
    <dgm:pt modelId="{9486FFDA-B4B4-4B80-86B5-A78CA2095B73}" type="parTrans" cxnId="{2275F86B-56E8-4065-8FA1-D86153F36E0C}">
      <dgm:prSet/>
      <dgm:spPr/>
      <dgm:t>
        <a:bodyPr/>
        <a:lstStyle/>
        <a:p>
          <a:endParaRPr lang="pt-BR"/>
        </a:p>
      </dgm:t>
    </dgm:pt>
    <dgm:pt modelId="{3E8186CC-08B0-490F-AC4D-68F9E9469D49}" type="sibTrans" cxnId="{2275F86B-56E8-4065-8FA1-D86153F36E0C}">
      <dgm:prSet/>
      <dgm:spPr/>
      <dgm:t>
        <a:bodyPr/>
        <a:lstStyle/>
        <a:p>
          <a:endParaRPr lang="pt-BR"/>
        </a:p>
      </dgm:t>
    </dgm:pt>
    <dgm:pt modelId="{8E06693D-BACD-4FDD-83BD-D73C2895AD34}">
      <dgm:prSet phldrT="[Texto]" custT="1"/>
      <dgm:spPr/>
      <dgm:t>
        <a:bodyPr/>
        <a:lstStyle/>
        <a:p>
          <a:r>
            <a:rPr lang="pt-BR" sz="1200"/>
            <a:t>Objetos alocados numa posição do tabuleiro</a:t>
          </a:r>
        </a:p>
      </dgm:t>
    </dgm:pt>
    <dgm:pt modelId="{BD6C7ACB-F423-4357-B887-9FE18A773571}" type="parTrans" cxnId="{EF1A2EB0-4240-4B47-A817-10FB8774BDC0}">
      <dgm:prSet/>
      <dgm:spPr/>
      <dgm:t>
        <a:bodyPr/>
        <a:lstStyle/>
        <a:p>
          <a:endParaRPr lang="pt-BR"/>
        </a:p>
      </dgm:t>
    </dgm:pt>
    <dgm:pt modelId="{F156B2AD-C235-425C-B28B-875291AD2DB3}" type="sibTrans" cxnId="{EF1A2EB0-4240-4B47-A817-10FB8774BDC0}">
      <dgm:prSet/>
      <dgm:spPr/>
      <dgm:t>
        <a:bodyPr/>
        <a:lstStyle/>
        <a:p>
          <a:endParaRPr lang="pt-BR"/>
        </a:p>
      </dgm:t>
    </dgm:pt>
    <dgm:pt modelId="{1297F739-DD1E-4EA1-9457-8D7316D8F446}">
      <dgm:prSet phldrT="[Texto]" custT="1"/>
      <dgm:spPr/>
      <dgm:t>
        <a:bodyPr/>
        <a:lstStyle/>
        <a:p>
          <a:r>
            <a:rPr lang="pt-BR" sz="1200"/>
            <a:t>Pegar posições dos objetos e colocar numa matriz</a:t>
          </a:r>
        </a:p>
      </dgm:t>
    </dgm:pt>
    <dgm:pt modelId="{FE8C3CE0-E09A-4F62-A427-6BCD06EFC1F0}" type="parTrans" cxnId="{9FF72752-9550-43BE-82D2-51142BEAF60B}">
      <dgm:prSet/>
      <dgm:spPr/>
      <dgm:t>
        <a:bodyPr/>
        <a:lstStyle/>
        <a:p>
          <a:endParaRPr lang="pt-BR"/>
        </a:p>
      </dgm:t>
    </dgm:pt>
    <dgm:pt modelId="{4499867D-9DB3-4083-8380-3745A52436B2}" type="sibTrans" cxnId="{9FF72752-9550-43BE-82D2-51142BEAF60B}">
      <dgm:prSet/>
      <dgm:spPr/>
      <dgm:t>
        <a:bodyPr/>
        <a:lstStyle/>
        <a:p>
          <a:endParaRPr lang="pt-BR"/>
        </a:p>
      </dgm:t>
    </dgm:pt>
    <dgm:pt modelId="{C79A31F7-8299-4B8A-865C-6D7E41FA802F}">
      <dgm:prSet phldrT="[Texto]"/>
      <dgm:spPr/>
      <dgm:t>
        <a:bodyPr/>
        <a:lstStyle/>
        <a:p>
          <a:r>
            <a:rPr lang="pt-BR"/>
            <a:t>Jogadas simples</a:t>
          </a:r>
        </a:p>
      </dgm:t>
    </dgm:pt>
    <dgm:pt modelId="{92B60B4A-132B-4F49-9DE6-97854F40AC8A}" type="parTrans" cxnId="{BD9F5BCC-F087-46BB-96BD-0850053C2E15}">
      <dgm:prSet/>
      <dgm:spPr/>
      <dgm:t>
        <a:bodyPr/>
        <a:lstStyle/>
        <a:p>
          <a:endParaRPr lang="pt-BR"/>
        </a:p>
      </dgm:t>
    </dgm:pt>
    <dgm:pt modelId="{531F7B1F-86DB-4154-867B-84B93E1503DF}" type="sibTrans" cxnId="{BD9F5BCC-F087-46BB-96BD-0850053C2E15}">
      <dgm:prSet/>
      <dgm:spPr/>
      <dgm:t>
        <a:bodyPr/>
        <a:lstStyle/>
        <a:p>
          <a:endParaRPr lang="pt-BR"/>
        </a:p>
      </dgm:t>
    </dgm:pt>
    <dgm:pt modelId="{D0896A27-2FD6-4344-9A8A-E74E41B6A6FD}">
      <dgm:prSet phldrT="[Texto]" custT="1"/>
      <dgm:spPr/>
      <dgm:t>
        <a:bodyPr/>
        <a:lstStyle/>
        <a:p>
          <a:r>
            <a:rPr lang="pt-BR" sz="1050"/>
            <a:t>Verificar se a jogada vai tornar uma peça disponivel para adversario eliminar, se sim, nao realizar jogada.</a:t>
          </a:r>
        </a:p>
      </dgm:t>
    </dgm:pt>
    <dgm:pt modelId="{E0D95B3B-20DD-4593-9AA1-D3C41E9E2ABE}" type="parTrans" cxnId="{61C09731-676D-4C7C-8F82-2F844C0EDC7A}">
      <dgm:prSet/>
      <dgm:spPr/>
      <dgm:t>
        <a:bodyPr/>
        <a:lstStyle/>
        <a:p>
          <a:endParaRPr lang="pt-BR"/>
        </a:p>
      </dgm:t>
    </dgm:pt>
    <dgm:pt modelId="{BD2CCACE-C5E4-4C63-9FA1-C5C9F4057309}" type="sibTrans" cxnId="{61C09731-676D-4C7C-8F82-2F844C0EDC7A}">
      <dgm:prSet/>
      <dgm:spPr/>
      <dgm:t>
        <a:bodyPr/>
        <a:lstStyle/>
        <a:p>
          <a:endParaRPr lang="pt-BR"/>
        </a:p>
      </dgm:t>
    </dgm:pt>
    <dgm:pt modelId="{3465E9BD-EDE7-4746-B7C7-FB84EC33863F}">
      <dgm:prSet phldrT="[Texto]"/>
      <dgm:spPr/>
      <dgm:t>
        <a:bodyPr/>
        <a:lstStyle/>
        <a:p>
          <a:r>
            <a:rPr lang="pt-BR"/>
            <a:t>Verificar se existe uma peça com perigo de ser eliminada, e se existe possibilidade de protege-la, se sim, deve-se protege-la</a:t>
          </a:r>
        </a:p>
      </dgm:t>
    </dgm:pt>
    <dgm:pt modelId="{853C897D-5934-4B7B-9903-B54310549CAF}" type="parTrans" cxnId="{FC7FF8D9-D41A-4DDB-8784-45AEDDD2F402}">
      <dgm:prSet/>
      <dgm:spPr/>
      <dgm:t>
        <a:bodyPr/>
        <a:lstStyle/>
        <a:p>
          <a:endParaRPr lang="pt-BR"/>
        </a:p>
      </dgm:t>
    </dgm:pt>
    <dgm:pt modelId="{59C374A1-46E4-40D7-BCD8-D0C9C47A3979}" type="sibTrans" cxnId="{FC7FF8D9-D41A-4DDB-8784-45AEDDD2F402}">
      <dgm:prSet/>
      <dgm:spPr/>
      <dgm:t>
        <a:bodyPr/>
        <a:lstStyle/>
        <a:p>
          <a:endParaRPr lang="pt-BR"/>
        </a:p>
      </dgm:t>
    </dgm:pt>
    <dgm:pt modelId="{09A3F399-0D07-4F05-BAB9-86260D3BA966}" type="pres">
      <dgm:prSet presAssocID="{F41CBC0A-8392-412E-A74E-39F2582E8E2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61AA0EF6-BF02-45D4-AC69-3E8271477F05}" type="pres">
      <dgm:prSet presAssocID="{3D1B4523-EFFD-423E-AF6B-FF4BBE9BA60A}" presName="vertOne" presStyleCnt="0"/>
      <dgm:spPr/>
    </dgm:pt>
    <dgm:pt modelId="{568D74B6-FBA4-4D19-82A2-1875E4339AE2}" type="pres">
      <dgm:prSet presAssocID="{3D1B4523-EFFD-423E-AF6B-FF4BBE9BA60A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9D16F33-246B-43F5-BD63-326AF340799A}" type="pres">
      <dgm:prSet presAssocID="{3D1B4523-EFFD-423E-AF6B-FF4BBE9BA60A}" presName="parTransOne" presStyleCnt="0"/>
      <dgm:spPr/>
    </dgm:pt>
    <dgm:pt modelId="{F771642C-8DE6-4A80-A041-9038E500214A}" type="pres">
      <dgm:prSet presAssocID="{3D1B4523-EFFD-423E-AF6B-FF4BBE9BA60A}" presName="horzOne" presStyleCnt="0"/>
      <dgm:spPr/>
    </dgm:pt>
    <dgm:pt modelId="{4F1365D9-E931-425C-A5AE-E820C3DE851A}" type="pres">
      <dgm:prSet presAssocID="{9EA889C1-8125-4C59-8397-482568BA211E}" presName="vertTwo" presStyleCnt="0"/>
      <dgm:spPr/>
    </dgm:pt>
    <dgm:pt modelId="{2AFDB272-F849-4EC5-872F-DDFA3827A4E1}" type="pres">
      <dgm:prSet presAssocID="{9EA889C1-8125-4C59-8397-482568BA211E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C7ADB4-8E35-47F2-81E1-DE81E8BDB3FD}" type="pres">
      <dgm:prSet presAssocID="{9EA889C1-8125-4C59-8397-482568BA211E}" presName="parTransTwo" presStyleCnt="0"/>
      <dgm:spPr/>
    </dgm:pt>
    <dgm:pt modelId="{7DC6E3C5-4772-456A-87BC-F7AB36F70AF6}" type="pres">
      <dgm:prSet presAssocID="{9EA889C1-8125-4C59-8397-482568BA211E}" presName="horzTwo" presStyleCnt="0"/>
      <dgm:spPr/>
    </dgm:pt>
    <dgm:pt modelId="{05B2ADEA-DE19-4B99-A188-4B6D5CFD69D5}" type="pres">
      <dgm:prSet presAssocID="{785E7AD5-685B-497B-AB59-C203566A6777}" presName="vertThree" presStyleCnt="0"/>
      <dgm:spPr/>
    </dgm:pt>
    <dgm:pt modelId="{1601B92C-0160-4FE6-A714-1674F38160ED}" type="pres">
      <dgm:prSet presAssocID="{785E7AD5-685B-497B-AB59-C203566A6777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1C24C8D-405E-4853-8F36-47EDB7BD4C32}" type="pres">
      <dgm:prSet presAssocID="{785E7AD5-685B-497B-AB59-C203566A6777}" presName="parTransThree" presStyleCnt="0"/>
      <dgm:spPr/>
    </dgm:pt>
    <dgm:pt modelId="{C2154E96-6C8D-4755-9D0B-A0039D124734}" type="pres">
      <dgm:prSet presAssocID="{785E7AD5-685B-497B-AB59-C203566A6777}" presName="horzThree" presStyleCnt="0"/>
      <dgm:spPr/>
    </dgm:pt>
    <dgm:pt modelId="{AB01F352-A990-4532-9DB0-D670A5758AA0}" type="pres">
      <dgm:prSet presAssocID="{9A42B418-1250-43A1-B126-EAAE0FBD00EE}" presName="vertFour" presStyleCnt="0">
        <dgm:presLayoutVars>
          <dgm:chPref val="3"/>
        </dgm:presLayoutVars>
      </dgm:prSet>
      <dgm:spPr/>
    </dgm:pt>
    <dgm:pt modelId="{E430FB7D-2E3C-4DF2-80B4-82F8B8EFE632}" type="pres">
      <dgm:prSet presAssocID="{9A42B418-1250-43A1-B126-EAAE0FBD00EE}" presName="txFour" presStyleLbl="node4" presStyleIdx="0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7528142-BAB4-4E80-A4BC-42AD8EB92C69}" type="pres">
      <dgm:prSet presAssocID="{9A42B418-1250-43A1-B126-EAAE0FBD00EE}" presName="parTransFour" presStyleCnt="0"/>
      <dgm:spPr/>
    </dgm:pt>
    <dgm:pt modelId="{C8D7E1F4-AF31-484F-80DB-7F91C868BB87}" type="pres">
      <dgm:prSet presAssocID="{9A42B418-1250-43A1-B126-EAAE0FBD00EE}" presName="horzFour" presStyleCnt="0"/>
      <dgm:spPr/>
    </dgm:pt>
    <dgm:pt modelId="{EDF18E40-1510-461F-8D89-20C8F7C3EABC}" type="pres">
      <dgm:prSet presAssocID="{80EDF7A2-98C8-4F85-B132-9237CB9F4051}" presName="vertFour" presStyleCnt="0">
        <dgm:presLayoutVars>
          <dgm:chPref val="3"/>
        </dgm:presLayoutVars>
      </dgm:prSet>
      <dgm:spPr/>
    </dgm:pt>
    <dgm:pt modelId="{1F9ABC04-66B4-4BF5-BFEB-ED6DBB5B3278}" type="pres">
      <dgm:prSet presAssocID="{80EDF7A2-98C8-4F85-B132-9237CB9F4051}" presName="txFour" presStyleLbl="node4" presStyleIdx="1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37C161C-0495-4267-AC0F-6C86217E22CD}" type="pres">
      <dgm:prSet presAssocID="{80EDF7A2-98C8-4F85-B132-9237CB9F4051}" presName="parTransFour" presStyleCnt="0"/>
      <dgm:spPr/>
    </dgm:pt>
    <dgm:pt modelId="{5FD27FFF-B74C-40D3-A63C-A4585C1266F1}" type="pres">
      <dgm:prSet presAssocID="{80EDF7A2-98C8-4F85-B132-9237CB9F4051}" presName="horzFour" presStyleCnt="0"/>
      <dgm:spPr/>
    </dgm:pt>
    <dgm:pt modelId="{067F9BCA-10A7-49B7-9C9E-76116E280D44}" type="pres">
      <dgm:prSet presAssocID="{2AB7E715-3730-47B5-B115-D34E952A7844}" presName="vertFour" presStyleCnt="0">
        <dgm:presLayoutVars>
          <dgm:chPref val="3"/>
        </dgm:presLayoutVars>
      </dgm:prSet>
      <dgm:spPr/>
    </dgm:pt>
    <dgm:pt modelId="{ECCF43D9-A1F5-4BEC-8E97-0C4EB0E88916}" type="pres">
      <dgm:prSet presAssocID="{2AB7E715-3730-47B5-B115-D34E952A7844}" presName="txFour" presStyleLbl="node4" presStyleIdx="2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29E1A8D-EF93-497A-9AFA-4C8434B5FAC3}" type="pres">
      <dgm:prSet presAssocID="{2AB7E715-3730-47B5-B115-D34E952A7844}" presName="parTransFour" presStyleCnt="0"/>
      <dgm:spPr/>
    </dgm:pt>
    <dgm:pt modelId="{0729416A-C0BD-41A5-BACF-E004F74ABB61}" type="pres">
      <dgm:prSet presAssocID="{2AB7E715-3730-47B5-B115-D34E952A7844}" presName="horzFour" presStyleCnt="0"/>
      <dgm:spPr/>
    </dgm:pt>
    <dgm:pt modelId="{E7005733-5181-49B6-B484-2002E7EE6BA2}" type="pres">
      <dgm:prSet presAssocID="{A17BFAE1-3EED-484A-A431-2BDCB11D6AA4}" presName="vertFour" presStyleCnt="0">
        <dgm:presLayoutVars>
          <dgm:chPref val="3"/>
        </dgm:presLayoutVars>
      </dgm:prSet>
      <dgm:spPr/>
    </dgm:pt>
    <dgm:pt modelId="{0ABCD9C8-B68A-448A-9E22-1FE9F74CAD4D}" type="pres">
      <dgm:prSet presAssocID="{A17BFAE1-3EED-484A-A431-2BDCB11D6AA4}" presName="txFour" presStyleLbl="node4" presStyleIdx="3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D1B1FD9-89F7-45D7-9369-1502001E3899}" type="pres">
      <dgm:prSet presAssocID="{A17BFAE1-3EED-484A-A431-2BDCB11D6AA4}" presName="horzFour" presStyleCnt="0"/>
      <dgm:spPr/>
    </dgm:pt>
    <dgm:pt modelId="{54056AED-838D-40A1-8255-04373BCAF062}" type="pres">
      <dgm:prSet presAssocID="{BAE1D9FF-C9F4-4B29-B75C-691923325144}" presName="sibSpaceTwo" presStyleCnt="0"/>
      <dgm:spPr/>
    </dgm:pt>
    <dgm:pt modelId="{F368D533-40F3-446A-BB24-34538FBD56AD}" type="pres">
      <dgm:prSet presAssocID="{3DFDBF23-DB6B-4247-947F-9F75F2AB5B9D}" presName="vertTwo" presStyleCnt="0"/>
      <dgm:spPr/>
    </dgm:pt>
    <dgm:pt modelId="{46D97695-C936-4D70-A8BD-E99C770A9359}" type="pres">
      <dgm:prSet presAssocID="{3DFDBF23-DB6B-4247-947F-9F75F2AB5B9D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6452AED-1671-4141-BDF0-C95CA96D3AC3}" type="pres">
      <dgm:prSet presAssocID="{3DFDBF23-DB6B-4247-947F-9F75F2AB5B9D}" presName="parTransTwo" presStyleCnt="0"/>
      <dgm:spPr/>
    </dgm:pt>
    <dgm:pt modelId="{02E0FA3F-7927-4535-B3EE-B9F8DD3423BD}" type="pres">
      <dgm:prSet presAssocID="{3DFDBF23-DB6B-4247-947F-9F75F2AB5B9D}" presName="horzTwo" presStyleCnt="0"/>
      <dgm:spPr/>
    </dgm:pt>
    <dgm:pt modelId="{E15C749C-8A06-4322-8FA6-EE406C745B73}" type="pres">
      <dgm:prSet presAssocID="{0BB49476-5F39-4AF3-BA50-C42E79C75FED}" presName="vertThree" presStyleCnt="0"/>
      <dgm:spPr/>
    </dgm:pt>
    <dgm:pt modelId="{FDEED5B6-5D92-4ED9-9DCE-6590B098BC1D}" type="pres">
      <dgm:prSet presAssocID="{0BB49476-5F39-4AF3-BA50-C42E79C75FED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018E82C-2196-4745-845E-4F8394130071}" type="pres">
      <dgm:prSet presAssocID="{0BB49476-5F39-4AF3-BA50-C42E79C75FED}" presName="parTransThree" presStyleCnt="0"/>
      <dgm:spPr/>
    </dgm:pt>
    <dgm:pt modelId="{9025112E-C37A-4ACB-8607-5B0AE089D994}" type="pres">
      <dgm:prSet presAssocID="{0BB49476-5F39-4AF3-BA50-C42E79C75FED}" presName="horzThree" presStyleCnt="0"/>
      <dgm:spPr/>
    </dgm:pt>
    <dgm:pt modelId="{4F218267-8907-4ABD-A865-9503979964B6}" type="pres">
      <dgm:prSet presAssocID="{FE6FA1E8-1F90-45A6-BADC-985E994A6144}" presName="vertFour" presStyleCnt="0">
        <dgm:presLayoutVars>
          <dgm:chPref val="3"/>
        </dgm:presLayoutVars>
      </dgm:prSet>
      <dgm:spPr/>
    </dgm:pt>
    <dgm:pt modelId="{C87679F0-B275-4DB2-B1D6-D38A5236B291}" type="pres">
      <dgm:prSet presAssocID="{FE6FA1E8-1F90-45A6-BADC-985E994A6144}" presName="txFour" presStyleLbl="node4" presStyleIdx="4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92CF759-E890-4509-81A8-6888B2EBE737}" type="pres">
      <dgm:prSet presAssocID="{FE6FA1E8-1F90-45A6-BADC-985E994A6144}" presName="parTransFour" presStyleCnt="0"/>
      <dgm:spPr/>
    </dgm:pt>
    <dgm:pt modelId="{C3FDDD71-16BD-4EA0-A80D-8EA86AC1EFB7}" type="pres">
      <dgm:prSet presAssocID="{FE6FA1E8-1F90-45A6-BADC-985E994A6144}" presName="horzFour" presStyleCnt="0"/>
      <dgm:spPr/>
    </dgm:pt>
    <dgm:pt modelId="{B2F52200-FFE6-4487-A879-F70E02D2C210}" type="pres">
      <dgm:prSet presAssocID="{E8042824-A068-4D92-BAE2-BEE06DEFD666}" presName="vertFour" presStyleCnt="0">
        <dgm:presLayoutVars>
          <dgm:chPref val="3"/>
        </dgm:presLayoutVars>
      </dgm:prSet>
      <dgm:spPr/>
    </dgm:pt>
    <dgm:pt modelId="{2AF38DC7-A97E-442F-A543-0A96E4A17B40}" type="pres">
      <dgm:prSet presAssocID="{E8042824-A068-4D92-BAE2-BEE06DEFD666}" presName="txFour" presStyleLbl="node4" presStyleIdx="5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060BE4F-467D-4B9E-9357-637CD51FE24F}" type="pres">
      <dgm:prSet presAssocID="{E8042824-A068-4D92-BAE2-BEE06DEFD666}" presName="horzFour" presStyleCnt="0"/>
      <dgm:spPr/>
    </dgm:pt>
    <dgm:pt modelId="{EAD2E085-16C2-437A-B711-0C5D503037A5}" type="pres">
      <dgm:prSet presAssocID="{C3EB3296-D1C6-4B66-8504-51BFC959081E}" presName="sibSpaceTwo" presStyleCnt="0"/>
      <dgm:spPr/>
    </dgm:pt>
    <dgm:pt modelId="{3D3371B4-25DB-4877-8BA7-1470235E6CA9}" type="pres">
      <dgm:prSet presAssocID="{C2E03C60-F51B-4F21-A23C-9E216C35F5D8}" presName="vertTwo" presStyleCnt="0"/>
      <dgm:spPr/>
    </dgm:pt>
    <dgm:pt modelId="{0370B3CF-2BB3-400C-9B50-1F748A4805C4}" type="pres">
      <dgm:prSet presAssocID="{C2E03C60-F51B-4F21-A23C-9E216C35F5D8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7F813C4-FBC7-459F-9EB4-627BB6412024}" type="pres">
      <dgm:prSet presAssocID="{C2E03C60-F51B-4F21-A23C-9E216C35F5D8}" presName="parTransTwo" presStyleCnt="0"/>
      <dgm:spPr/>
    </dgm:pt>
    <dgm:pt modelId="{3D7B7AEF-6EE9-4848-B7B2-A833393888A0}" type="pres">
      <dgm:prSet presAssocID="{C2E03C60-F51B-4F21-A23C-9E216C35F5D8}" presName="horzTwo" presStyleCnt="0"/>
      <dgm:spPr/>
    </dgm:pt>
    <dgm:pt modelId="{596FF886-3C58-48CB-BBB7-B63EA70A2B0C}" type="pres">
      <dgm:prSet presAssocID="{2FEC4CF1-F117-4F21-B695-13F867CD4970}" presName="vertThree" presStyleCnt="0"/>
      <dgm:spPr/>
    </dgm:pt>
    <dgm:pt modelId="{AEEE9EDF-7F73-4ADD-B35F-2E6A9D76995B}" type="pres">
      <dgm:prSet presAssocID="{2FEC4CF1-F117-4F21-B695-13F867CD4970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C69011E-F01F-4BD8-B0A6-0EB29935A518}" type="pres">
      <dgm:prSet presAssocID="{2FEC4CF1-F117-4F21-B695-13F867CD4970}" presName="parTransThree" presStyleCnt="0"/>
      <dgm:spPr/>
    </dgm:pt>
    <dgm:pt modelId="{F75471C7-48C9-4654-B215-A03AA42C8677}" type="pres">
      <dgm:prSet presAssocID="{2FEC4CF1-F117-4F21-B695-13F867CD4970}" presName="horzThree" presStyleCnt="0"/>
      <dgm:spPr/>
    </dgm:pt>
    <dgm:pt modelId="{4AEFF694-E7E4-465B-93B8-8A2E066F4994}" type="pres">
      <dgm:prSet presAssocID="{6B5021F1-AFDA-4511-B2AE-01BB5373EC85}" presName="vertFour" presStyleCnt="0">
        <dgm:presLayoutVars>
          <dgm:chPref val="3"/>
        </dgm:presLayoutVars>
      </dgm:prSet>
      <dgm:spPr/>
    </dgm:pt>
    <dgm:pt modelId="{A312393E-4B6A-48ED-9845-715B5B14DA8D}" type="pres">
      <dgm:prSet presAssocID="{6B5021F1-AFDA-4511-B2AE-01BB5373EC85}" presName="txFour" presStyleLbl="node4" presStyleIdx="6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E790827-22DA-44FD-BEBA-50B670B25E4D}" type="pres">
      <dgm:prSet presAssocID="{6B5021F1-AFDA-4511-B2AE-01BB5373EC85}" presName="parTransFour" presStyleCnt="0"/>
      <dgm:spPr/>
    </dgm:pt>
    <dgm:pt modelId="{5E40E69B-DFB5-43F4-A180-461EA6D04D08}" type="pres">
      <dgm:prSet presAssocID="{6B5021F1-AFDA-4511-B2AE-01BB5373EC85}" presName="horzFour" presStyleCnt="0"/>
      <dgm:spPr/>
    </dgm:pt>
    <dgm:pt modelId="{9A47385D-341C-4ED6-A6DC-D80A9A338910}" type="pres">
      <dgm:prSet presAssocID="{8E06693D-BACD-4FDD-83BD-D73C2895AD34}" presName="vertFour" presStyleCnt="0">
        <dgm:presLayoutVars>
          <dgm:chPref val="3"/>
        </dgm:presLayoutVars>
      </dgm:prSet>
      <dgm:spPr/>
    </dgm:pt>
    <dgm:pt modelId="{E4D499E9-B0D9-4554-9DFB-459A41FC6BDD}" type="pres">
      <dgm:prSet presAssocID="{8E06693D-BACD-4FDD-83BD-D73C2895AD34}" presName="txFour" presStyleLbl="node4" presStyleIdx="7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C0E216F-3AEF-4A71-8967-BF6FAC2B931A}" type="pres">
      <dgm:prSet presAssocID="{8E06693D-BACD-4FDD-83BD-D73C2895AD34}" presName="parTransFour" presStyleCnt="0"/>
      <dgm:spPr/>
    </dgm:pt>
    <dgm:pt modelId="{90F45964-0A64-4D22-A914-F8A9B1F5F0DD}" type="pres">
      <dgm:prSet presAssocID="{8E06693D-BACD-4FDD-83BD-D73C2895AD34}" presName="horzFour" presStyleCnt="0"/>
      <dgm:spPr/>
    </dgm:pt>
    <dgm:pt modelId="{A7FCA1D4-E713-4B25-8DEF-995EC0E131B7}" type="pres">
      <dgm:prSet presAssocID="{1297F739-DD1E-4EA1-9457-8D7316D8F446}" presName="vertFour" presStyleCnt="0">
        <dgm:presLayoutVars>
          <dgm:chPref val="3"/>
        </dgm:presLayoutVars>
      </dgm:prSet>
      <dgm:spPr/>
    </dgm:pt>
    <dgm:pt modelId="{06D9C190-0453-408F-8404-9FFBA8B64B57}" type="pres">
      <dgm:prSet presAssocID="{1297F739-DD1E-4EA1-9457-8D7316D8F446}" presName="txFour" presStyleLbl="node4" presStyleIdx="8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E996111-C2A3-4DBD-808C-174242FF247F}" type="pres">
      <dgm:prSet presAssocID="{1297F739-DD1E-4EA1-9457-8D7316D8F446}" presName="horzFour" presStyleCnt="0"/>
      <dgm:spPr/>
    </dgm:pt>
    <dgm:pt modelId="{227B068E-3214-4334-A1B7-AEEAB758657F}" type="pres">
      <dgm:prSet presAssocID="{4773CC03-05E5-440E-80CC-70A35E94E704}" presName="sibSpaceTwo" presStyleCnt="0"/>
      <dgm:spPr/>
    </dgm:pt>
    <dgm:pt modelId="{A5AB3089-983B-4D08-9098-99D9BDF1A603}" type="pres">
      <dgm:prSet presAssocID="{5D0D1EB4-FB62-4F4F-BD16-84866B4ABC70}" presName="vertTwo" presStyleCnt="0"/>
      <dgm:spPr/>
    </dgm:pt>
    <dgm:pt modelId="{3D4802F2-BA3E-43BA-AABA-57A9F32F3260}" type="pres">
      <dgm:prSet presAssocID="{5D0D1EB4-FB62-4F4F-BD16-84866B4ABC70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5EA47AB-93D1-4AB9-AC2C-D91C3C979A79}" type="pres">
      <dgm:prSet presAssocID="{5D0D1EB4-FB62-4F4F-BD16-84866B4ABC70}" presName="parTransTwo" presStyleCnt="0"/>
      <dgm:spPr/>
    </dgm:pt>
    <dgm:pt modelId="{FBEEFE19-6694-4DF0-A6CF-4AD3ED737776}" type="pres">
      <dgm:prSet presAssocID="{5D0D1EB4-FB62-4F4F-BD16-84866B4ABC70}" presName="horzTwo" presStyleCnt="0"/>
      <dgm:spPr/>
    </dgm:pt>
    <dgm:pt modelId="{EE96C3E6-7054-4BF7-9446-67915F049CD0}" type="pres">
      <dgm:prSet presAssocID="{C79A31F7-8299-4B8A-865C-6D7E41FA802F}" presName="vertThree" presStyleCnt="0"/>
      <dgm:spPr/>
    </dgm:pt>
    <dgm:pt modelId="{5FA17AFC-1CF5-4EAC-BB88-0C4BA0B4C606}" type="pres">
      <dgm:prSet presAssocID="{C79A31F7-8299-4B8A-865C-6D7E41FA802F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F72552E-A7F5-48D4-B394-121B435255B0}" type="pres">
      <dgm:prSet presAssocID="{C79A31F7-8299-4B8A-865C-6D7E41FA802F}" presName="parTransThree" presStyleCnt="0"/>
      <dgm:spPr/>
    </dgm:pt>
    <dgm:pt modelId="{63A5DFA3-EE90-4B35-B652-658988C2C609}" type="pres">
      <dgm:prSet presAssocID="{C79A31F7-8299-4B8A-865C-6D7E41FA802F}" presName="horzThree" presStyleCnt="0"/>
      <dgm:spPr/>
    </dgm:pt>
    <dgm:pt modelId="{2EAA73AB-7120-4F50-816C-97781E1CC343}" type="pres">
      <dgm:prSet presAssocID="{D0896A27-2FD6-4344-9A8A-E74E41B6A6FD}" presName="vertFour" presStyleCnt="0">
        <dgm:presLayoutVars>
          <dgm:chPref val="3"/>
        </dgm:presLayoutVars>
      </dgm:prSet>
      <dgm:spPr/>
    </dgm:pt>
    <dgm:pt modelId="{DED584DE-C8EC-479E-AFF4-B07B92C757D1}" type="pres">
      <dgm:prSet presAssocID="{D0896A27-2FD6-4344-9A8A-E74E41B6A6FD}" presName="txFour" presStyleLbl="node4" presStyleIdx="9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B32E226-2EBB-4792-855D-24F531BCB4CE}" type="pres">
      <dgm:prSet presAssocID="{D0896A27-2FD6-4344-9A8A-E74E41B6A6FD}" presName="parTransFour" presStyleCnt="0"/>
      <dgm:spPr/>
    </dgm:pt>
    <dgm:pt modelId="{D3369596-2233-42BE-8214-EC73F18AA8A8}" type="pres">
      <dgm:prSet presAssocID="{D0896A27-2FD6-4344-9A8A-E74E41B6A6FD}" presName="horzFour" presStyleCnt="0"/>
      <dgm:spPr/>
    </dgm:pt>
    <dgm:pt modelId="{FE995E9F-62AC-4AB8-8E0F-FDD3AEAE7198}" type="pres">
      <dgm:prSet presAssocID="{3465E9BD-EDE7-4746-B7C7-FB84EC33863F}" presName="vertFour" presStyleCnt="0">
        <dgm:presLayoutVars>
          <dgm:chPref val="3"/>
        </dgm:presLayoutVars>
      </dgm:prSet>
      <dgm:spPr/>
    </dgm:pt>
    <dgm:pt modelId="{242BAD4E-3363-4C39-9151-820746FDAECF}" type="pres">
      <dgm:prSet presAssocID="{3465E9BD-EDE7-4746-B7C7-FB84EC33863F}" presName="txFour" presStyleLbl="node4" presStyleIdx="10" presStyleCnt="1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A7F7183-98F5-433A-80F3-79235FC705DD}" type="pres">
      <dgm:prSet presAssocID="{3465E9BD-EDE7-4746-B7C7-FB84EC33863F}" presName="horzFour" presStyleCnt="0"/>
      <dgm:spPr/>
    </dgm:pt>
  </dgm:ptLst>
  <dgm:cxnLst>
    <dgm:cxn modelId="{B5FD0942-27EE-4567-9514-E0431688A08C}" type="presOf" srcId="{3DFDBF23-DB6B-4247-947F-9F75F2AB5B9D}" destId="{46D97695-C936-4D70-A8BD-E99C770A9359}" srcOrd="0" destOrd="0" presId="urn:microsoft.com/office/officeart/2005/8/layout/hierarchy4"/>
    <dgm:cxn modelId="{9FF72752-9550-43BE-82D2-51142BEAF60B}" srcId="{8E06693D-BACD-4FDD-83BD-D73C2895AD34}" destId="{1297F739-DD1E-4EA1-9457-8D7316D8F446}" srcOrd="0" destOrd="0" parTransId="{FE8C3CE0-E09A-4F62-A427-6BCD06EFC1F0}" sibTransId="{4499867D-9DB3-4083-8380-3745A52436B2}"/>
    <dgm:cxn modelId="{BED2DF7C-59F2-4731-BB06-052AE6876E3E}" srcId="{F41CBC0A-8392-412E-A74E-39F2582E8E28}" destId="{3D1B4523-EFFD-423E-AF6B-FF4BBE9BA60A}" srcOrd="0" destOrd="0" parTransId="{BEDEE5F2-8CFB-48EB-A9BB-63A78B346D85}" sibTransId="{0A1F7F88-68A8-45EB-B78A-814D6A6B5C36}"/>
    <dgm:cxn modelId="{CD1523F8-2387-4B9A-8037-D31C00BE8048}" srcId="{3D1B4523-EFFD-423E-AF6B-FF4BBE9BA60A}" destId="{5D0D1EB4-FB62-4F4F-BD16-84866B4ABC70}" srcOrd="3" destOrd="0" parTransId="{6A1ADB8B-15DD-4C05-85F2-64B0EEC7C6B1}" sibTransId="{2075F7A5-3268-4608-A177-8F51436C06A7}"/>
    <dgm:cxn modelId="{F2E453BA-997F-4310-8147-2D7531D14F4C}" type="presOf" srcId="{C79A31F7-8299-4B8A-865C-6D7E41FA802F}" destId="{5FA17AFC-1CF5-4EAC-BB88-0C4BA0B4C606}" srcOrd="0" destOrd="0" presId="urn:microsoft.com/office/officeart/2005/8/layout/hierarchy4"/>
    <dgm:cxn modelId="{0A3087F5-3F69-48B1-BCFB-8B0C0B94DA29}" type="presOf" srcId="{C2E03C60-F51B-4F21-A23C-9E216C35F5D8}" destId="{0370B3CF-2BB3-400C-9B50-1F748A4805C4}" srcOrd="0" destOrd="0" presId="urn:microsoft.com/office/officeart/2005/8/layout/hierarchy4"/>
    <dgm:cxn modelId="{336D35E7-10D5-4CF5-A497-1218E89179AB}" srcId="{2AB7E715-3730-47B5-B115-D34E952A7844}" destId="{A17BFAE1-3EED-484A-A431-2BDCB11D6AA4}" srcOrd="0" destOrd="0" parTransId="{6542C931-765E-4A79-83E7-92899E77FD21}" sibTransId="{84EDB498-2682-4223-802F-A11613A75EB7}"/>
    <dgm:cxn modelId="{B832FE14-A01A-4018-AC2E-007B74A70872}" type="presOf" srcId="{2AB7E715-3730-47B5-B115-D34E952A7844}" destId="{ECCF43D9-A1F5-4BEC-8E97-0C4EB0E88916}" srcOrd="0" destOrd="0" presId="urn:microsoft.com/office/officeart/2005/8/layout/hierarchy4"/>
    <dgm:cxn modelId="{F52C1D88-C7AC-41D8-A2A4-82B08FE5F316}" type="presOf" srcId="{A17BFAE1-3EED-484A-A431-2BDCB11D6AA4}" destId="{0ABCD9C8-B68A-448A-9E22-1FE9F74CAD4D}" srcOrd="0" destOrd="0" presId="urn:microsoft.com/office/officeart/2005/8/layout/hierarchy4"/>
    <dgm:cxn modelId="{B0F24E35-2F61-4C55-AE31-6136E55C4527}" srcId="{9A42B418-1250-43A1-B126-EAAE0FBD00EE}" destId="{80EDF7A2-98C8-4F85-B132-9237CB9F4051}" srcOrd="0" destOrd="0" parTransId="{F05B6C18-A8D7-447B-9BDC-7E5C40FADB9F}" sibTransId="{9948D77E-1649-40F2-A2D6-7D4A4457FD1B}"/>
    <dgm:cxn modelId="{8F97A500-DFAA-4AE8-862B-77B966936AD4}" srcId="{3D1B4523-EFFD-423E-AF6B-FF4BBE9BA60A}" destId="{9EA889C1-8125-4C59-8397-482568BA211E}" srcOrd="0" destOrd="0" parTransId="{B45D2EF2-51EA-48AB-8272-D15EE97B5152}" sibTransId="{BAE1D9FF-C9F4-4B29-B75C-691923325144}"/>
    <dgm:cxn modelId="{0943BEDB-E0DA-4681-9D66-E2CD029CE4A7}" srcId="{9EA889C1-8125-4C59-8397-482568BA211E}" destId="{785E7AD5-685B-497B-AB59-C203566A6777}" srcOrd="0" destOrd="0" parTransId="{4BF66255-E99F-4F76-AF9C-C7D4766AFF2C}" sibTransId="{4220A99F-9086-4BC3-B0C1-B832EA4000ED}"/>
    <dgm:cxn modelId="{EDA3B1C6-E10C-4547-B0B3-8D65D02843A7}" srcId="{0BB49476-5F39-4AF3-BA50-C42E79C75FED}" destId="{FE6FA1E8-1F90-45A6-BADC-985E994A6144}" srcOrd="0" destOrd="0" parTransId="{872AB1AE-559E-43FA-9511-3DEF5CBA4605}" sibTransId="{5B38C701-5531-4AF2-8989-46EB1EFDA4F0}"/>
    <dgm:cxn modelId="{FC801D08-DB5B-4D32-A305-32FB0CB873A3}" srcId="{3DFDBF23-DB6B-4247-947F-9F75F2AB5B9D}" destId="{0BB49476-5F39-4AF3-BA50-C42E79C75FED}" srcOrd="0" destOrd="0" parTransId="{FD2261F8-1BF9-4E16-B04B-CD2028B8F653}" sibTransId="{C7977947-4436-4B2B-AC7B-FE78CB8CD6E4}"/>
    <dgm:cxn modelId="{FC7FF8D9-D41A-4DDB-8784-45AEDDD2F402}" srcId="{D0896A27-2FD6-4344-9A8A-E74E41B6A6FD}" destId="{3465E9BD-EDE7-4746-B7C7-FB84EC33863F}" srcOrd="0" destOrd="0" parTransId="{853C897D-5934-4B7B-9903-B54310549CAF}" sibTransId="{59C374A1-46E4-40D7-BCD8-D0C9C47A3979}"/>
    <dgm:cxn modelId="{CB93A9B4-4330-4E84-B2A3-3A741CEB94A1}" type="presOf" srcId="{F41CBC0A-8392-412E-A74E-39F2582E8E28}" destId="{09A3F399-0D07-4F05-BAB9-86260D3BA966}" srcOrd="0" destOrd="0" presId="urn:microsoft.com/office/officeart/2005/8/layout/hierarchy4"/>
    <dgm:cxn modelId="{95FD6C39-59FE-4E93-A20E-198F44267951}" srcId="{785E7AD5-685B-497B-AB59-C203566A6777}" destId="{9A42B418-1250-43A1-B126-EAAE0FBD00EE}" srcOrd="0" destOrd="0" parTransId="{85A588B7-1F76-41E2-A5DC-96D125453C09}" sibTransId="{CF5C0525-A262-4415-923E-2664F29B482C}"/>
    <dgm:cxn modelId="{FBD5ED21-ED64-461C-A013-87BF7B4A241C}" type="presOf" srcId="{785E7AD5-685B-497B-AB59-C203566A6777}" destId="{1601B92C-0160-4FE6-A714-1674F38160ED}" srcOrd="0" destOrd="0" presId="urn:microsoft.com/office/officeart/2005/8/layout/hierarchy4"/>
    <dgm:cxn modelId="{C681A3B6-4DCC-4C05-BEE7-B0F81197C7AF}" type="presOf" srcId="{5D0D1EB4-FB62-4F4F-BD16-84866B4ABC70}" destId="{3D4802F2-BA3E-43BA-AABA-57A9F32F3260}" srcOrd="0" destOrd="0" presId="urn:microsoft.com/office/officeart/2005/8/layout/hierarchy4"/>
    <dgm:cxn modelId="{6B5A26AF-A269-4083-AFE0-039690127A86}" type="presOf" srcId="{6B5021F1-AFDA-4511-B2AE-01BB5373EC85}" destId="{A312393E-4B6A-48ED-9845-715B5B14DA8D}" srcOrd="0" destOrd="0" presId="urn:microsoft.com/office/officeart/2005/8/layout/hierarchy4"/>
    <dgm:cxn modelId="{2BCF471A-CD26-41B8-A348-B3A8ACE34B54}" srcId="{3D1B4523-EFFD-423E-AF6B-FF4BBE9BA60A}" destId="{3DFDBF23-DB6B-4247-947F-9F75F2AB5B9D}" srcOrd="1" destOrd="0" parTransId="{41006260-652A-4E02-9E7E-3B86B375C33E}" sibTransId="{C3EB3296-D1C6-4B66-8504-51BFC959081E}"/>
    <dgm:cxn modelId="{8846E694-42BC-4EAA-ADF0-1DAEF58505F1}" type="presOf" srcId="{9A42B418-1250-43A1-B126-EAAE0FBD00EE}" destId="{E430FB7D-2E3C-4DF2-80B4-82F8B8EFE632}" srcOrd="0" destOrd="0" presId="urn:microsoft.com/office/officeart/2005/8/layout/hierarchy4"/>
    <dgm:cxn modelId="{2275F86B-56E8-4065-8FA1-D86153F36E0C}" srcId="{2FEC4CF1-F117-4F21-B695-13F867CD4970}" destId="{6B5021F1-AFDA-4511-B2AE-01BB5373EC85}" srcOrd="0" destOrd="0" parTransId="{9486FFDA-B4B4-4B80-86B5-A78CA2095B73}" sibTransId="{3E8186CC-08B0-490F-AC4D-68F9E9469D49}"/>
    <dgm:cxn modelId="{0486D660-380D-40F5-89A5-965A22E9DA44}" type="presOf" srcId="{3465E9BD-EDE7-4746-B7C7-FB84EC33863F}" destId="{242BAD4E-3363-4C39-9151-820746FDAECF}" srcOrd="0" destOrd="0" presId="urn:microsoft.com/office/officeart/2005/8/layout/hierarchy4"/>
    <dgm:cxn modelId="{02C11704-CED5-4B70-BB51-404673AB295B}" type="presOf" srcId="{E8042824-A068-4D92-BAE2-BEE06DEFD666}" destId="{2AF38DC7-A97E-442F-A543-0A96E4A17B40}" srcOrd="0" destOrd="0" presId="urn:microsoft.com/office/officeart/2005/8/layout/hierarchy4"/>
    <dgm:cxn modelId="{B67A19F2-C8C3-4340-95B3-D176E0D9141B}" srcId="{FE6FA1E8-1F90-45A6-BADC-985E994A6144}" destId="{E8042824-A068-4D92-BAE2-BEE06DEFD666}" srcOrd="0" destOrd="0" parTransId="{D931C1AD-9EFF-4D22-AA1C-D97A898A0134}" sibTransId="{03457EF5-25A4-47BA-A83B-934C52EBE789}"/>
    <dgm:cxn modelId="{C8ED8FA5-03AC-43AC-895D-D53ABCFE6F1F}" type="presOf" srcId="{80EDF7A2-98C8-4F85-B132-9237CB9F4051}" destId="{1F9ABC04-66B4-4BF5-BFEB-ED6DBB5B3278}" srcOrd="0" destOrd="0" presId="urn:microsoft.com/office/officeart/2005/8/layout/hierarchy4"/>
    <dgm:cxn modelId="{863FEAC2-4CBA-48C8-9E56-619A6EE4248C}" srcId="{80EDF7A2-98C8-4F85-B132-9237CB9F4051}" destId="{2AB7E715-3730-47B5-B115-D34E952A7844}" srcOrd="0" destOrd="0" parTransId="{3E164B41-B3EC-4FEF-814D-9A321B937207}" sibTransId="{344FB120-4F3A-49F3-8E6B-6202D13DF324}"/>
    <dgm:cxn modelId="{B4C524C2-DBD2-4507-9DDD-246A8E0A6E5D}" type="presOf" srcId="{9EA889C1-8125-4C59-8397-482568BA211E}" destId="{2AFDB272-F849-4EC5-872F-DDFA3827A4E1}" srcOrd="0" destOrd="0" presId="urn:microsoft.com/office/officeart/2005/8/layout/hierarchy4"/>
    <dgm:cxn modelId="{0D2E28E0-B738-43C7-B957-CD83555DD0C5}" type="presOf" srcId="{2FEC4CF1-F117-4F21-B695-13F867CD4970}" destId="{AEEE9EDF-7F73-4ADD-B35F-2E6A9D76995B}" srcOrd="0" destOrd="0" presId="urn:microsoft.com/office/officeart/2005/8/layout/hierarchy4"/>
    <dgm:cxn modelId="{6657892D-71A7-4D75-81FE-9D3B1BF5A5E8}" srcId="{3D1B4523-EFFD-423E-AF6B-FF4BBE9BA60A}" destId="{C2E03C60-F51B-4F21-A23C-9E216C35F5D8}" srcOrd="2" destOrd="0" parTransId="{F1F42C00-8FCE-4006-83DE-8EF584E8299E}" sibTransId="{4773CC03-05E5-440E-80CC-70A35E94E704}"/>
    <dgm:cxn modelId="{E83A7FA0-9631-46D8-B098-64EE2BCED43E}" type="presOf" srcId="{3D1B4523-EFFD-423E-AF6B-FF4BBE9BA60A}" destId="{568D74B6-FBA4-4D19-82A2-1875E4339AE2}" srcOrd="0" destOrd="0" presId="urn:microsoft.com/office/officeart/2005/8/layout/hierarchy4"/>
    <dgm:cxn modelId="{204BC61C-BF52-4336-A0A5-63211193B4D2}" srcId="{C2E03C60-F51B-4F21-A23C-9E216C35F5D8}" destId="{2FEC4CF1-F117-4F21-B695-13F867CD4970}" srcOrd="0" destOrd="0" parTransId="{9C75614A-9F62-440C-9F64-56A896231D3D}" sibTransId="{9DA02401-F4F4-4964-A00F-A24E6BC4D2A5}"/>
    <dgm:cxn modelId="{36BE861C-319F-4F25-B73B-3543B66F40A0}" type="presOf" srcId="{8E06693D-BACD-4FDD-83BD-D73C2895AD34}" destId="{E4D499E9-B0D9-4554-9DFB-459A41FC6BDD}" srcOrd="0" destOrd="0" presId="urn:microsoft.com/office/officeart/2005/8/layout/hierarchy4"/>
    <dgm:cxn modelId="{1602B1C3-9C68-4839-8659-84FCF988F82D}" type="presOf" srcId="{FE6FA1E8-1F90-45A6-BADC-985E994A6144}" destId="{C87679F0-B275-4DB2-B1D6-D38A5236B291}" srcOrd="0" destOrd="0" presId="urn:microsoft.com/office/officeart/2005/8/layout/hierarchy4"/>
    <dgm:cxn modelId="{61C09731-676D-4C7C-8F82-2F844C0EDC7A}" srcId="{C79A31F7-8299-4B8A-865C-6D7E41FA802F}" destId="{D0896A27-2FD6-4344-9A8A-E74E41B6A6FD}" srcOrd="0" destOrd="0" parTransId="{E0D95B3B-20DD-4593-9AA1-D3C41E9E2ABE}" sibTransId="{BD2CCACE-C5E4-4C63-9FA1-C5C9F4057309}"/>
    <dgm:cxn modelId="{BD9F5BCC-F087-46BB-96BD-0850053C2E15}" srcId="{5D0D1EB4-FB62-4F4F-BD16-84866B4ABC70}" destId="{C79A31F7-8299-4B8A-865C-6D7E41FA802F}" srcOrd="0" destOrd="0" parTransId="{92B60B4A-132B-4F49-9DE6-97854F40AC8A}" sibTransId="{531F7B1F-86DB-4154-867B-84B93E1503DF}"/>
    <dgm:cxn modelId="{8992E512-5005-4FE4-A8FD-8FC1F740DC24}" type="presOf" srcId="{D0896A27-2FD6-4344-9A8A-E74E41B6A6FD}" destId="{DED584DE-C8EC-479E-AFF4-B07B92C757D1}" srcOrd="0" destOrd="0" presId="urn:microsoft.com/office/officeart/2005/8/layout/hierarchy4"/>
    <dgm:cxn modelId="{A7EB761A-898B-4116-8A11-0F553662D175}" type="presOf" srcId="{0BB49476-5F39-4AF3-BA50-C42E79C75FED}" destId="{FDEED5B6-5D92-4ED9-9DCE-6590B098BC1D}" srcOrd="0" destOrd="0" presId="urn:microsoft.com/office/officeart/2005/8/layout/hierarchy4"/>
    <dgm:cxn modelId="{EF1A2EB0-4240-4B47-A817-10FB8774BDC0}" srcId="{6B5021F1-AFDA-4511-B2AE-01BB5373EC85}" destId="{8E06693D-BACD-4FDD-83BD-D73C2895AD34}" srcOrd="0" destOrd="0" parTransId="{BD6C7ACB-F423-4357-B887-9FE18A773571}" sibTransId="{F156B2AD-C235-425C-B28B-875291AD2DB3}"/>
    <dgm:cxn modelId="{4D32A104-14FB-44D9-9AB7-1277F6746A12}" type="presOf" srcId="{1297F739-DD1E-4EA1-9457-8D7316D8F446}" destId="{06D9C190-0453-408F-8404-9FFBA8B64B57}" srcOrd="0" destOrd="0" presId="urn:microsoft.com/office/officeart/2005/8/layout/hierarchy4"/>
    <dgm:cxn modelId="{A262261C-EFAA-4D08-8209-1FF865DD0A49}" type="presParOf" srcId="{09A3F399-0D07-4F05-BAB9-86260D3BA966}" destId="{61AA0EF6-BF02-45D4-AC69-3E8271477F05}" srcOrd="0" destOrd="0" presId="urn:microsoft.com/office/officeart/2005/8/layout/hierarchy4"/>
    <dgm:cxn modelId="{246C30D4-8750-497D-87EE-E252BCA24DB1}" type="presParOf" srcId="{61AA0EF6-BF02-45D4-AC69-3E8271477F05}" destId="{568D74B6-FBA4-4D19-82A2-1875E4339AE2}" srcOrd="0" destOrd="0" presId="urn:microsoft.com/office/officeart/2005/8/layout/hierarchy4"/>
    <dgm:cxn modelId="{4E87D651-D8C0-43C3-AB5D-DF05380B87A8}" type="presParOf" srcId="{61AA0EF6-BF02-45D4-AC69-3E8271477F05}" destId="{09D16F33-246B-43F5-BD63-326AF340799A}" srcOrd="1" destOrd="0" presId="urn:microsoft.com/office/officeart/2005/8/layout/hierarchy4"/>
    <dgm:cxn modelId="{D2D8FBC2-D7BD-4B37-9043-091CC71C8FA8}" type="presParOf" srcId="{61AA0EF6-BF02-45D4-AC69-3E8271477F05}" destId="{F771642C-8DE6-4A80-A041-9038E500214A}" srcOrd="2" destOrd="0" presId="urn:microsoft.com/office/officeart/2005/8/layout/hierarchy4"/>
    <dgm:cxn modelId="{4D522949-8091-4418-8B18-3B7702E36092}" type="presParOf" srcId="{F771642C-8DE6-4A80-A041-9038E500214A}" destId="{4F1365D9-E931-425C-A5AE-E820C3DE851A}" srcOrd="0" destOrd="0" presId="urn:microsoft.com/office/officeart/2005/8/layout/hierarchy4"/>
    <dgm:cxn modelId="{41307C3A-C85E-450E-B28D-0DD856AF1D0A}" type="presParOf" srcId="{4F1365D9-E931-425C-A5AE-E820C3DE851A}" destId="{2AFDB272-F849-4EC5-872F-DDFA3827A4E1}" srcOrd="0" destOrd="0" presId="urn:microsoft.com/office/officeart/2005/8/layout/hierarchy4"/>
    <dgm:cxn modelId="{8C39B995-F07F-4C31-B961-EEEB7CB9F107}" type="presParOf" srcId="{4F1365D9-E931-425C-A5AE-E820C3DE851A}" destId="{E2C7ADB4-8E35-47F2-81E1-DE81E8BDB3FD}" srcOrd="1" destOrd="0" presId="urn:microsoft.com/office/officeart/2005/8/layout/hierarchy4"/>
    <dgm:cxn modelId="{71D03875-4535-4755-B77E-20D01B6F9DF5}" type="presParOf" srcId="{4F1365D9-E931-425C-A5AE-E820C3DE851A}" destId="{7DC6E3C5-4772-456A-87BC-F7AB36F70AF6}" srcOrd="2" destOrd="0" presId="urn:microsoft.com/office/officeart/2005/8/layout/hierarchy4"/>
    <dgm:cxn modelId="{6AA0EB12-B513-45A4-BE0C-E6FC1FC50F9C}" type="presParOf" srcId="{7DC6E3C5-4772-456A-87BC-F7AB36F70AF6}" destId="{05B2ADEA-DE19-4B99-A188-4B6D5CFD69D5}" srcOrd="0" destOrd="0" presId="urn:microsoft.com/office/officeart/2005/8/layout/hierarchy4"/>
    <dgm:cxn modelId="{792678EF-380D-4E25-BBAB-4A8C10661DFF}" type="presParOf" srcId="{05B2ADEA-DE19-4B99-A188-4B6D5CFD69D5}" destId="{1601B92C-0160-4FE6-A714-1674F38160ED}" srcOrd="0" destOrd="0" presId="urn:microsoft.com/office/officeart/2005/8/layout/hierarchy4"/>
    <dgm:cxn modelId="{B740F56E-0D33-4645-8056-1B4D048FFCE4}" type="presParOf" srcId="{05B2ADEA-DE19-4B99-A188-4B6D5CFD69D5}" destId="{21C24C8D-405E-4853-8F36-47EDB7BD4C32}" srcOrd="1" destOrd="0" presId="urn:microsoft.com/office/officeart/2005/8/layout/hierarchy4"/>
    <dgm:cxn modelId="{5A610ECD-166D-4C37-A787-B174779DBD3F}" type="presParOf" srcId="{05B2ADEA-DE19-4B99-A188-4B6D5CFD69D5}" destId="{C2154E96-6C8D-4755-9D0B-A0039D124734}" srcOrd="2" destOrd="0" presId="urn:microsoft.com/office/officeart/2005/8/layout/hierarchy4"/>
    <dgm:cxn modelId="{8DBDB582-7C62-452D-8419-641E55CE5E1B}" type="presParOf" srcId="{C2154E96-6C8D-4755-9D0B-A0039D124734}" destId="{AB01F352-A990-4532-9DB0-D670A5758AA0}" srcOrd="0" destOrd="0" presId="urn:microsoft.com/office/officeart/2005/8/layout/hierarchy4"/>
    <dgm:cxn modelId="{306FDFBC-EE35-4581-9B82-81885DB39CD9}" type="presParOf" srcId="{AB01F352-A990-4532-9DB0-D670A5758AA0}" destId="{E430FB7D-2E3C-4DF2-80B4-82F8B8EFE632}" srcOrd="0" destOrd="0" presId="urn:microsoft.com/office/officeart/2005/8/layout/hierarchy4"/>
    <dgm:cxn modelId="{602CF857-AE86-4DE3-8BFD-699E4955BE18}" type="presParOf" srcId="{AB01F352-A990-4532-9DB0-D670A5758AA0}" destId="{97528142-BAB4-4E80-A4BC-42AD8EB92C69}" srcOrd="1" destOrd="0" presId="urn:microsoft.com/office/officeart/2005/8/layout/hierarchy4"/>
    <dgm:cxn modelId="{83BB9570-ABF1-4D1C-B381-C1A271CA73F2}" type="presParOf" srcId="{AB01F352-A990-4532-9DB0-D670A5758AA0}" destId="{C8D7E1F4-AF31-484F-80DB-7F91C868BB87}" srcOrd="2" destOrd="0" presId="urn:microsoft.com/office/officeart/2005/8/layout/hierarchy4"/>
    <dgm:cxn modelId="{90A3B56D-26CB-473A-B565-6A1604E4C7F6}" type="presParOf" srcId="{C8D7E1F4-AF31-484F-80DB-7F91C868BB87}" destId="{EDF18E40-1510-461F-8D89-20C8F7C3EABC}" srcOrd="0" destOrd="0" presId="urn:microsoft.com/office/officeart/2005/8/layout/hierarchy4"/>
    <dgm:cxn modelId="{983F4FC7-849A-4BC6-B804-0542074A55A9}" type="presParOf" srcId="{EDF18E40-1510-461F-8D89-20C8F7C3EABC}" destId="{1F9ABC04-66B4-4BF5-BFEB-ED6DBB5B3278}" srcOrd="0" destOrd="0" presId="urn:microsoft.com/office/officeart/2005/8/layout/hierarchy4"/>
    <dgm:cxn modelId="{C3EDFDFE-1FF5-447A-9724-57F4D9EAE457}" type="presParOf" srcId="{EDF18E40-1510-461F-8D89-20C8F7C3EABC}" destId="{437C161C-0495-4267-AC0F-6C86217E22CD}" srcOrd="1" destOrd="0" presId="urn:microsoft.com/office/officeart/2005/8/layout/hierarchy4"/>
    <dgm:cxn modelId="{87A3496E-1DB5-418F-8EF2-F2B5C4173991}" type="presParOf" srcId="{EDF18E40-1510-461F-8D89-20C8F7C3EABC}" destId="{5FD27FFF-B74C-40D3-A63C-A4585C1266F1}" srcOrd="2" destOrd="0" presId="urn:microsoft.com/office/officeart/2005/8/layout/hierarchy4"/>
    <dgm:cxn modelId="{3C1D58D4-3D0C-4F50-8327-7DA52CE420F0}" type="presParOf" srcId="{5FD27FFF-B74C-40D3-A63C-A4585C1266F1}" destId="{067F9BCA-10A7-49B7-9C9E-76116E280D44}" srcOrd="0" destOrd="0" presId="urn:microsoft.com/office/officeart/2005/8/layout/hierarchy4"/>
    <dgm:cxn modelId="{FA62692A-AC1F-4510-8C4F-D6DF4B3F0B58}" type="presParOf" srcId="{067F9BCA-10A7-49B7-9C9E-76116E280D44}" destId="{ECCF43D9-A1F5-4BEC-8E97-0C4EB0E88916}" srcOrd="0" destOrd="0" presId="urn:microsoft.com/office/officeart/2005/8/layout/hierarchy4"/>
    <dgm:cxn modelId="{912EA249-3246-4E17-A5F7-6F2E46082607}" type="presParOf" srcId="{067F9BCA-10A7-49B7-9C9E-76116E280D44}" destId="{A29E1A8D-EF93-497A-9AFA-4C8434B5FAC3}" srcOrd="1" destOrd="0" presId="urn:microsoft.com/office/officeart/2005/8/layout/hierarchy4"/>
    <dgm:cxn modelId="{A997BEE0-1AEC-43DB-A0CC-4EA4283CE6B4}" type="presParOf" srcId="{067F9BCA-10A7-49B7-9C9E-76116E280D44}" destId="{0729416A-C0BD-41A5-BACF-E004F74ABB61}" srcOrd="2" destOrd="0" presId="urn:microsoft.com/office/officeart/2005/8/layout/hierarchy4"/>
    <dgm:cxn modelId="{DF3DE91A-C0D0-435F-B525-24D3308F0BB2}" type="presParOf" srcId="{0729416A-C0BD-41A5-BACF-E004F74ABB61}" destId="{E7005733-5181-49B6-B484-2002E7EE6BA2}" srcOrd="0" destOrd="0" presId="urn:microsoft.com/office/officeart/2005/8/layout/hierarchy4"/>
    <dgm:cxn modelId="{6CACD80A-E5FF-4DEE-AD6E-20EEF7299C8F}" type="presParOf" srcId="{E7005733-5181-49B6-B484-2002E7EE6BA2}" destId="{0ABCD9C8-B68A-448A-9E22-1FE9F74CAD4D}" srcOrd="0" destOrd="0" presId="urn:microsoft.com/office/officeart/2005/8/layout/hierarchy4"/>
    <dgm:cxn modelId="{72D2E80A-33D9-448B-9D0E-30E277E02A82}" type="presParOf" srcId="{E7005733-5181-49B6-B484-2002E7EE6BA2}" destId="{0D1B1FD9-89F7-45D7-9369-1502001E3899}" srcOrd="1" destOrd="0" presId="urn:microsoft.com/office/officeart/2005/8/layout/hierarchy4"/>
    <dgm:cxn modelId="{8C8BA8EE-81FD-4518-B7D8-99B1C93517FD}" type="presParOf" srcId="{F771642C-8DE6-4A80-A041-9038E500214A}" destId="{54056AED-838D-40A1-8255-04373BCAF062}" srcOrd="1" destOrd="0" presId="urn:microsoft.com/office/officeart/2005/8/layout/hierarchy4"/>
    <dgm:cxn modelId="{39D0F784-873C-42EC-B27B-32684E051F56}" type="presParOf" srcId="{F771642C-8DE6-4A80-A041-9038E500214A}" destId="{F368D533-40F3-446A-BB24-34538FBD56AD}" srcOrd="2" destOrd="0" presId="urn:microsoft.com/office/officeart/2005/8/layout/hierarchy4"/>
    <dgm:cxn modelId="{D0A93DA7-3E45-49A2-A3B9-AC0D0CABFA3B}" type="presParOf" srcId="{F368D533-40F3-446A-BB24-34538FBD56AD}" destId="{46D97695-C936-4D70-A8BD-E99C770A9359}" srcOrd="0" destOrd="0" presId="urn:microsoft.com/office/officeart/2005/8/layout/hierarchy4"/>
    <dgm:cxn modelId="{DB5A7D03-057E-4D5E-81F9-59A953A16025}" type="presParOf" srcId="{F368D533-40F3-446A-BB24-34538FBD56AD}" destId="{26452AED-1671-4141-BDF0-C95CA96D3AC3}" srcOrd="1" destOrd="0" presId="urn:microsoft.com/office/officeart/2005/8/layout/hierarchy4"/>
    <dgm:cxn modelId="{08B6ED09-7A1C-4D21-B175-D6B89DFF3F32}" type="presParOf" srcId="{F368D533-40F3-446A-BB24-34538FBD56AD}" destId="{02E0FA3F-7927-4535-B3EE-B9F8DD3423BD}" srcOrd="2" destOrd="0" presId="urn:microsoft.com/office/officeart/2005/8/layout/hierarchy4"/>
    <dgm:cxn modelId="{6D569675-AD26-4D77-9CC6-AED56DFAC485}" type="presParOf" srcId="{02E0FA3F-7927-4535-B3EE-B9F8DD3423BD}" destId="{E15C749C-8A06-4322-8FA6-EE406C745B73}" srcOrd="0" destOrd="0" presId="urn:microsoft.com/office/officeart/2005/8/layout/hierarchy4"/>
    <dgm:cxn modelId="{B15AD411-CBD9-4F75-ABDE-F5F620CC73E9}" type="presParOf" srcId="{E15C749C-8A06-4322-8FA6-EE406C745B73}" destId="{FDEED5B6-5D92-4ED9-9DCE-6590B098BC1D}" srcOrd="0" destOrd="0" presId="urn:microsoft.com/office/officeart/2005/8/layout/hierarchy4"/>
    <dgm:cxn modelId="{70C08F53-B62F-4D71-AD9F-58A587FB217E}" type="presParOf" srcId="{E15C749C-8A06-4322-8FA6-EE406C745B73}" destId="{E018E82C-2196-4745-845E-4F8394130071}" srcOrd="1" destOrd="0" presId="urn:microsoft.com/office/officeart/2005/8/layout/hierarchy4"/>
    <dgm:cxn modelId="{2DB7BD6F-502A-4E02-B98A-E03472D18D2A}" type="presParOf" srcId="{E15C749C-8A06-4322-8FA6-EE406C745B73}" destId="{9025112E-C37A-4ACB-8607-5B0AE089D994}" srcOrd="2" destOrd="0" presId="urn:microsoft.com/office/officeart/2005/8/layout/hierarchy4"/>
    <dgm:cxn modelId="{8AD736A4-7970-4245-AC10-92202300B840}" type="presParOf" srcId="{9025112E-C37A-4ACB-8607-5B0AE089D994}" destId="{4F218267-8907-4ABD-A865-9503979964B6}" srcOrd="0" destOrd="0" presId="urn:microsoft.com/office/officeart/2005/8/layout/hierarchy4"/>
    <dgm:cxn modelId="{68AC6A54-B3AD-4257-AAD6-815F66739B39}" type="presParOf" srcId="{4F218267-8907-4ABD-A865-9503979964B6}" destId="{C87679F0-B275-4DB2-B1D6-D38A5236B291}" srcOrd="0" destOrd="0" presId="urn:microsoft.com/office/officeart/2005/8/layout/hierarchy4"/>
    <dgm:cxn modelId="{8887CE0D-9AB2-4E87-89B2-675760A323A7}" type="presParOf" srcId="{4F218267-8907-4ABD-A865-9503979964B6}" destId="{A92CF759-E890-4509-81A8-6888B2EBE737}" srcOrd="1" destOrd="0" presId="urn:microsoft.com/office/officeart/2005/8/layout/hierarchy4"/>
    <dgm:cxn modelId="{C3FD6A7C-19C2-41B0-884C-D02D6DD1E498}" type="presParOf" srcId="{4F218267-8907-4ABD-A865-9503979964B6}" destId="{C3FDDD71-16BD-4EA0-A80D-8EA86AC1EFB7}" srcOrd="2" destOrd="0" presId="urn:microsoft.com/office/officeart/2005/8/layout/hierarchy4"/>
    <dgm:cxn modelId="{1E8CAD8D-66FF-4756-A580-7A478AF7B1CC}" type="presParOf" srcId="{C3FDDD71-16BD-4EA0-A80D-8EA86AC1EFB7}" destId="{B2F52200-FFE6-4487-A879-F70E02D2C210}" srcOrd="0" destOrd="0" presId="urn:microsoft.com/office/officeart/2005/8/layout/hierarchy4"/>
    <dgm:cxn modelId="{0A5CC16E-0D3A-44E3-8D4A-E712A4BFC628}" type="presParOf" srcId="{B2F52200-FFE6-4487-A879-F70E02D2C210}" destId="{2AF38DC7-A97E-442F-A543-0A96E4A17B40}" srcOrd="0" destOrd="0" presId="urn:microsoft.com/office/officeart/2005/8/layout/hierarchy4"/>
    <dgm:cxn modelId="{C1E81227-3943-4A71-A2CE-367463837C75}" type="presParOf" srcId="{B2F52200-FFE6-4487-A879-F70E02D2C210}" destId="{A060BE4F-467D-4B9E-9357-637CD51FE24F}" srcOrd="1" destOrd="0" presId="urn:microsoft.com/office/officeart/2005/8/layout/hierarchy4"/>
    <dgm:cxn modelId="{D342002F-0796-4293-A293-0554131187D5}" type="presParOf" srcId="{F771642C-8DE6-4A80-A041-9038E500214A}" destId="{EAD2E085-16C2-437A-B711-0C5D503037A5}" srcOrd="3" destOrd="0" presId="urn:microsoft.com/office/officeart/2005/8/layout/hierarchy4"/>
    <dgm:cxn modelId="{5F525A10-5D6C-4E83-8A67-9278173EE73B}" type="presParOf" srcId="{F771642C-8DE6-4A80-A041-9038E500214A}" destId="{3D3371B4-25DB-4877-8BA7-1470235E6CA9}" srcOrd="4" destOrd="0" presId="urn:microsoft.com/office/officeart/2005/8/layout/hierarchy4"/>
    <dgm:cxn modelId="{27F58840-B184-4A72-B2EF-5DCA6AB0F452}" type="presParOf" srcId="{3D3371B4-25DB-4877-8BA7-1470235E6CA9}" destId="{0370B3CF-2BB3-400C-9B50-1F748A4805C4}" srcOrd="0" destOrd="0" presId="urn:microsoft.com/office/officeart/2005/8/layout/hierarchy4"/>
    <dgm:cxn modelId="{A33675DA-2CD9-48A4-9137-6AB84B1799F5}" type="presParOf" srcId="{3D3371B4-25DB-4877-8BA7-1470235E6CA9}" destId="{87F813C4-FBC7-459F-9EB4-627BB6412024}" srcOrd="1" destOrd="0" presId="urn:microsoft.com/office/officeart/2005/8/layout/hierarchy4"/>
    <dgm:cxn modelId="{93E1C504-1E82-4314-983D-DDCF46241DD1}" type="presParOf" srcId="{3D3371B4-25DB-4877-8BA7-1470235E6CA9}" destId="{3D7B7AEF-6EE9-4848-B7B2-A833393888A0}" srcOrd="2" destOrd="0" presId="urn:microsoft.com/office/officeart/2005/8/layout/hierarchy4"/>
    <dgm:cxn modelId="{5EB88257-38C3-473D-ABE5-23BF8D5B1965}" type="presParOf" srcId="{3D7B7AEF-6EE9-4848-B7B2-A833393888A0}" destId="{596FF886-3C58-48CB-BBB7-B63EA70A2B0C}" srcOrd="0" destOrd="0" presId="urn:microsoft.com/office/officeart/2005/8/layout/hierarchy4"/>
    <dgm:cxn modelId="{FB0F7C17-EEF5-4F87-BE30-42F3DD7EEAAB}" type="presParOf" srcId="{596FF886-3C58-48CB-BBB7-B63EA70A2B0C}" destId="{AEEE9EDF-7F73-4ADD-B35F-2E6A9D76995B}" srcOrd="0" destOrd="0" presId="urn:microsoft.com/office/officeart/2005/8/layout/hierarchy4"/>
    <dgm:cxn modelId="{CC95A3B9-2B3F-4033-88BC-33DFE134B19B}" type="presParOf" srcId="{596FF886-3C58-48CB-BBB7-B63EA70A2B0C}" destId="{AC69011E-F01F-4BD8-B0A6-0EB29935A518}" srcOrd="1" destOrd="0" presId="urn:microsoft.com/office/officeart/2005/8/layout/hierarchy4"/>
    <dgm:cxn modelId="{F38CF62D-7DB8-4D0C-AB61-5A2602220350}" type="presParOf" srcId="{596FF886-3C58-48CB-BBB7-B63EA70A2B0C}" destId="{F75471C7-48C9-4654-B215-A03AA42C8677}" srcOrd="2" destOrd="0" presId="urn:microsoft.com/office/officeart/2005/8/layout/hierarchy4"/>
    <dgm:cxn modelId="{7CC74807-9DB9-4ECF-84E3-8A155269F9C9}" type="presParOf" srcId="{F75471C7-48C9-4654-B215-A03AA42C8677}" destId="{4AEFF694-E7E4-465B-93B8-8A2E066F4994}" srcOrd="0" destOrd="0" presId="urn:microsoft.com/office/officeart/2005/8/layout/hierarchy4"/>
    <dgm:cxn modelId="{FBD01CCE-EB59-4A41-BB47-EA3AF03764AE}" type="presParOf" srcId="{4AEFF694-E7E4-465B-93B8-8A2E066F4994}" destId="{A312393E-4B6A-48ED-9845-715B5B14DA8D}" srcOrd="0" destOrd="0" presId="urn:microsoft.com/office/officeart/2005/8/layout/hierarchy4"/>
    <dgm:cxn modelId="{43E87318-8219-4304-87B4-0285E898B95A}" type="presParOf" srcId="{4AEFF694-E7E4-465B-93B8-8A2E066F4994}" destId="{FE790827-22DA-44FD-BEBA-50B670B25E4D}" srcOrd="1" destOrd="0" presId="urn:microsoft.com/office/officeart/2005/8/layout/hierarchy4"/>
    <dgm:cxn modelId="{4A28869E-9932-426F-BB23-F431381F9E27}" type="presParOf" srcId="{4AEFF694-E7E4-465B-93B8-8A2E066F4994}" destId="{5E40E69B-DFB5-43F4-A180-461EA6D04D08}" srcOrd="2" destOrd="0" presId="urn:microsoft.com/office/officeart/2005/8/layout/hierarchy4"/>
    <dgm:cxn modelId="{C008BA30-6896-46E0-A59D-7E82B3F2492D}" type="presParOf" srcId="{5E40E69B-DFB5-43F4-A180-461EA6D04D08}" destId="{9A47385D-341C-4ED6-A6DC-D80A9A338910}" srcOrd="0" destOrd="0" presId="urn:microsoft.com/office/officeart/2005/8/layout/hierarchy4"/>
    <dgm:cxn modelId="{987AD9E2-CBD8-4639-A41E-FBCE636FB6A6}" type="presParOf" srcId="{9A47385D-341C-4ED6-A6DC-D80A9A338910}" destId="{E4D499E9-B0D9-4554-9DFB-459A41FC6BDD}" srcOrd="0" destOrd="0" presId="urn:microsoft.com/office/officeart/2005/8/layout/hierarchy4"/>
    <dgm:cxn modelId="{C5D67050-5A0B-4306-B297-C202B80ADDFD}" type="presParOf" srcId="{9A47385D-341C-4ED6-A6DC-D80A9A338910}" destId="{5C0E216F-3AEF-4A71-8967-BF6FAC2B931A}" srcOrd="1" destOrd="0" presId="urn:microsoft.com/office/officeart/2005/8/layout/hierarchy4"/>
    <dgm:cxn modelId="{2A7E501B-D56F-4DA8-A092-D41E3746FE3B}" type="presParOf" srcId="{9A47385D-341C-4ED6-A6DC-D80A9A338910}" destId="{90F45964-0A64-4D22-A914-F8A9B1F5F0DD}" srcOrd="2" destOrd="0" presId="urn:microsoft.com/office/officeart/2005/8/layout/hierarchy4"/>
    <dgm:cxn modelId="{DA02F7D2-F4BC-4C93-A97D-674252D3F2A1}" type="presParOf" srcId="{90F45964-0A64-4D22-A914-F8A9B1F5F0DD}" destId="{A7FCA1D4-E713-4B25-8DEF-995EC0E131B7}" srcOrd="0" destOrd="0" presId="urn:microsoft.com/office/officeart/2005/8/layout/hierarchy4"/>
    <dgm:cxn modelId="{F1CB4954-2300-4BDE-B669-01ECDF8CA1CA}" type="presParOf" srcId="{A7FCA1D4-E713-4B25-8DEF-995EC0E131B7}" destId="{06D9C190-0453-408F-8404-9FFBA8B64B57}" srcOrd="0" destOrd="0" presId="urn:microsoft.com/office/officeart/2005/8/layout/hierarchy4"/>
    <dgm:cxn modelId="{1594D672-FC1F-4445-88B3-E222A2B213EF}" type="presParOf" srcId="{A7FCA1D4-E713-4B25-8DEF-995EC0E131B7}" destId="{CE996111-C2A3-4DBD-808C-174242FF247F}" srcOrd="1" destOrd="0" presId="urn:microsoft.com/office/officeart/2005/8/layout/hierarchy4"/>
    <dgm:cxn modelId="{AE008AF7-B6BF-42F6-AAA2-18C3D18F7B59}" type="presParOf" srcId="{F771642C-8DE6-4A80-A041-9038E500214A}" destId="{227B068E-3214-4334-A1B7-AEEAB758657F}" srcOrd="5" destOrd="0" presId="urn:microsoft.com/office/officeart/2005/8/layout/hierarchy4"/>
    <dgm:cxn modelId="{CF6F7617-168C-498C-AA76-5D7940DE154F}" type="presParOf" srcId="{F771642C-8DE6-4A80-A041-9038E500214A}" destId="{A5AB3089-983B-4D08-9098-99D9BDF1A603}" srcOrd="6" destOrd="0" presId="urn:microsoft.com/office/officeart/2005/8/layout/hierarchy4"/>
    <dgm:cxn modelId="{527D743B-4A6B-4AE3-9D2B-22E1C1274618}" type="presParOf" srcId="{A5AB3089-983B-4D08-9098-99D9BDF1A603}" destId="{3D4802F2-BA3E-43BA-AABA-57A9F32F3260}" srcOrd="0" destOrd="0" presId="urn:microsoft.com/office/officeart/2005/8/layout/hierarchy4"/>
    <dgm:cxn modelId="{E80932A5-6431-4905-931D-D4CE9DA9A7A0}" type="presParOf" srcId="{A5AB3089-983B-4D08-9098-99D9BDF1A603}" destId="{F5EA47AB-93D1-4AB9-AC2C-D91C3C979A79}" srcOrd="1" destOrd="0" presId="urn:microsoft.com/office/officeart/2005/8/layout/hierarchy4"/>
    <dgm:cxn modelId="{F3AAD8A2-5204-462F-B2C5-2FF3093B9150}" type="presParOf" srcId="{A5AB3089-983B-4D08-9098-99D9BDF1A603}" destId="{FBEEFE19-6694-4DF0-A6CF-4AD3ED737776}" srcOrd="2" destOrd="0" presId="urn:microsoft.com/office/officeart/2005/8/layout/hierarchy4"/>
    <dgm:cxn modelId="{FD9C5CA0-E790-41F0-9CD1-BDD2B4B82E89}" type="presParOf" srcId="{FBEEFE19-6694-4DF0-A6CF-4AD3ED737776}" destId="{EE96C3E6-7054-4BF7-9446-67915F049CD0}" srcOrd="0" destOrd="0" presId="urn:microsoft.com/office/officeart/2005/8/layout/hierarchy4"/>
    <dgm:cxn modelId="{E1DF5C26-2CA7-4DEB-84D6-C8606D92AA32}" type="presParOf" srcId="{EE96C3E6-7054-4BF7-9446-67915F049CD0}" destId="{5FA17AFC-1CF5-4EAC-BB88-0C4BA0B4C606}" srcOrd="0" destOrd="0" presId="urn:microsoft.com/office/officeart/2005/8/layout/hierarchy4"/>
    <dgm:cxn modelId="{7CA85C7B-42FC-4B86-BC5D-8F32FBDFEA04}" type="presParOf" srcId="{EE96C3E6-7054-4BF7-9446-67915F049CD0}" destId="{2F72552E-A7F5-48D4-B394-121B435255B0}" srcOrd="1" destOrd="0" presId="urn:microsoft.com/office/officeart/2005/8/layout/hierarchy4"/>
    <dgm:cxn modelId="{6F33EE93-41F4-4511-8D65-4E7C2954246A}" type="presParOf" srcId="{EE96C3E6-7054-4BF7-9446-67915F049CD0}" destId="{63A5DFA3-EE90-4B35-B652-658988C2C609}" srcOrd="2" destOrd="0" presId="urn:microsoft.com/office/officeart/2005/8/layout/hierarchy4"/>
    <dgm:cxn modelId="{060D828D-C611-4077-82AB-11B0472B1B93}" type="presParOf" srcId="{63A5DFA3-EE90-4B35-B652-658988C2C609}" destId="{2EAA73AB-7120-4F50-816C-97781E1CC343}" srcOrd="0" destOrd="0" presId="urn:microsoft.com/office/officeart/2005/8/layout/hierarchy4"/>
    <dgm:cxn modelId="{14FD4DFB-4352-4E58-8A7B-273CFEE93B49}" type="presParOf" srcId="{2EAA73AB-7120-4F50-816C-97781E1CC343}" destId="{DED584DE-C8EC-479E-AFF4-B07B92C757D1}" srcOrd="0" destOrd="0" presId="urn:microsoft.com/office/officeart/2005/8/layout/hierarchy4"/>
    <dgm:cxn modelId="{8A11C3F7-DB7E-41DF-B5E3-960427494CD5}" type="presParOf" srcId="{2EAA73AB-7120-4F50-816C-97781E1CC343}" destId="{FB32E226-2EBB-4792-855D-24F531BCB4CE}" srcOrd="1" destOrd="0" presId="urn:microsoft.com/office/officeart/2005/8/layout/hierarchy4"/>
    <dgm:cxn modelId="{DDFB2092-B769-4A67-BFA9-6B92E47730E2}" type="presParOf" srcId="{2EAA73AB-7120-4F50-816C-97781E1CC343}" destId="{D3369596-2233-42BE-8214-EC73F18AA8A8}" srcOrd="2" destOrd="0" presId="urn:microsoft.com/office/officeart/2005/8/layout/hierarchy4"/>
    <dgm:cxn modelId="{EBD6FAA9-A257-4282-BEE3-58A92F1E5A0C}" type="presParOf" srcId="{D3369596-2233-42BE-8214-EC73F18AA8A8}" destId="{FE995E9F-62AC-4AB8-8E0F-FDD3AEAE7198}" srcOrd="0" destOrd="0" presId="urn:microsoft.com/office/officeart/2005/8/layout/hierarchy4"/>
    <dgm:cxn modelId="{9AE9D8C0-08AC-4B3F-9B61-FAE2F3AD047C}" type="presParOf" srcId="{FE995E9F-62AC-4AB8-8E0F-FDD3AEAE7198}" destId="{242BAD4E-3363-4C39-9151-820746FDAECF}" srcOrd="0" destOrd="0" presId="urn:microsoft.com/office/officeart/2005/8/layout/hierarchy4"/>
    <dgm:cxn modelId="{0D2A4629-A9A1-4D73-B2D6-BF4D27E21F19}" type="presParOf" srcId="{FE995E9F-62AC-4AB8-8E0F-FDD3AEAE7198}" destId="{6A7F7183-98F5-433A-80F3-79235FC705D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68D74B6-FBA4-4D19-82A2-1875E4339AE2}">
      <dsp:nvSpPr>
        <dsp:cNvPr id="0" name=""/>
        <dsp:cNvSpPr/>
      </dsp:nvSpPr>
      <dsp:spPr>
        <a:xfrm>
          <a:off x="930" y="2020"/>
          <a:ext cx="5758223" cy="7270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100" kern="1200"/>
            <a:t>Jogo De Damas</a:t>
          </a:r>
        </a:p>
      </dsp:txBody>
      <dsp:txXfrm>
        <a:off x="930" y="2020"/>
        <a:ext cx="5758223" cy="727037"/>
      </dsp:txXfrm>
    </dsp:sp>
    <dsp:sp modelId="{2AFDB272-F849-4EC5-872F-DDFA3827A4E1}">
      <dsp:nvSpPr>
        <dsp:cNvPr id="0" name=""/>
        <dsp:cNvSpPr/>
      </dsp:nvSpPr>
      <dsp:spPr>
        <a:xfrm>
          <a:off x="930" y="772843"/>
          <a:ext cx="1354238" cy="7270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/>
            <a:t>Funcionalidades</a:t>
          </a:r>
        </a:p>
      </dsp:txBody>
      <dsp:txXfrm>
        <a:off x="930" y="772843"/>
        <a:ext cx="1354238" cy="727037"/>
      </dsp:txXfrm>
    </dsp:sp>
    <dsp:sp modelId="{1601B92C-0160-4FE6-A714-1674F38160ED}">
      <dsp:nvSpPr>
        <dsp:cNvPr id="0" name=""/>
        <dsp:cNvSpPr/>
      </dsp:nvSpPr>
      <dsp:spPr>
        <a:xfrm>
          <a:off x="930" y="1543667"/>
          <a:ext cx="1354238" cy="7270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/>
            <a:t>Mover Peça</a:t>
          </a:r>
        </a:p>
      </dsp:txBody>
      <dsp:txXfrm>
        <a:off x="930" y="1543667"/>
        <a:ext cx="1354238" cy="727037"/>
      </dsp:txXfrm>
    </dsp:sp>
    <dsp:sp modelId="{E430FB7D-2E3C-4DF2-80B4-82F8B8EFE632}">
      <dsp:nvSpPr>
        <dsp:cNvPr id="0" name=""/>
        <dsp:cNvSpPr/>
      </dsp:nvSpPr>
      <dsp:spPr>
        <a:xfrm>
          <a:off x="930" y="2314490"/>
          <a:ext cx="1354238" cy="7270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/>
            <a:t>Eliminar Peça</a:t>
          </a:r>
        </a:p>
      </dsp:txBody>
      <dsp:txXfrm>
        <a:off x="930" y="2314490"/>
        <a:ext cx="1354238" cy="727037"/>
      </dsp:txXfrm>
    </dsp:sp>
    <dsp:sp modelId="{1F9ABC04-66B4-4BF5-BFEB-ED6DBB5B3278}">
      <dsp:nvSpPr>
        <dsp:cNvPr id="0" name=""/>
        <dsp:cNvSpPr/>
      </dsp:nvSpPr>
      <dsp:spPr>
        <a:xfrm>
          <a:off x="930" y="3085314"/>
          <a:ext cx="1354238" cy="7270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Tornar uma peça uma dama</a:t>
          </a:r>
        </a:p>
      </dsp:txBody>
      <dsp:txXfrm>
        <a:off x="930" y="3085314"/>
        <a:ext cx="1354238" cy="727037"/>
      </dsp:txXfrm>
    </dsp:sp>
    <dsp:sp modelId="{ECCF43D9-A1F5-4BEC-8E97-0C4EB0E88916}">
      <dsp:nvSpPr>
        <dsp:cNvPr id="0" name=""/>
        <dsp:cNvSpPr/>
      </dsp:nvSpPr>
      <dsp:spPr>
        <a:xfrm>
          <a:off x="930" y="3856137"/>
          <a:ext cx="1354238" cy="7270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Dama se mover em todas diagonais</a:t>
          </a:r>
        </a:p>
      </dsp:txBody>
      <dsp:txXfrm>
        <a:off x="930" y="3856137"/>
        <a:ext cx="1354238" cy="727037"/>
      </dsp:txXfrm>
    </dsp:sp>
    <dsp:sp modelId="{0ABCD9C8-B68A-448A-9E22-1FE9F74CAD4D}">
      <dsp:nvSpPr>
        <dsp:cNvPr id="0" name=""/>
        <dsp:cNvSpPr/>
      </dsp:nvSpPr>
      <dsp:spPr>
        <a:xfrm>
          <a:off x="930" y="4626960"/>
          <a:ext cx="1354238" cy="7270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400" kern="1200"/>
            <a:t>Eliminações</a:t>
          </a:r>
          <a:r>
            <a:rPr lang="pt-BR" sz="1000" kern="1200"/>
            <a:t> </a:t>
          </a:r>
          <a:r>
            <a:rPr lang="pt-BR" sz="1400" kern="1200"/>
            <a:t>Multiplas</a:t>
          </a:r>
          <a:endParaRPr lang="pt-BR" sz="1000" kern="1200"/>
        </a:p>
      </dsp:txBody>
      <dsp:txXfrm>
        <a:off x="930" y="4626960"/>
        <a:ext cx="1354238" cy="727037"/>
      </dsp:txXfrm>
    </dsp:sp>
    <dsp:sp modelId="{46D97695-C936-4D70-A8BD-E99C770A9359}">
      <dsp:nvSpPr>
        <dsp:cNvPr id="0" name=""/>
        <dsp:cNvSpPr/>
      </dsp:nvSpPr>
      <dsp:spPr>
        <a:xfrm>
          <a:off x="1468925" y="772843"/>
          <a:ext cx="1354238" cy="7270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/>
            <a:t>Restrições</a:t>
          </a:r>
        </a:p>
      </dsp:txBody>
      <dsp:txXfrm>
        <a:off x="1468925" y="772843"/>
        <a:ext cx="1354238" cy="727037"/>
      </dsp:txXfrm>
    </dsp:sp>
    <dsp:sp modelId="{FDEED5B6-5D92-4ED9-9DCE-6590B098BC1D}">
      <dsp:nvSpPr>
        <dsp:cNvPr id="0" name=""/>
        <dsp:cNvSpPr/>
      </dsp:nvSpPr>
      <dsp:spPr>
        <a:xfrm>
          <a:off x="1468925" y="1543667"/>
          <a:ext cx="1354238" cy="7270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/>
            <a:t>Eliminações Obrigatórias</a:t>
          </a:r>
        </a:p>
      </dsp:txBody>
      <dsp:txXfrm>
        <a:off x="1468925" y="1543667"/>
        <a:ext cx="1354238" cy="727037"/>
      </dsp:txXfrm>
    </dsp:sp>
    <dsp:sp modelId="{C87679F0-B275-4DB2-B1D6-D38A5236B291}">
      <dsp:nvSpPr>
        <dsp:cNvPr id="0" name=""/>
        <dsp:cNvSpPr/>
      </dsp:nvSpPr>
      <dsp:spPr>
        <a:xfrm>
          <a:off x="1468925" y="2314490"/>
          <a:ext cx="1354238" cy="7270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/>
            <a:t>Jogadas Disponíveis</a:t>
          </a:r>
        </a:p>
      </dsp:txBody>
      <dsp:txXfrm>
        <a:off x="1468925" y="2314490"/>
        <a:ext cx="1354238" cy="727037"/>
      </dsp:txXfrm>
    </dsp:sp>
    <dsp:sp modelId="{2AF38DC7-A97E-442F-A543-0A96E4A17B40}">
      <dsp:nvSpPr>
        <dsp:cNvPr id="0" name=""/>
        <dsp:cNvSpPr/>
      </dsp:nvSpPr>
      <dsp:spPr>
        <a:xfrm>
          <a:off x="1468925" y="3085314"/>
          <a:ext cx="1354238" cy="7270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Damas se movem em todas diagonais</a:t>
          </a:r>
        </a:p>
      </dsp:txBody>
      <dsp:txXfrm>
        <a:off x="1468925" y="3085314"/>
        <a:ext cx="1354238" cy="727037"/>
      </dsp:txXfrm>
    </dsp:sp>
    <dsp:sp modelId="{0370B3CF-2BB3-400C-9B50-1F748A4805C4}">
      <dsp:nvSpPr>
        <dsp:cNvPr id="0" name=""/>
        <dsp:cNvSpPr/>
      </dsp:nvSpPr>
      <dsp:spPr>
        <a:xfrm>
          <a:off x="2936920" y="772843"/>
          <a:ext cx="1354238" cy="7270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/>
            <a:t>Codificação</a:t>
          </a:r>
        </a:p>
      </dsp:txBody>
      <dsp:txXfrm>
        <a:off x="2936920" y="772843"/>
        <a:ext cx="1354238" cy="727037"/>
      </dsp:txXfrm>
    </dsp:sp>
    <dsp:sp modelId="{AEEE9EDF-7F73-4ADD-B35F-2E6A9D76995B}">
      <dsp:nvSpPr>
        <dsp:cNvPr id="0" name=""/>
        <dsp:cNvSpPr/>
      </dsp:nvSpPr>
      <dsp:spPr>
        <a:xfrm>
          <a:off x="2936920" y="1543667"/>
          <a:ext cx="1354238" cy="7270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/>
            <a:t>Tornar peças objetos</a:t>
          </a:r>
        </a:p>
      </dsp:txBody>
      <dsp:txXfrm>
        <a:off x="2936920" y="1543667"/>
        <a:ext cx="1354238" cy="727037"/>
      </dsp:txXfrm>
    </dsp:sp>
    <dsp:sp modelId="{A312393E-4B6A-48ED-9845-715B5B14DA8D}">
      <dsp:nvSpPr>
        <dsp:cNvPr id="0" name=""/>
        <dsp:cNvSpPr/>
      </dsp:nvSpPr>
      <dsp:spPr>
        <a:xfrm>
          <a:off x="2936920" y="2314490"/>
          <a:ext cx="1354238" cy="7270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Colocar Ações nos botões de Iniciar, Limpar e Reiniciar Jogo</a:t>
          </a:r>
        </a:p>
      </dsp:txBody>
      <dsp:txXfrm>
        <a:off x="2936920" y="2314490"/>
        <a:ext cx="1354238" cy="727037"/>
      </dsp:txXfrm>
    </dsp:sp>
    <dsp:sp modelId="{E4D499E9-B0D9-4554-9DFB-459A41FC6BDD}">
      <dsp:nvSpPr>
        <dsp:cNvPr id="0" name=""/>
        <dsp:cNvSpPr/>
      </dsp:nvSpPr>
      <dsp:spPr>
        <a:xfrm>
          <a:off x="2936920" y="3085314"/>
          <a:ext cx="1354238" cy="7270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Objetos alocados numa posição do tabuleiro</a:t>
          </a:r>
        </a:p>
      </dsp:txBody>
      <dsp:txXfrm>
        <a:off x="2936920" y="3085314"/>
        <a:ext cx="1354238" cy="727037"/>
      </dsp:txXfrm>
    </dsp:sp>
    <dsp:sp modelId="{06D9C190-0453-408F-8404-9FFBA8B64B57}">
      <dsp:nvSpPr>
        <dsp:cNvPr id="0" name=""/>
        <dsp:cNvSpPr/>
      </dsp:nvSpPr>
      <dsp:spPr>
        <a:xfrm>
          <a:off x="2936920" y="3856137"/>
          <a:ext cx="1354238" cy="7270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/>
            <a:t>Pegar posições dos objetos e colocar numa matriz</a:t>
          </a:r>
        </a:p>
      </dsp:txBody>
      <dsp:txXfrm>
        <a:off x="2936920" y="3856137"/>
        <a:ext cx="1354238" cy="727037"/>
      </dsp:txXfrm>
    </dsp:sp>
    <dsp:sp modelId="{3D4802F2-BA3E-43BA-AABA-57A9F32F3260}">
      <dsp:nvSpPr>
        <dsp:cNvPr id="0" name=""/>
        <dsp:cNvSpPr/>
      </dsp:nvSpPr>
      <dsp:spPr>
        <a:xfrm>
          <a:off x="4404915" y="772843"/>
          <a:ext cx="1354238" cy="7270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/>
            <a:t>Computador</a:t>
          </a:r>
        </a:p>
      </dsp:txBody>
      <dsp:txXfrm>
        <a:off x="4404915" y="772843"/>
        <a:ext cx="1354238" cy="727037"/>
      </dsp:txXfrm>
    </dsp:sp>
    <dsp:sp modelId="{5FA17AFC-1CF5-4EAC-BB88-0C4BA0B4C606}">
      <dsp:nvSpPr>
        <dsp:cNvPr id="0" name=""/>
        <dsp:cNvSpPr/>
      </dsp:nvSpPr>
      <dsp:spPr>
        <a:xfrm>
          <a:off x="4404915" y="1543667"/>
          <a:ext cx="1354238" cy="7270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/>
            <a:t>Jogadas simples</a:t>
          </a:r>
        </a:p>
      </dsp:txBody>
      <dsp:txXfrm>
        <a:off x="4404915" y="1543667"/>
        <a:ext cx="1354238" cy="727037"/>
      </dsp:txXfrm>
    </dsp:sp>
    <dsp:sp modelId="{DED584DE-C8EC-479E-AFF4-B07B92C757D1}">
      <dsp:nvSpPr>
        <dsp:cNvPr id="0" name=""/>
        <dsp:cNvSpPr/>
      </dsp:nvSpPr>
      <dsp:spPr>
        <a:xfrm>
          <a:off x="4404915" y="2314490"/>
          <a:ext cx="1354238" cy="7270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50" kern="1200"/>
            <a:t>Verificar se a jogada vai tornar uma peça disponivel para adversario eliminar, se sim, nao realizar jogada.</a:t>
          </a:r>
        </a:p>
      </dsp:txBody>
      <dsp:txXfrm>
        <a:off x="4404915" y="2314490"/>
        <a:ext cx="1354238" cy="727037"/>
      </dsp:txXfrm>
    </dsp:sp>
    <dsp:sp modelId="{242BAD4E-3363-4C39-9151-820746FDAECF}">
      <dsp:nvSpPr>
        <dsp:cNvPr id="0" name=""/>
        <dsp:cNvSpPr/>
      </dsp:nvSpPr>
      <dsp:spPr>
        <a:xfrm>
          <a:off x="4404915" y="3085314"/>
          <a:ext cx="1354238" cy="7270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kern="1200"/>
            <a:t>Verificar se existe uma peça com perigo de ser eliminada, e se existe possibilidade de protege-la, se sim, deve-se protege-la</a:t>
          </a:r>
        </a:p>
      </dsp:txBody>
      <dsp:txXfrm>
        <a:off x="4404915" y="3085314"/>
        <a:ext cx="1354238" cy="727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A2F43-8160-44A1-BB2B-4F7F4391226D}" type="datetimeFigureOut">
              <a:rPr lang="pt-BR" smtClean="0"/>
              <a:t>29/9/2015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722F8-7B05-4D4A-AFE2-AA8FBF5438B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722F8-7B05-4D4A-AFE2-AA8FBF5438BA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722F8-7B05-4D4A-AFE2-AA8FBF5438BA}" type="slidenum">
              <a:rPr lang="pt-BR" smtClean="0"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722F8-7B05-4D4A-AFE2-AA8FBF5438BA}" type="slidenum">
              <a:rPr lang="pt-BR" smtClean="0"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722F8-7B05-4D4A-AFE2-AA8FBF5438BA}" type="slidenum">
              <a:rPr lang="pt-BR" smtClean="0"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722F8-7B05-4D4A-AFE2-AA8FBF5438BA}" type="slidenum">
              <a:rPr lang="pt-BR" smtClean="0"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722F8-7B05-4D4A-AFE2-AA8FBF5438BA}" type="slidenum">
              <a:rPr lang="pt-BR" smtClean="0"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722F8-7B05-4D4A-AFE2-AA8FBF5438BA}" type="slidenum">
              <a:rPr lang="pt-BR" smtClean="0"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722F8-7B05-4D4A-AFE2-AA8FBF5438BA}" type="slidenum">
              <a:rPr lang="pt-BR" smtClean="0"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722F8-7B05-4D4A-AFE2-AA8FBF5438BA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722F8-7B05-4D4A-AFE2-AA8FBF5438BA}" type="slidenum">
              <a:rPr lang="pt-BR" smtClean="0"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722F8-7B05-4D4A-AFE2-AA8FBF5438BA}" type="slidenum">
              <a:rPr lang="pt-BR" smtClean="0"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722F8-7B05-4D4A-AFE2-AA8FBF5438BA}" type="slidenum">
              <a:rPr lang="pt-BR" smtClean="0"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722F8-7B05-4D4A-AFE2-AA8FBF5438BA}" type="slidenum">
              <a:rPr lang="pt-BR" smtClean="0"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722F8-7B05-4D4A-AFE2-AA8FBF5438BA}" type="slidenum">
              <a:rPr lang="pt-BR" smtClean="0"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722F8-7B05-4D4A-AFE2-AA8FBF5438BA}" type="slidenum">
              <a:rPr lang="pt-BR" smtClean="0"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722F8-7B05-4D4A-AFE2-AA8FBF5438BA}" type="slidenum">
              <a:rPr lang="pt-BR" smtClean="0"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29/9/2015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29/9/2015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29/9/2015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29/9/2015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29/9/2015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29/9/2015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29/9/2015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-171400"/>
            <a:ext cx="7851648" cy="1828800"/>
          </a:xfrm>
        </p:spPr>
        <p:txBody>
          <a:bodyPr numCol="1"/>
          <a:lstStyle/>
          <a:p>
            <a:pPr algn="ctr"/>
            <a:r>
              <a:rPr lang="pt-BR" dirty="0" smtClean="0"/>
              <a:t>UDESC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3356992"/>
            <a:ext cx="7854696" cy="17526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pt-BR" dirty="0" smtClean="0"/>
              <a:t>          Trabalho De Engenharia De Software</a:t>
            </a:r>
          </a:p>
          <a:p>
            <a:pPr algn="ctr"/>
            <a:r>
              <a:rPr lang="pt-BR" dirty="0" smtClean="0"/>
              <a:t>	</a:t>
            </a:r>
            <a:r>
              <a:rPr lang="pt-BR" dirty="0" smtClean="0"/>
              <a:t>Acadêmicos: Leonardo Rosa Rodrigues</a:t>
            </a:r>
          </a:p>
          <a:p>
            <a:pPr algn="ctr"/>
            <a:r>
              <a:rPr lang="pt-BR" dirty="0" smtClean="0"/>
              <a:t>               Rafael </a:t>
            </a:r>
            <a:r>
              <a:rPr lang="pt-BR" dirty="0" err="1" smtClean="0"/>
              <a:t>Rizzatti</a:t>
            </a:r>
            <a:endParaRPr lang="pt-BR" dirty="0" smtClean="0"/>
          </a:p>
          <a:p>
            <a:pPr algn="ctr"/>
            <a:r>
              <a:rPr lang="pt-BR" dirty="0" smtClean="0"/>
              <a:t>                     Victor Schweitzer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771800" y="2132856"/>
            <a:ext cx="3605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JOGO DE DAMAS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-171400"/>
            <a:ext cx="7851648" cy="1828800"/>
          </a:xfrm>
        </p:spPr>
        <p:txBody>
          <a:bodyPr numCol="1"/>
          <a:lstStyle/>
          <a:p>
            <a:pPr algn="ctr"/>
            <a:r>
              <a:rPr lang="pt-BR" dirty="0" smtClean="0"/>
              <a:t>COCOMO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1988840"/>
            <a:ext cx="6624736" cy="432048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Como linguagem escolhida foi JAVA, temos quantidade de KLOCS igual à 2,862.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Com isso, Esforço = 9,040 homens/mês;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Tempo = 5,404 meses.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-171400"/>
            <a:ext cx="7851648" cy="1828800"/>
          </a:xfrm>
        </p:spPr>
        <p:txBody>
          <a:bodyPr numCol="1"/>
          <a:lstStyle/>
          <a:p>
            <a:pPr algn="ctr"/>
            <a:r>
              <a:rPr lang="pt-BR" dirty="0" smtClean="0"/>
              <a:t>CUSTOS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1988840"/>
            <a:ext cx="6624736" cy="432048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Baseando-se que cada membro receba 10 R$ / hora;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Salário Mensal = R$ 1.600,00;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Para uma média de 8 horas por dia, 20 dias por mês;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Para três integrantes, custo = R$ 4.800,00 por mês;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Como temos que a estimativa do tempo do projeto é igual a 5,404 meses;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Nosso Custo total = R$ 26.400,00;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Estima-se que o preço de venda será de R$ 36.400,00;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Portanto, nosso Lucro = R$ 10.000,00.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-171400"/>
            <a:ext cx="7851648" cy="1828800"/>
          </a:xfrm>
        </p:spPr>
        <p:txBody>
          <a:bodyPr numCol="1"/>
          <a:lstStyle/>
          <a:p>
            <a:pPr algn="ctr"/>
            <a:r>
              <a:rPr lang="pt-BR" dirty="0" smtClean="0"/>
              <a:t>CRONOGRAMA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835696" y="2204864"/>
          <a:ext cx="5400040" cy="2740914"/>
        </p:xfrm>
        <a:graphic>
          <a:graphicData uri="http://schemas.openxmlformats.org/drawingml/2006/table">
            <a:tbl>
              <a:tblPr/>
              <a:tblGrid>
                <a:gridCol w="1582266"/>
                <a:gridCol w="905514"/>
                <a:gridCol w="895982"/>
                <a:gridCol w="939193"/>
                <a:gridCol w="1077085"/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endParaRPr lang="pt-BR" sz="1100">
                        <a:solidFill>
                          <a:srgbClr val="00000A"/>
                        </a:solidFill>
                        <a:latin typeface="Calibri"/>
                        <a:ea typeface="Droid Sans Fallback"/>
                        <a:cs typeface="Calibri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solidFill>
                            <a:srgbClr val="00000A"/>
                          </a:solidFill>
                          <a:latin typeface="Calibri"/>
                          <a:ea typeface="Droid Sans Fallback"/>
                          <a:cs typeface="Calibri"/>
                        </a:rPr>
                        <a:t>SETEMBRO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solidFill>
                            <a:srgbClr val="00000A"/>
                          </a:solidFill>
                          <a:latin typeface="Calibri"/>
                          <a:ea typeface="Droid Sans Fallback"/>
                          <a:cs typeface="Calibri"/>
                        </a:rPr>
                        <a:t>OUTUBRO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solidFill>
                            <a:srgbClr val="00000A"/>
                          </a:solidFill>
                          <a:latin typeface="Calibri"/>
                          <a:ea typeface="Droid Sans Fallback"/>
                          <a:cs typeface="Calibri"/>
                        </a:rPr>
                        <a:t>NOVEMBRO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solidFill>
                            <a:srgbClr val="00000A"/>
                          </a:solidFill>
                          <a:latin typeface="Calibri"/>
                          <a:ea typeface="Droid Sans Fallback"/>
                          <a:cs typeface="Calibri"/>
                        </a:rPr>
                        <a:t>DEZEMBRO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solidFill>
                            <a:srgbClr val="00000A"/>
                          </a:solidFill>
                          <a:latin typeface="Calibri"/>
                          <a:ea typeface="Droid Sans Fallback"/>
                          <a:cs typeface="Calibri"/>
                        </a:rPr>
                        <a:t>Início do projeto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solidFill>
                            <a:srgbClr val="00000A"/>
                          </a:solidFill>
                          <a:latin typeface="Calibri"/>
                          <a:ea typeface="Droid Sans Fallback"/>
                          <a:cs typeface="Calibri"/>
                        </a:rPr>
                        <a:t>3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endParaRPr lang="pt-BR" sz="1100">
                        <a:solidFill>
                          <a:srgbClr val="00000A"/>
                        </a:solidFill>
                        <a:latin typeface="Calibri"/>
                        <a:ea typeface="Droid Sans Fallback"/>
                        <a:cs typeface="Calibri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endParaRPr lang="pt-BR" sz="1100">
                        <a:solidFill>
                          <a:srgbClr val="00000A"/>
                        </a:solidFill>
                        <a:latin typeface="Calibri"/>
                        <a:ea typeface="Droid Sans Fallback"/>
                        <a:cs typeface="Calibri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endParaRPr lang="pt-BR" sz="1100">
                        <a:solidFill>
                          <a:srgbClr val="00000A"/>
                        </a:solidFill>
                        <a:latin typeface="Calibri"/>
                        <a:ea typeface="Droid Sans Fallback"/>
                        <a:cs typeface="Calibri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solidFill>
                            <a:srgbClr val="00000A"/>
                          </a:solidFill>
                          <a:latin typeface="Calibri"/>
                          <a:ea typeface="Droid Sans Fallback"/>
                          <a:cs typeface="Calibri"/>
                        </a:rPr>
                        <a:t>Planejamento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solidFill>
                            <a:srgbClr val="00000A"/>
                          </a:solidFill>
                          <a:latin typeface="Calibri"/>
                          <a:ea typeface="Droid Sans Fallback"/>
                          <a:cs typeface="Calibri"/>
                        </a:rPr>
                        <a:t>29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endParaRPr lang="pt-BR" sz="1100">
                        <a:solidFill>
                          <a:srgbClr val="00000A"/>
                        </a:solidFill>
                        <a:latin typeface="Calibri"/>
                        <a:ea typeface="Droid Sans Fallback"/>
                        <a:cs typeface="Calibri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endParaRPr lang="pt-BR" sz="1100">
                        <a:solidFill>
                          <a:srgbClr val="00000A"/>
                        </a:solidFill>
                        <a:latin typeface="Calibri"/>
                        <a:ea typeface="Droid Sans Fallback"/>
                        <a:cs typeface="Calibri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endParaRPr lang="pt-BR" sz="1100">
                        <a:solidFill>
                          <a:srgbClr val="00000A"/>
                        </a:solidFill>
                        <a:latin typeface="Calibri"/>
                        <a:ea typeface="Droid Sans Fallback"/>
                        <a:cs typeface="Calibri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solidFill>
                            <a:srgbClr val="00000A"/>
                          </a:solidFill>
                          <a:latin typeface="Calibri"/>
                          <a:ea typeface="Droid Sans Fallback"/>
                          <a:cs typeface="Calibri"/>
                        </a:rPr>
                        <a:t>Implementação da Interface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endParaRPr lang="pt-BR" sz="1100">
                        <a:solidFill>
                          <a:srgbClr val="00000A"/>
                        </a:solidFill>
                        <a:latin typeface="Calibri"/>
                        <a:ea typeface="Droid Sans Fallback"/>
                        <a:cs typeface="Calibri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solidFill>
                            <a:srgbClr val="00000A"/>
                          </a:solidFill>
                          <a:latin typeface="Calibri"/>
                          <a:ea typeface="Droid Sans Fallback"/>
                          <a:cs typeface="Calibri"/>
                        </a:rPr>
                        <a:t>15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endParaRPr lang="pt-BR" sz="1100">
                        <a:solidFill>
                          <a:srgbClr val="00000A"/>
                        </a:solidFill>
                        <a:latin typeface="Calibri"/>
                        <a:ea typeface="Droid Sans Fallback"/>
                        <a:cs typeface="Calibri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endParaRPr lang="pt-BR" sz="1100">
                        <a:solidFill>
                          <a:srgbClr val="00000A"/>
                        </a:solidFill>
                        <a:latin typeface="Calibri"/>
                        <a:ea typeface="Droid Sans Fallback"/>
                        <a:cs typeface="Calibri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solidFill>
                            <a:srgbClr val="00000A"/>
                          </a:solidFill>
                          <a:latin typeface="Calibri"/>
                          <a:ea typeface="Droid Sans Fallback"/>
                          <a:cs typeface="Calibri"/>
                        </a:rPr>
                        <a:t>Implementação dos requisitos funcionais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endParaRPr lang="pt-BR" sz="1100">
                        <a:solidFill>
                          <a:srgbClr val="00000A"/>
                        </a:solidFill>
                        <a:latin typeface="Calibri"/>
                        <a:ea typeface="Droid Sans Fallback"/>
                        <a:cs typeface="Calibri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solidFill>
                            <a:srgbClr val="00000A"/>
                          </a:solidFill>
                          <a:latin typeface="Calibri"/>
                          <a:ea typeface="Droid Sans Fallback"/>
                          <a:cs typeface="Calibri"/>
                        </a:rPr>
                        <a:t>29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endParaRPr lang="pt-BR" sz="1100">
                        <a:solidFill>
                          <a:srgbClr val="00000A"/>
                        </a:solidFill>
                        <a:latin typeface="Calibri"/>
                        <a:ea typeface="Droid Sans Fallback"/>
                        <a:cs typeface="Calibri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endParaRPr lang="pt-BR" sz="1100">
                        <a:solidFill>
                          <a:srgbClr val="00000A"/>
                        </a:solidFill>
                        <a:latin typeface="Calibri"/>
                        <a:ea typeface="Droid Sans Fallback"/>
                        <a:cs typeface="Calibri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solidFill>
                            <a:srgbClr val="00000A"/>
                          </a:solidFill>
                          <a:latin typeface="Calibri"/>
                          <a:ea typeface="Droid Sans Fallback"/>
                          <a:cs typeface="Calibri"/>
                        </a:rPr>
                        <a:t>Implementação dos requisitos não funcionais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endParaRPr lang="pt-BR" sz="1100">
                        <a:solidFill>
                          <a:srgbClr val="00000A"/>
                        </a:solidFill>
                        <a:latin typeface="Calibri"/>
                        <a:ea typeface="Droid Sans Fallback"/>
                        <a:cs typeface="Calibri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endParaRPr lang="pt-BR" sz="1100">
                        <a:solidFill>
                          <a:srgbClr val="00000A"/>
                        </a:solidFill>
                        <a:latin typeface="Calibri"/>
                        <a:ea typeface="Droid Sans Fallback"/>
                        <a:cs typeface="Calibri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solidFill>
                            <a:srgbClr val="00000A"/>
                          </a:solidFill>
                          <a:latin typeface="Calibri"/>
                          <a:ea typeface="Droid Sans Fallback"/>
                          <a:cs typeface="Calibri"/>
                        </a:rPr>
                        <a:t>10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endParaRPr lang="pt-BR" sz="1100">
                        <a:solidFill>
                          <a:srgbClr val="00000A"/>
                        </a:solidFill>
                        <a:latin typeface="Calibri"/>
                        <a:ea typeface="Droid Sans Fallback"/>
                        <a:cs typeface="Calibri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solidFill>
                            <a:srgbClr val="00000A"/>
                          </a:solidFill>
                          <a:latin typeface="Calibri"/>
                          <a:ea typeface="Droid Sans Fallback"/>
                          <a:cs typeface="Calibri"/>
                        </a:rPr>
                        <a:t>Testes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endParaRPr lang="pt-BR" sz="1100">
                        <a:solidFill>
                          <a:srgbClr val="00000A"/>
                        </a:solidFill>
                        <a:latin typeface="Calibri"/>
                        <a:ea typeface="Droid Sans Fallback"/>
                        <a:cs typeface="Calibri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endParaRPr lang="pt-BR" sz="1100">
                        <a:solidFill>
                          <a:srgbClr val="00000A"/>
                        </a:solidFill>
                        <a:latin typeface="Calibri"/>
                        <a:ea typeface="Droid Sans Fallback"/>
                        <a:cs typeface="Calibri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solidFill>
                            <a:srgbClr val="00000A"/>
                          </a:solidFill>
                          <a:latin typeface="Calibri"/>
                          <a:ea typeface="Droid Sans Fallback"/>
                          <a:cs typeface="Calibri"/>
                        </a:rPr>
                        <a:t>19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endParaRPr lang="pt-BR" sz="1100">
                        <a:solidFill>
                          <a:srgbClr val="00000A"/>
                        </a:solidFill>
                        <a:latin typeface="Calibri"/>
                        <a:ea typeface="Droid Sans Fallback"/>
                        <a:cs typeface="Calibri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solidFill>
                            <a:srgbClr val="00000A"/>
                          </a:solidFill>
                          <a:latin typeface="Calibri"/>
                          <a:ea typeface="Droid Sans Fallback"/>
                          <a:cs typeface="Calibri"/>
                        </a:rPr>
                        <a:t>Correções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endParaRPr lang="pt-BR" sz="1100">
                        <a:solidFill>
                          <a:srgbClr val="00000A"/>
                        </a:solidFill>
                        <a:latin typeface="Calibri"/>
                        <a:ea typeface="Droid Sans Fallback"/>
                        <a:cs typeface="Calibri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endParaRPr lang="pt-BR" sz="1100">
                        <a:solidFill>
                          <a:srgbClr val="00000A"/>
                        </a:solidFill>
                        <a:latin typeface="Calibri"/>
                        <a:ea typeface="Droid Sans Fallback"/>
                        <a:cs typeface="Calibri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endParaRPr lang="pt-BR" sz="1100">
                        <a:solidFill>
                          <a:srgbClr val="00000A"/>
                        </a:solidFill>
                        <a:latin typeface="Calibri"/>
                        <a:ea typeface="Droid Sans Fallback"/>
                        <a:cs typeface="Calibri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solidFill>
                            <a:srgbClr val="00000A"/>
                          </a:solidFill>
                          <a:latin typeface="Calibri"/>
                          <a:ea typeface="Droid Sans Fallback"/>
                          <a:cs typeface="Calibri"/>
                        </a:rPr>
                        <a:t>3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solidFill>
                            <a:srgbClr val="00000A"/>
                          </a:solidFill>
                          <a:latin typeface="Calibri"/>
                          <a:ea typeface="Droid Sans Fallback"/>
                          <a:cs typeface="Calibri"/>
                        </a:rPr>
                        <a:t>Implantação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endParaRPr lang="pt-BR" sz="1100">
                        <a:solidFill>
                          <a:srgbClr val="00000A"/>
                        </a:solidFill>
                        <a:latin typeface="Calibri"/>
                        <a:ea typeface="Droid Sans Fallback"/>
                        <a:cs typeface="Calibri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endParaRPr lang="pt-BR" sz="1100">
                        <a:solidFill>
                          <a:srgbClr val="00000A"/>
                        </a:solidFill>
                        <a:latin typeface="Calibri"/>
                        <a:ea typeface="Droid Sans Fallback"/>
                        <a:cs typeface="Calibri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endParaRPr lang="pt-BR" sz="1100">
                        <a:solidFill>
                          <a:srgbClr val="00000A"/>
                        </a:solidFill>
                        <a:latin typeface="Calibri"/>
                        <a:ea typeface="Droid Sans Fallback"/>
                        <a:cs typeface="Calibri"/>
                      </a:endParaRP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rgbClr val="00000A"/>
                          </a:solidFill>
                          <a:latin typeface="Calibri"/>
                          <a:ea typeface="Droid Sans Fallback"/>
                          <a:cs typeface="Calibri"/>
                        </a:rPr>
                        <a:t>7</a:t>
                      </a:r>
                    </a:p>
                  </a:txBody>
                  <a:tcPr marL="3429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-171400"/>
            <a:ext cx="7851648" cy="1828800"/>
          </a:xfrm>
        </p:spPr>
        <p:txBody>
          <a:bodyPr numCol="1"/>
          <a:lstStyle/>
          <a:p>
            <a:pPr algn="ctr"/>
            <a:r>
              <a:rPr lang="pt-BR" dirty="0" smtClean="0"/>
              <a:t>REDE PERT-CPM</a:t>
            </a:r>
            <a:endParaRPr lang="pt-BR" dirty="0"/>
          </a:p>
        </p:txBody>
      </p:sp>
      <p:pic>
        <p:nvPicPr>
          <p:cNvPr id="1029" name="Picture 5" descr="C:\Documents and Settings\Convidado\Desktop\pert-cp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420888"/>
            <a:ext cx="7920880" cy="34563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548680"/>
            <a:ext cx="7851648" cy="1828800"/>
          </a:xfrm>
        </p:spPr>
        <p:txBody>
          <a:bodyPr numCol="1"/>
          <a:lstStyle/>
          <a:p>
            <a:pPr algn="ctr"/>
            <a:r>
              <a:rPr lang="pt-BR" dirty="0" smtClean="0"/>
              <a:t>MONITORAMENTO E CONTROLE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7584" y="2780928"/>
            <a:ext cx="6624736" cy="432048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pt-BR" sz="2800" dirty="0" smtClean="0">
                <a:latin typeface="Arial" pitchFamily="34" charset="0"/>
                <a:cs typeface="Arial" pitchFamily="34" charset="0"/>
              </a:rPr>
              <a:t>Software Auxiliar: RUN </a:t>
            </a:r>
            <a:r>
              <a:rPr lang="pt-BR" sz="2800" dirty="0" err="1" smtClean="0">
                <a:latin typeface="Arial" pitchFamily="34" charset="0"/>
                <a:cs typeface="Arial" pitchFamily="34" charset="0"/>
              </a:rPr>
              <a:t>RUN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 IT;</a:t>
            </a:r>
          </a:p>
          <a:p>
            <a:pPr algn="just">
              <a:buFont typeface="Wingdings" pitchFamily="2" charset="2"/>
              <a:buChar char="v"/>
            </a:pPr>
            <a:r>
              <a:rPr lang="pt-BR" sz="2800" dirty="0" smtClean="0">
                <a:latin typeface="Arial" pitchFamily="34" charset="0"/>
                <a:cs typeface="Arial" pitchFamily="34" charset="0"/>
              </a:rPr>
              <a:t>Gratuito;</a:t>
            </a:r>
          </a:p>
          <a:p>
            <a:pPr algn="just">
              <a:buFont typeface="Wingdings" pitchFamily="2" charset="2"/>
              <a:buChar char="v"/>
            </a:pPr>
            <a:r>
              <a:rPr lang="pt-BR" sz="2800" dirty="0" smtClean="0">
                <a:latin typeface="Arial" pitchFamily="34" charset="0"/>
                <a:cs typeface="Arial" pitchFamily="34" charset="0"/>
              </a:rPr>
              <a:t>Tarefas em tempo real;</a:t>
            </a:r>
          </a:p>
          <a:p>
            <a:pPr algn="just">
              <a:buFont typeface="Wingdings" pitchFamily="2" charset="2"/>
              <a:buChar char="v"/>
            </a:pPr>
            <a:r>
              <a:rPr lang="pt-BR" sz="2800" dirty="0" smtClean="0">
                <a:latin typeface="Arial" pitchFamily="34" charset="0"/>
                <a:cs typeface="Arial" pitchFamily="34" charset="0"/>
              </a:rPr>
              <a:t>Relatórios de diversos tipos.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-171400"/>
            <a:ext cx="7851648" cy="1828800"/>
          </a:xfrm>
        </p:spPr>
        <p:txBody>
          <a:bodyPr numCol="1"/>
          <a:lstStyle/>
          <a:p>
            <a:pPr algn="ctr"/>
            <a:r>
              <a:rPr lang="pt-BR" dirty="0" smtClean="0"/>
              <a:t>PROTÓTIPO</a:t>
            </a:r>
            <a:endParaRPr lang="pt-BR" dirty="0"/>
          </a:p>
        </p:txBody>
      </p:sp>
      <p:pic>
        <p:nvPicPr>
          <p:cNvPr id="5122" name="Picture 2" descr="C:\Documents and Settings\Convidado\Desktop\jogodamascomple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988840"/>
            <a:ext cx="4104456" cy="41044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2996952"/>
            <a:ext cx="7851648" cy="1828800"/>
          </a:xfrm>
        </p:spPr>
        <p:txBody>
          <a:bodyPr numCol="1">
            <a:normAutofit fontScale="90000"/>
          </a:bodyPr>
          <a:lstStyle/>
          <a:p>
            <a:pPr algn="ctr"/>
            <a:r>
              <a:rPr lang="pt-BR" dirty="0" smtClean="0"/>
              <a:t>Elaborado por: </a:t>
            </a:r>
            <a:br>
              <a:rPr lang="pt-BR" dirty="0" smtClean="0"/>
            </a:br>
            <a:r>
              <a:rPr lang="pt-BR" dirty="0" smtClean="0"/>
              <a:t>Leonardo Rosa Rodrigues</a:t>
            </a:r>
            <a:br>
              <a:rPr lang="pt-BR" dirty="0" smtClean="0"/>
            </a:br>
            <a:r>
              <a:rPr lang="pt-BR" dirty="0" smtClean="0"/>
              <a:t>Rafael </a:t>
            </a:r>
            <a:r>
              <a:rPr lang="pt-BR" dirty="0" err="1" smtClean="0"/>
              <a:t>Rizzatti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Victor Schweitzer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-171400"/>
            <a:ext cx="7851648" cy="1828800"/>
          </a:xfrm>
        </p:spPr>
        <p:txBody>
          <a:bodyPr numCol="1"/>
          <a:lstStyle/>
          <a:p>
            <a:pPr algn="ctr"/>
            <a:r>
              <a:rPr lang="pt-BR" dirty="0" smtClean="0"/>
              <a:t>ESCOPO DO PRODUTO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276872"/>
            <a:ext cx="8352928" cy="3528392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sz="3400" dirty="0" smtClean="0">
                <a:latin typeface="Arial" pitchFamily="34" charset="0"/>
                <a:cs typeface="Arial" pitchFamily="34" charset="0"/>
              </a:rPr>
              <a:t>Características do jogo:</a:t>
            </a:r>
          </a:p>
          <a:p>
            <a:pPr algn="just">
              <a:buFont typeface="Wingdings" pitchFamily="2" charset="2"/>
              <a:buChar char="v"/>
            </a:pPr>
            <a:r>
              <a:rPr lang="pt-BR" sz="3400" dirty="0" smtClean="0">
                <a:latin typeface="Arial" pitchFamily="34" charset="0"/>
                <a:cs typeface="Arial" pitchFamily="34" charset="0"/>
              </a:rPr>
              <a:t>Vinte </a:t>
            </a:r>
            <a:r>
              <a:rPr lang="pt-BR" sz="3400" dirty="0" smtClean="0">
                <a:latin typeface="Arial" pitchFamily="34" charset="0"/>
                <a:cs typeface="Arial" pitchFamily="34" charset="0"/>
              </a:rPr>
              <a:t>e quatro peças, sendo elas doze na cor preta e doze na cor </a:t>
            </a:r>
            <a:r>
              <a:rPr lang="pt-BR" sz="3400" dirty="0" smtClean="0">
                <a:latin typeface="Arial" pitchFamily="34" charset="0"/>
                <a:cs typeface="Arial" pitchFamily="34" charset="0"/>
              </a:rPr>
              <a:t>vermelha;</a:t>
            </a:r>
          </a:p>
          <a:p>
            <a:pPr algn="just">
              <a:buFont typeface="Wingdings" pitchFamily="2" charset="2"/>
              <a:buChar char="v"/>
            </a:pPr>
            <a:r>
              <a:rPr lang="pt-BR" sz="3400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pt-BR" sz="3400" dirty="0" smtClean="0">
                <a:latin typeface="Arial" pitchFamily="34" charset="0"/>
                <a:cs typeface="Arial" pitchFamily="34" charset="0"/>
              </a:rPr>
              <a:t>tabuleiro possui 64 casas, sendo 8 linhas e 8 colunas, e todas as casas adjacentes devem ter cores diferentes e nas </a:t>
            </a:r>
            <a:r>
              <a:rPr lang="pt-BR" sz="3400" dirty="0" smtClean="0">
                <a:latin typeface="Arial" pitchFamily="34" charset="0"/>
                <a:cs typeface="Arial" pitchFamily="34" charset="0"/>
              </a:rPr>
              <a:t>diagonais </a:t>
            </a:r>
            <a:r>
              <a:rPr lang="pt-BR" sz="3400" dirty="0" smtClean="0">
                <a:latin typeface="Arial" pitchFamily="34" charset="0"/>
                <a:cs typeface="Arial" pitchFamily="34" charset="0"/>
              </a:rPr>
              <a:t>cores </a:t>
            </a:r>
            <a:r>
              <a:rPr lang="pt-BR" sz="3400" dirty="0" smtClean="0">
                <a:latin typeface="Arial" pitchFamily="34" charset="0"/>
                <a:cs typeface="Arial" pitchFamily="34" charset="0"/>
              </a:rPr>
              <a:t>iguais;</a:t>
            </a:r>
          </a:p>
          <a:p>
            <a:pPr algn="just">
              <a:buFont typeface="Wingdings" pitchFamily="2" charset="2"/>
              <a:buChar char="v"/>
            </a:pPr>
            <a:r>
              <a:rPr lang="pt-BR" sz="3400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pt-BR" sz="3400" dirty="0" smtClean="0">
                <a:latin typeface="Arial" pitchFamily="34" charset="0"/>
                <a:cs typeface="Arial" pitchFamily="34" charset="0"/>
              </a:rPr>
              <a:t>jogo começa sendo colocado 12 peças para cada jogador, sendo 4 peças em cada linha nas casas </a:t>
            </a:r>
            <a:r>
              <a:rPr lang="pt-BR" sz="3400" dirty="0" smtClean="0">
                <a:latin typeface="Arial" pitchFamily="34" charset="0"/>
                <a:cs typeface="Arial" pitchFamily="34" charset="0"/>
              </a:rPr>
              <a:t>escuras;</a:t>
            </a:r>
          </a:p>
          <a:p>
            <a:pPr algn="just">
              <a:buFont typeface="Wingdings" pitchFamily="2" charset="2"/>
              <a:buChar char="v"/>
            </a:pPr>
            <a:r>
              <a:rPr lang="pt-BR" sz="3400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pt-BR" sz="3400" dirty="0" smtClean="0">
                <a:latin typeface="Arial" pitchFamily="34" charset="0"/>
                <a:cs typeface="Arial" pitchFamily="34" charset="0"/>
              </a:rPr>
              <a:t>objetivo do jogo é eliminar todas as peças do adversário.</a:t>
            </a:r>
          </a:p>
          <a:p>
            <a:pPr algn="just"/>
            <a:r>
              <a:rPr lang="pt-BR" dirty="0" smtClean="0"/>
              <a:t> </a:t>
            </a:r>
          </a:p>
          <a:p>
            <a:pPr algn="just"/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-171400"/>
            <a:ext cx="7851648" cy="1828800"/>
          </a:xfrm>
        </p:spPr>
        <p:txBody>
          <a:bodyPr numCol="1"/>
          <a:lstStyle/>
          <a:p>
            <a:pPr algn="ctr"/>
            <a:r>
              <a:rPr lang="pt-BR" dirty="0" smtClean="0"/>
              <a:t>REQUISITOS FUNCIONAIS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2132856"/>
            <a:ext cx="8280920" cy="3960440"/>
          </a:xfrm>
        </p:spPr>
        <p:txBody>
          <a:bodyPr>
            <a:noAutofit/>
          </a:bodyPr>
          <a:lstStyle/>
          <a:p>
            <a:pPr lvl="0" algn="just">
              <a:buFont typeface="Wingdings" pitchFamily="2" charset="2"/>
              <a:buChar char="v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As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peças movimentam-se apenas para suas diagonais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frontais;</a:t>
            </a:r>
          </a:p>
          <a:p>
            <a:pPr lvl="0" algn="just">
              <a:buFont typeface="Wingdings" pitchFamily="2" charset="2"/>
              <a:buChar char="v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Para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ser realizada uma eliminação, é obrigatório a existência de uma peça adversária na diagonal e uma casa vazia em sequência; </a:t>
            </a:r>
          </a:p>
          <a:p>
            <a:pPr lvl="0" algn="just">
              <a:buFont typeface="Wingdings" pitchFamily="2" charset="2"/>
              <a:buChar char="v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Em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toda jogada deve-se observar a possibilidade de se eliminar a peça do adversário, caso seja possível é obrigatório a execução dessa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jogada;</a:t>
            </a:r>
          </a:p>
          <a:p>
            <a:pPr lvl="0" algn="just">
              <a:buFont typeface="Wingdings" pitchFamily="2" charset="2"/>
              <a:buChar char="v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Caso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seja feita uma eliminação da peça do adversário, a posição final da peça movimentada será duas casas diagonais da posição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inicial;</a:t>
            </a:r>
          </a:p>
          <a:p>
            <a:pPr lvl="0" algn="just">
              <a:buFont typeface="Wingdings" pitchFamily="2" charset="2"/>
              <a:buChar char="v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jogo deve funcionar no modo PLAYER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vs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COMP (Jogador contra computador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lvl="0" algn="just">
              <a:buFont typeface="Wingdings" pitchFamily="2" charset="2"/>
              <a:buChar char="v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Ganha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o jogador que eliminar todas as peças adversárias ou caso o adversário não possua jogadas possíveis;</a:t>
            </a:r>
          </a:p>
          <a:p>
            <a:pPr algn="ctr"/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851648" cy="1828800"/>
          </a:xfrm>
        </p:spPr>
        <p:txBody>
          <a:bodyPr numCol="1"/>
          <a:lstStyle/>
          <a:p>
            <a:pPr algn="ctr"/>
            <a:r>
              <a:rPr lang="pt-BR" dirty="0" smtClean="0"/>
              <a:t>REQUISITOS NÃO FUNCIONAIS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2276872"/>
            <a:ext cx="7992888" cy="1872208"/>
          </a:xfrm>
        </p:spPr>
        <p:txBody>
          <a:bodyPr>
            <a:noAutofit/>
          </a:bodyPr>
          <a:lstStyle/>
          <a:p>
            <a:pPr lvl="0" algn="just">
              <a:buFont typeface="Wingdings" pitchFamily="2" charset="2"/>
              <a:buChar char="v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O computador realiza jogadas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simples;</a:t>
            </a:r>
          </a:p>
          <a:p>
            <a:pPr lvl="0" algn="just">
              <a:buFont typeface="Wingdings" pitchFamily="2" charset="2"/>
              <a:buChar char="v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As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peças movimentam-se apenas se possuírem casas vazias ou se for possível realizar uma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eliminação;</a:t>
            </a:r>
          </a:p>
          <a:p>
            <a:pPr lvl="0" algn="just">
              <a:buFont typeface="Wingdings" pitchFamily="2" charset="2"/>
              <a:buChar char="v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Peças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que alcançarem a última casa do lado oposto do tabuleiro ao seu lado de início, tornam-se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damas;</a:t>
            </a:r>
          </a:p>
          <a:p>
            <a:pPr lvl="0" algn="just">
              <a:buFont typeface="Wingdings" pitchFamily="2" charset="2"/>
              <a:buChar char="v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Damas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podem se movimentar para todas as suas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diagonais;</a:t>
            </a:r>
          </a:p>
          <a:p>
            <a:pPr lvl="0" algn="just">
              <a:buFont typeface="Wingdings" pitchFamily="2" charset="2"/>
              <a:buChar char="v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Após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a realização de uma eliminação, deve-se verificar a possibilidade de outra eliminação consecutiva, caso esta possibilidade exista, outra eliminação é realizada.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-914400"/>
            <a:ext cx="7851648" cy="1828800"/>
          </a:xfrm>
        </p:spPr>
        <p:txBody>
          <a:bodyPr numCol="1"/>
          <a:lstStyle/>
          <a:p>
            <a:pPr algn="ctr"/>
            <a:r>
              <a:rPr lang="pt-BR" dirty="0" smtClean="0"/>
              <a:t>EAP</a:t>
            </a:r>
            <a:endParaRPr lang="pt-BR" dirty="0"/>
          </a:p>
        </p:txBody>
      </p:sp>
      <p:graphicFrame>
        <p:nvGraphicFramePr>
          <p:cNvPr id="5" name="Diagrama 4"/>
          <p:cNvGraphicFramePr/>
          <p:nvPr/>
        </p:nvGraphicFramePr>
        <p:xfrm>
          <a:off x="1619672" y="1268760"/>
          <a:ext cx="5760085" cy="5356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-171400"/>
            <a:ext cx="7851648" cy="1828800"/>
          </a:xfrm>
        </p:spPr>
        <p:txBody>
          <a:bodyPr numCol="1"/>
          <a:lstStyle/>
          <a:p>
            <a:pPr algn="ctr"/>
            <a:r>
              <a:rPr lang="pt-BR" dirty="0" smtClean="0"/>
              <a:t>ESCOPO DO PROJETO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1560" y="2348880"/>
            <a:ext cx="7200800" cy="3312368"/>
          </a:xfrm>
        </p:spPr>
        <p:txBody>
          <a:bodyPr>
            <a:normAutofit fontScale="47500" lnSpcReduction="20000"/>
          </a:bodyPr>
          <a:lstStyle/>
          <a:p>
            <a:pPr algn="just">
              <a:buFont typeface="Wingdings" pitchFamily="2" charset="2"/>
              <a:buChar char="v"/>
            </a:pPr>
            <a:r>
              <a:rPr lang="pt-BR" sz="6400" dirty="0" smtClean="0">
                <a:latin typeface="Arial" pitchFamily="34" charset="0"/>
                <a:cs typeface="Arial" pitchFamily="34" charset="0"/>
              </a:rPr>
              <a:t>Linguagem de programação: JAVA</a:t>
            </a:r>
          </a:p>
          <a:p>
            <a:pPr algn="just">
              <a:buFont typeface="Wingdings" pitchFamily="2" charset="2"/>
              <a:buChar char="v"/>
            </a:pPr>
            <a:r>
              <a:rPr lang="pt-BR" sz="6400" dirty="0" smtClean="0">
                <a:latin typeface="Arial" pitchFamily="34" charset="0"/>
                <a:cs typeface="Arial" pitchFamily="34" charset="0"/>
              </a:rPr>
              <a:t>Peças serão objetos</a:t>
            </a:r>
          </a:p>
          <a:p>
            <a:pPr algn="just">
              <a:buFont typeface="Wingdings" pitchFamily="2" charset="2"/>
              <a:buChar char="v"/>
            </a:pPr>
            <a:r>
              <a:rPr lang="pt-BR" sz="6400" dirty="0" smtClean="0">
                <a:latin typeface="Arial" pitchFamily="34" charset="0"/>
                <a:cs typeface="Arial" pitchFamily="34" charset="0"/>
              </a:rPr>
              <a:t>Eventos nos objetos</a:t>
            </a:r>
          </a:p>
          <a:p>
            <a:pPr algn="just">
              <a:buFont typeface="Wingdings" pitchFamily="2" charset="2"/>
              <a:buChar char="v"/>
            </a:pPr>
            <a:r>
              <a:rPr lang="pt-BR" sz="6400" dirty="0" smtClean="0">
                <a:latin typeface="Arial" pitchFamily="34" charset="0"/>
                <a:cs typeface="Arial" pitchFamily="34" charset="0"/>
              </a:rPr>
              <a:t>Restrições de movimentos</a:t>
            </a:r>
          </a:p>
          <a:p>
            <a:pPr algn="just">
              <a:buFont typeface="Wingdings" pitchFamily="2" charset="2"/>
              <a:buChar char="v"/>
            </a:pPr>
            <a:r>
              <a:rPr lang="pt-BR" sz="6400" dirty="0" smtClean="0">
                <a:latin typeface="Arial" pitchFamily="34" charset="0"/>
                <a:cs typeface="Arial" pitchFamily="34" charset="0"/>
              </a:rPr>
              <a:t>Botões Iniciar, Limpar e Reiniciar</a:t>
            </a:r>
          </a:p>
          <a:p>
            <a:pPr algn="just">
              <a:buFont typeface="Wingdings" pitchFamily="2" charset="2"/>
              <a:buChar char="v"/>
            </a:pPr>
            <a:r>
              <a:rPr lang="pt-BR" sz="6400" dirty="0" smtClean="0">
                <a:latin typeface="Arial" pitchFamily="34" charset="0"/>
                <a:cs typeface="Arial" pitchFamily="34" charset="0"/>
              </a:rPr>
              <a:t>Ações nos botões</a:t>
            </a:r>
          </a:p>
          <a:p>
            <a:pPr algn="just">
              <a:buFont typeface="Wingdings" pitchFamily="2" charset="2"/>
              <a:buChar char="v"/>
            </a:pPr>
            <a:r>
              <a:rPr lang="pt-BR" sz="6400" dirty="0" smtClean="0">
                <a:latin typeface="Arial" pitchFamily="34" charset="0"/>
                <a:cs typeface="Arial" pitchFamily="34" charset="0"/>
              </a:rPr>
              <a:t>Funções Aplicadas nos objetos</a:t>
            </a:r>
          </a:p>
          <a:p>
            <a:pPr algn="just">
              <a:buFont typeface="Wingdings" pitchFamily="2" charset="2"/>
              <a:buChar char="v"/>
            </a:pP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-171400"/>
            <a:ext cx="7851648" cy="1828800"/>
          </a:xfrm>
        </p:spPr>
        <p:txBody>
          <a:bodyPr numCol="1"/>
          <a:lstStyle/>
          <a:p>
            <a:pPr algn="ctr"/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1988840"/>
            <a:ext cx="6624736" cy="432048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Verificar jogadas válidas para determinada peça;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Fazer uma jogada simples, porém com um grau de inteligência;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Avaliador Da Melhor Jogada;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Fazer Movimentos que impeçam que peças aliadas sejam eliminadas;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Impedir Movimentos nos quais possibilite que a peça seja eliminada, há não ser que não haja outras possibilidades de jogadas;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Caso contrário, movimento simples na diagonal.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-171400"/>
            <a:ext cx="7851648" cy="1828800"/>
          </a:xfrm>
        </p:spPr>
        <p:txBody>
          <a:bodyPr numCol="1"/>
          <a:lstStyle/>
          <a:p>
            <a:pPr algn="ctr"/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1988840"/>
            <a:ext cx="6624736" cy="432048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Verificar se após alguma eliminação seja possível fazer outra subsequente, para que essa seja feita.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Verificar se peça alcançou outro lado do tabuleiro, caso tenha alcançado, essa peça se torna dama;</a:t>
            </a:r>
          </a:p>
          <a:p>
            <a:pPr algn="just">
              <a:buFont typeface="Wingdings" pitchFamily="2" charset="2"/>
              <a:buChar char="v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A dama pode se movimentar em todas diagonais possíveis.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-675456"/>
            <a:ext cx="7851648" cy="1828800"/>
          </a:xfrm>
        </p:spPr>
        <p:txBody>
          <a:bodyPr numCol="1"/>
          <a:lstStyle/>
          <a:p>
            <a:pPr algn="ctr"/>
            <a:r>
              <a:rPr lang="pt-BR" dirty="0" smtClean="0"/>
              <a:t>COCOMO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1560" y="1340768"/>
            <a:ext cx="6696744" cy="4752528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Entradas Externas:</a:t>
            </a:r>
          </a:p>
          <a:p>
            <a:pPr lvl="1" algn="just">
              <a:buFont typeface="Wingdings" pitchFamily="2" charset="2"/>
              <a:buChar char="v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Jogador Move uma peça;</a:t>
            </a:r>
          </a:p>
          <a:p>
            <a:pPr lvl="1" algn="just">
              <a:buFont typeface="Wingdings" pitchFamily="2" charset="2"/>
              <a:buChar char="v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Escolher iniciar o jogo;</a:t>
            </a:r>
          </a:p>
          <a:p>
            <a:pPr lvl="1" algn="just">
              <a:buFont typeface="Wingdings" pitchFamily="2" charset="2"/>
              <a:buChar char="v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Escolher reiniciar o jogo;</a:t>
            </a:r>
          </a:p>
          <a:p>
            <a:pPr lvl="1" algn="just">
              <a:buFont typeface="Wingdings" pitchFamily="2" charset="2"/>
              <a:buChar char="v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Escolher limpar o 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jogo.</a:t>
            </a: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Saídas Externas:</a:t>
            </a:r>
          </a:p>
          <a:p>
            <a:pPr lvl="1" algn="just">
              <a:buFont typeface="Wingdings" pitchFamily="2" charset="2"/>
              <a:buChar char="v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Caso uma peça alcance o outro lado e se torne uma dama;</a:t>
            </a:r>
          </a:p>
          <a:p>
            <a:pPr lvl="1" algn="just">
              <a:buFont typeface="Wingdings" pitchFamily="2" charset="2"/>
              <a:buChar char="v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Mostrar jogadas possíveis para determinada peça.</a:t>
            </a:r>
          </a:p>
          <a:p>
            <a:pPr algn="just">
              <a:buFont typeface="Wingdings" pitchFamily="2" charset="2"/>
              <a:buChar char="v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Consulta Externa:</a:t>
            </a:r>
          </a:p>
          <a:p>
            <a:pPr lvl="1" algn="just">
              <a:buFont typeface="Wingdings" pitchFamily="2" charset="2"/>
              <a:buChar char="v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Mostrar jogadas possíveis;</a:t>
            </a:r>
          </a:p>
          <a:p>
            <a:pPr lvl="1" algn="just">
              <a:buFont typeface="Wingdings" pitchFamily="2" charset="2"/>
              <a:buChar char="v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Mostrar as peças no 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tabuleiro.</a:t>
            </a:r>
          </a:p>
          <a:p>
            <a:pPr algn="just">
              <a:buFont typeface="Wingdings" pitchFamily="2" charset="2"/>
              <a:buChar char="v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Arquivo Lógico Interno:</a:t>
            </a:r>
          </a:p>
          <a:p>
            <a:pPr lvl="1" algn="just">
              <a:buFont typeface="Wingdings" pitchFamily="2" charset="2"/>
              <a:buChar char="v"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Uma interface para se jogar o jogo de damas.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</TotalTime>
  <Words>809</Words>
  <Application>Microsoft Office PowerPoint</Application>
  <PresentationFormat>Apresentação na tela (4:3)</PresentationFormat>
  <Paragraphs>138</Paragraphs>
  <Slides>16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Fluxo</vt:lpstr>
      <vt:lpstr>UDESC</vt:lpstr>
      <vt:lpstr>ESCOPO DO PRODUTO</vt:lpstr>
      <vt:lpstr>REQUISITOS FUNCIONAIS</vt:lpstr>
      <vt:lpstr>REQUISITOS NÃO FUNCIONAIS</vt:lpstr>
      <vt:lpstr>EAP</vt:lpstr>
      <vt:lpstr>ESCOPO DO PROJETO</vt:lpstr>
      <vt:lpstr>FUNÇÕES</vt:lpstr>
      <vt:lpstr>FUNÇÕES</vt:lpstr>
      <vt:lpstr>COCOMO</vt:lpstr>
      <vt:lpstr>COCOMO</vt:lpstr>
      <vt:lpstr>CUSTOS</vt:lpstr>
      <vt:lpstr>CRONOGRAMA</vt:lpstr>
      <vt:lpstr>REDE PERT-CPM</vt:lpstr>
      <vt:lpstr>MONITORAMENTO E CONTROLE</vt:lpstr>
      <vt:lpstr>PROTÓTIPO</vt:lpstr>
      <vt:lpstr>Elaborado por:  Leonardo Rosa Rodrigues Rafael Rizzatti Victor Schweitzer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UDESC</dc:title>
  <cp:lastModifiedBy>Convidado</cp:lastModifiedBy>
  <cp:revision>6</cp:revision>
  <dcterms:modified xsi:type="dcterms:W3CDTF">2015-09-29T05:27:18Z</dcterms:modified>
</cp:coreProperties>
</file>