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5603200"/>
  <p:notesSz cx="7315200" cy="9601200"/>
  <p:defaultTextStyle>
    <a:defPPr>
      <a:defRPr lang="zh-TW"/>
    </a:defPPr>
    <a:lvl1pPr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670196" indent="-1251631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340394" indent="-2507328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014655" indent="-3758959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684852" indent="-5014655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925893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511071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4096250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681428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50000" autoAdjust="0"/>
  </p:normalViewPr>
  <p:slideViewPr>
    <p:cSldViewPr>
      <p:cViewPr varScale="1">
        <p:scale>
          <a:sx n="27" d="100"/>
          <a:sy n="27" d="100"/>
        </p:scale>
        <p:origin x="1568" y="216"/>
      </p:cViewPr>
      <p:guideLst>
        <p:guide orient="horz" pos="806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7FDF47BE-C2A7-4714-906E-C70FED38FF8C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720725"/>
            <a:ext cx="4629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611333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E0521A-BC80-4850-9E96-D70CC3930D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670196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340394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014655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684852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835894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6pPr>
    <a:lvl7pPr marL="1003073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7pPr>
    <a:lvl8pPr marL="11702518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8pPr>
    <a:lvl9pPr marL="13374307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43025" y="720725"/>
            <a:ext cx="46291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611333" eaLnBrk="1" hangingPunct="1">
              <a:spcBef>
                <a:spcPct val="0"/>
              </a:spcBef>
              <a:defRPr/>
            </a:pPr>
            <a:endParaRPr lang="zh-TW" altLang="en-US" sz="3417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defTabSz="2609850">
              <a:spcBef>
                <a:spcPct val="0"/>
              </a:spcBef>
            </a:pPr>
            <a:fld id="{ECC67F53-73C9-49DD-9B3A-E61E646A4D89}" type="slidenum">
              <a:rPr lang="zh-TW" altLang="en-US" sz="1300"/>
              <a:pPr defTabSz="2609850"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1721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953591"/>
            <a:ext cx="27980640" cy="5488094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4508480"/>
            <a:ext cx="2304288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7390-2AD3-4398-B845-02A6C5B6813B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4AF5-3D5D-4D6A-85B0-9C84FBBD5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C104-7AFC-4F54-83AB-68995A89B740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AD069-F0E6-41FD-88B7-3E58B2DC96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1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25317"/>
            <a:ext cx="7406640" cy="2184569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25317"/>
            <a:ext cx="21671280" cy="2184569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34548-A564-45C4-9B00-0E3DC6D53759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DFFE4-DE0A-4FDE-8026-C60FD2A623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3D7E-F5D9-4BEA-B16F-99E061E62F0D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A19D-3DB3-4664-BE62-DEDD984074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6452429"/>
            <a:ext cx="27980640" cy="5085080"/>
          </a:xfrm>
        </p:spPr>
        <p:txBody>
          <a:bodyPr anchor="t"/>
          <a:lstStyle>
            <a:lvl1pPr algn="l">
              <a:defRPr sz="13698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851732"/>
            <a:ext cx="27980640" cy="560069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39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2pPr>
            <a:lvl3pPr marL="313467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3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0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C99A-EA59-4A96-BD37-849636CFCE9E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D3A2-A5B0-4BE1-A264-0652AA1D1E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8A573-6890-41D4-ACB1-93C6A955DDB2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40F-342C-48C6-ADA5-CB7C94C355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31089"/>
            <a:ext cx="14544677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119534"/>
            <a:ext cx="14544677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5731089"/>
            <a:ext cx="14550390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8119534"/>
            <a:ext cx="14550390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D3A6-54F0-46B8-80AB-81886F88C525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7C1B-334C-42D0-88C5-61544D7B9D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2EE3-8B70-48D9-8FE8-BB7FF4DA9E44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ABF1-EC63-4BBE-A307-BB0FFFAE8F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2B55-A3B1-4DFA-84D9-CF5E0EAF05DB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1251B-D722-4688-A4C1-FCCE1994F9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019386"/>
            <a:ext cx="10829927" cy="433832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19389"/>
            <a:ext cx="18402300" cy="21851623"/>
          </a:xfrm>
        </p:spPr>
        <p:txBody>
          <a:bodyPr/>
          <a:lstStyle>
            <a:lvl1pPr>
              <a:defRPr sz="10998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5357709"/>
            <a:ext cx="10829927" cy="17513303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BF00-FE21-4000-9911-0351A381643C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82BA-B35E-45EC-B896-F6C3BD0F35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7922240"/>
            <a:ext cx="19751040" cy="211582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287694"/>
            <a:ext cx="19751040" cy="15361920"/>
          </a:xfrm>
        </p:spPr>
        <p:txBody>
          <a:bodyPr rtlCol="0">
            <a:normAutofit/>
          </a:bodyPr>
          <a:lstStyle>
            <a:lvl1pPr marL="0" indent="0">
              <a:buNone/>
              <a:defRPr sz="10998"/>
            </a:lvl1pPr>
            <a:lvl2pPr marL="1567339" indent="0">
              <a:buNone/>
              <a:defRPr sz="9600"/>
            </a:lvl2pPr>
            <a:lvl3pPr marL="3134677" indent="0">
              <a:buNone/>
              <a:defRPr sz="8200"/>
            </a:lvl3pPr>
            <a:lvl4pPr marL="4702016" indent="0">
              <a:buNone/>
              <a:defRPr sz="6900"/>
            </a:lvl4pPr>
            <a:lvl5pPr marL="6269357" indent="0">
              <a:buNone/>
              <a:defRPr sz="6900"/>
            </a:lvl5pPr>
            <a:lvl6pPr marL="7836695" indent="0">
              <a:buNone/>
              <a:defRPr sz="6900"/>
            </a:lvl6pPr>
            <a:lvl7pPr marL="9404035" indent="0">
              <a:buNone/>
              <a:defRPr sz="6900"/>
            </a:lvl7pPr>
            <a:lvl8pPr marL="10971373" indent="0">
              <a:buNone/>
              <a:defRPr sz="6900"/>
            </a:lvl8pPr>
            <a:lvl9pPr marL="12538712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0038063"/>
            <a:ext cx="19751040" cy="3004817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4B31F-81A3-435B-B6AF-5223F3063346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DF4C-5E0C-4480-AA0F-ED7AD63B6F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920" y="1026795"/>
            <a:ext cx="2962656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920" y="5974082"/>
            <a:ext cx="29626560" cy="1689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654036D-68B6-4282-A3FA-119D7B54DB7F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3731855"/>
            <a:ext cx="104241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defTabSz="3133475" eaLnBrk="1" hangingPunct="1">
              <a:defRPr kumimoji="0" sz="41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EFD95A-985C-4595-A84E-577FFD3D77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1695" rtl="0" eaLnBrk="0" fontAlgn="base" hangingPunct="0">
        <a:spcBef>
          <a:spcPct val="0"/>
        </a:spcBef>
        <a:spcAft>
          <a:spcPct val="0"/>
        </a:spcAft>
        <a:defRPr sz="150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35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670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04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339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3433" indent="-1173433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2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4978" indent="-979130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6523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277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2028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0366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05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043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382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1pPr>
      <a:lvl2pPr marL="1567339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2pPr>
      <a:lvl3pPr marL="313467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3pPr>
      <a:lvl4pPr marL="4702016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26935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83669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40403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971373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2538712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11480" y="3615869"/>
            <a:ext cx="9098280" cy="9286941"/>
            <a:chOff x="411480" y="3615869"/>
            <a:chExt cx="9098280" cy="9286941"/>
          </a:xfrm>
        </p:grpSpPr>
        <p:sp>
          <p:nvSpPr>
            <p:cNvPr id="20" name="Rounded Rectangle 19"/>
            <p:cNvSpPr/>
            <p:nvPr/>
          </p:nvSpPr>
          <p:spPr>
            <a:xfrm>
              <a:off x="411480" y="3615869"/>
              <a:ext cx="9098280" cy="9286941"/>
            </a:xfrm>
            <a:prstGeom prst="roundRect">
              <a:avLst>
                <a:gd name="adj" fmla="val 3786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2053" name="TextBox 112"/>
            <p:cNvSpPr txBox="1">
              <a:spLocks noChangeArrowheads="1"/>
            </p:cNvSpPr>
            <p:nvPr/>
          </p:nvSpPr>
          <p:spPr bwMode="auto">
            <a:xfrm>
              <a:off x="540716" y="3853441"/>
              <a:ext cx="8839806" cy="817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800" b="1" dirty="0">
                  <a:latin typeface="Helvetica" panose="020B0604020202020204" pitchFamily="34" charset="0"/>
                </a:rPr>
                <a:t>Background and Motivation</a:t>
              </a:r>
              <a:endParaRPr kumimoji="0" lang="zh-TW" altLang="en-US" sz="4800" b="1" dirty="0">
                <a:latin typeface="Helvetica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3735" y="4530270"/>
              <a:ext cx="8743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0499" indent="-270499">
                <a:buFont typeface="Arial" panose="020B0604020202020204" pitchFamily="34" charset="0"/>
                <a:buChar char="•"/>
              </a:pPr>
              <a:r>
                <a:rPr lang="en-US" sz="3600" dirty="0"/>
                <a:t>Text</a:t>
              </a:r>
            </a:p>
          </p:txBody>
        </p:sp>
      </p:grpSp>
      <p:sp>
        <p:nvSpPr>
          <p:cNvPr id="453" name="Rounded Rectangle 452"/>
          <p:cNvSpPr/>
          <p:nvPr/>
        </p:nvSpPr>
        <p:spPr>
          <a:xfrm>
            <a:off x="9829800" y="3657600"/>
            <a:ext cx="11247120" cy="1112520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8" name="TextBox 113"/>
          <p:cNvSpPr txBox="1">
            <a:spLocks noChangeArrowheads="1"/>
          </p:cNvSpPr>
          <p:nvPr/>
        </p:nvSpPr>
        <p:spPr bwMode="auto">
          <a:xfrm>
            <a:off x="9936178" y="3828338"/>
            <a:ext cx="10930300" cy="81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800" b="1" dirty="0">
                <a:latin typeface="Helvetica" panose="020B0604020202020204" pitchFamily="34" charset="0"/>
              </a:rPr>
              <a:t>Section header</a:t>
            </a:r>
            <a:endParaRPr kumimoji="0" lang="zh-TW" altLang="en-US" sz="4800" b="1" dirty="0">
              <a:latin typeface="Helvetica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23608" y="4530270"/>
            <a:ext cx="10659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19" lvl="1" indent="280025">
              <a:buFont typeface="Arial" panose="020B0604020202020204" pitchFamily="34" charset="0"/>
              <a:buChar char="•"/>
            </a:pPr>
            <a:r>
              <a:rPr lang="en-US" sz="3600" dirty="0"/>
              <a:t>Text</a:t>
            </a:r>
          </a:p>
          <a:p>
            <a:pPr marL="274309" indent="-274309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822928" indent="-822928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1396960" y="22206833"/>
            <a:ext cx="11247120" cy="3027629"/>
            <a:chOff x="17830800" y="15457694"/>
            <a:chExt cx="9372600" cy="2523024"/>
          </a:xfrm>
        </p:grpSpPr>
        <p:sp>
          <p:nvSpPr>
            <p:cNvPr id="27" name="Rounded Rectangle 26"/>
            <p:cNvSpPr/>
            <p:nvPr/>
          </p:nvSpPr>
          <p:spPr>
            <a:xfrm>
              <a:off x="17830800" y="15482141"/>
              <a:ext cx="9372600" cy="2498577"/>
            </a:xfrm>
            <a:prstGeom prst="roundRect">
              <a:avLst>
                <a:gd name="adj" fmla="val 3786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29" name="TextBox 113"/>
            <p:cNvSpPr txBox="1">
              <a:spLocks noChangeArrowheads="1"/>
            </p:cNvSpPr>
            <p:nvPr/>
          </p:nvSpPr>
          <p:spPr bwMode="auto">
            <a:xfrm>
              <a:off x="17919448" y="15457694"/>
              <a:ext cx="9108583" cy="65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Acknowledgement</a:t>
              </a:r>
              <a:endParaRPr kumimoji="0" lang="zh-TW" altLang="en-US" sz="4400" b="1" dirty="0">
                <a:latin typeface="Helvetica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21994" y="16157138"/>
              <a:ext cx="8590209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Text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1480" y="13258800"/>
            <a:ext cx="9098280" cy="11975662"/>
            <a:chOff x="342900" y="8001000"/>
            <a:chExt cx="7581900" cy="9979718"/>
          </a:xfrm>
        </p:grpSpPr>
        <p:sp>
          <p:nvSpPr>
            <p:cNvPr id="655" name="Rounded Rectangle 654"/>
            <p:cNvSpPr/>
            <p:nvPr/>
          </p:nvSpPr>
          <p:spPr>
            <a:xfrm>
              <a:off x="342900" y="8001000"/>
              <a:ext cx="7581900" cy="9979718"/>
            </a:xfrm>
            <a:prstGeom prst="roundRect">
              <a:avLst>
                <a:gd name="adj" fmla="val 3786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2056" name="TextBox 112"/>
            <p:cNvSpPr txBox="1">
              <a:spLocks noChangeArrowheads="1"/>
            </p:cNvSpPr>
            <p:nvPr/>
          </p:nvSpPr>
          <p:spPr bwMode="auto">
            <a:xfrm>
              <a:off x="514350" y="8048678"/>
              <a:ext cx="7366505" cy="68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800" b="1" dirty="0">
                  <a:latin typeface="Helvetica" panose="020B0604020202020204" pitchFamily="34" charset="0"/>
                </a:rPr>
                <a:t>Section header</a:t>
              </a:r>
              <a:endParaRPr kumimoji="0" lang="zh-TW" altLang="en-US" sz="4800" b="1" dirty="0">
                <a:latin typeface="Helvetica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4350" y="8664635"/>
              <a:ext cx="7285954" cy="14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0499" indent="-270499">
                <a:buFont typeface="Arial" panose="020B0604020202020204" pitchFamily="34" charset="0"/>
                <a:buChar char="•"/>
              </a:pPr>
              <a:r>
                <a:rPr lang="en-US" sz="3600" dirty="0"/>
                <a:t>Text</a:t>
              </a:r>
            </a:p>
            <a:p>
              <a:pPr marL="270499" indent="-270499">
                <a:buFont typeface="Arial" panose="020B0604020202020204" pitchFamily="34" charset="0"/>
                <a:buChar char="•"/>
              </a:pPr>
              <a:endParaRPr lang="en-US" sz="3600" dirty="0"/>
            </a:p>
            <a:p>
              <a:pPr marL="270499" indent="-270499">
                <a:buFont typeface="Arial" panose="020B0604020202020204" pitchFamily="34" charset="0"/>
                <a:buChar char="•"/>
              </a:pPr>
              <a:endParaRPr lang="en-US" sz="3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396960" y="3657602"/>
            <a:ext cx="11247120" cy="14908141"/>
            <a:chOff x="17830800" y="2625577"/>
            <a:chExt cx="9372600" cy="12423451"/>
          </a:xfrm>
        </p:grpSpPr>
        <p:sp>
          <p:nvSpPr>
            <p:cNvPr id="25" name="Rounded Rectangle 24"/>
            <p:cNvSpPr/>
            <p:nvPr/>
          </p:nvSpPr>
          <p:spPr>
            <a:xfrm>
              <a:off x="17830800" y="2625577"/>
              <a:ext cx="9372600" cy="12423451"/>
            </a:xfrm>
            <a:prstGeom prst="roundRect">
              <a:avLst>
                <a:gd name="adj" fmla="val 3786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26" name="TextBox 113"/>
            <p:cNvSpPr txBox="1">
              <a:spLocks noChangeArrowheads="1"/>
            </p:cNvSpPr>
            <p:nvPr/>
          </p:nvSpPr>
          <p:spPr bwMode="auto">
            <a:xfrm>
              <a:off x="17945099" y="2743200"/>
              <a:ext cx="9108583" cy="68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800" b="1" dirty="0">
                  <a:latin typeface="Helvetica" panose="020B0604020202020204" pitchFamily="34" charset="0"/>
                </a:rPr>
                <a:t>Section header</a:t>
              </a:r>
              <a:endParaRPr kumimoji="0" lang="zh-TW" altLang="en-US" sz="4800" b="1" dirty="0">
                <a:latin typeface="Helvetica" panose="020B0604020202020204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8032279" y="3418583"/>
              <a:ext cx="8882920" cy="14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8119" lvl="1" indent="280025">
                <a:buFont typeface="Arial" panose="020B0604020202020204" pitchFamily="34" charset="0"/>
                <a:buChar char="•"/>
              </a:pPr>
              <a:r>
                <a:rPr lang="en-US" sz="3600" dirty="0"/>
                <a:t>Text</a:t>
              </a:r>
            </a:p>
            <a:p>
              <a:pPr marL="274309" indent="-274309">
                <a:buFont typeface="Arial" panose="020B0604020202020204" pitchFamily="34" charset="0"/>
                <a:buChar char="•"/>
              </a:pPr>
              <a:endParaRPr lang="en-US" sz="3600" dirty="0"/>
            </a:p>
            <a:p>
              <a:pPr marL="822928" indent="-822928">
                <a:buFont typeface="Arial" panose="020B0604020202020204" pitchFamily="34" charset="0"/>
                <a:buChar char="•"/>
              </a:pPr>
              <a:endParaRPr lang="en-US" sz="3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396960" y="18944330"/>
            <a:ext cx="11247120" cy="2998292"/>
            <a:chOff x="17830800" y="12649200"/>
            <a:chExt cx="9372600" cy="2498577"/>
          </a:xfrm>
        </p:grpSpPr>
        <p:sp>
          <p:nvSpPr>
            <p:cNvPr id="197" name="Rounded Rectangle 196"/>
            <p:cNvSpPr/>
            <p:nvPr/>
          </p:nvSpPr>
          <p:spPr>
            <a:xfrm>
              <a:off x="17830800" y="12649200"/>
              <a:ext cx="9372600" cy="2498577"/>
            </a:xfrm>
            <a:prstGeom prst="roundRect">
              <a:avLst>
                <a:gd name="adj" fmla="val 3786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198" name="TextBox 113"/>
            <p:cNvSpPr txBox="1">
              <a:spLocks noChangeArrowheads="1"/>
            </p:cNvSpPr>
            <p:nvPr/>
          </p:nvSpPr>
          <p:spPr bwMode="auto">
            <a:xfrm>
              <a:off x="17919448" y="12683731"/>
              <a:ext cx="9108583" cy="65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References</a:t>
              </a:r>
              <a:endParaRPr kumimoji="0" lang="zh-TW" altLang="en-US" sz="4400" b="1" dirty="0">
                <a:latin typeface="Helvetica" panose="020B0604020202020204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8097500" y="13334456"/>
              <a:ext cx="8590209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en-US" sz="2800" dirty="0"/>
                <a:t> 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1"/>
            <a:ext cx="32918400" cy="3393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r>
              <a:rPr lang="en-US" sz="8000" dirty="0"/>
              <a:t>Webcam heart-rate monitor with Eulerian video magnification</a:t>
            </a:r>
          </a:p>
          <a:p>
            <a:pPr algn="ctr" defTabSz="3134677" eaLnBrk="1" hangingPunct="1">
              <a:defRPr/>
            </a:pP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Nibha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Akireddy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, Lucas Orts </a:t>
            </a:r>
          </a:p>
          <a:p>
            <a:pPr algn="ctr" defTabSz="3134677" eaLnBrk="1" hangingPunct="1">
              <a:defRPr/>
            </a:pPr>
            <a:r>
              <a:rPr kumimoji="0" lang="en-US" altLang="zh-TW" sz="4500" dirty="0">
                <a:solidFill>
                  <a:srgbClr val="FFFFFF"/>
                </a:solidFill>
                <a:latin typeface="Helvetica" pitchFamily="34" charset="0"/>
              </a:rPr>
              <a:t>Department of Electrical Engineering, Stanford University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805712" cy="2805712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9829800" y="15163800"/>
            <a:ext cx="11247120" cy="10114266"/>
            <a:chOff x="9829800" y="14152866"/>
            <a:chExt cx="11247120" cy="11125200"/>
          </a:xfrm>
        </p:grpSpPr>
        <p:sp>
          <p:nvSpPr>
            <p:cNvPr id="201" name="Rounded Rectangle 200"/>
            <p:cNvSpPr/>
            <p:nvPr/>
          </p:nvSpPr>
          <p:spPr>
            <a:xfrm>
              <a:off x="9829800" y="14152866"/>
              <a:ext cx="11247120" cy="11125200"/>
            </a:xfrm>
            <a:prstGeom prst="roundRect">
              <a:avLst>
                <a:gd name="adj" fmla="val 3786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202" name="TextBox 113"/>
            <p:cNvSpPr txBox="1">
              <a:spLocks noChangeArrowheads="1"/>
            </p:cNvSpPr>
            <p:nvPr/>
          </p:nvSpPr>
          <p:spPr bwMode="auto">
            <a:xfrm>
              <a:off x="9936178" y="14323604"/>
              <a:ext cx="10930300" cy="817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800" b="1" dirty="0">
                  <a:latin typeface="Helvetica" panose="020B0604020202020204" pitchFamily="34" charset="0"/>
                </a:rPr>
                <a:t>Section header</a:t>
              </a:r>
              <a:endParaRPr kumimoji="0" lang="zh-TW" altLang="en-US" sz="4800" b="1" dirty="0">
                <a:latin typeface="Helvetica" panose="020B0604020202020204" pitchFamily="34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0123608" y="15141405"/>
              <a:ext cx="1065950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8119" lvl="1" indent="280025">
                <a:buFont typeface="Arial" panose="020B0604020202020204" pitchFamily="34" charset="0"/>
                <a:buChar char="•"/>
              </a:pPr>
              <a:r>
                <a:rPr lang="en-US" sz="3600" dirty="0"/>
                <a:t>Text</a:t>
              </a:r>
            </a:p>
            <a:p>
              <a:pPr marL="274309" indent="-274309">
                <a:buFont typeface="Arial" panose="020B0604020202020204" pitchFamily="34" charset="0"/>
                <a:buChar char="•"/>
              </a:pPr>
              <a:endParaRPr lang="en-US" sz="3600" dirty="0"/>
            </a:p>
            <a:p>
              <a:pPr marL="822928" indent="-822928">
                <a:buFont typeface="Arial" panose="020B0604020202020204" pitchFamily="34" charset="0"/>
                <a:buChar char="•"/>
              </a:pPr>
              <a:endParaRPr lang="en-US" sz="3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40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Lucas E Orts</cp:lastModifiedBy>
  <cp:revision>404</cp:revision>
  <dcterms:created xsi:type="dcterms:W3CDTF">2009-03-08T16:20:38Z</dcterms:created>
  <dcterms:modified xsi:type="dcterms:W3CDTF">2020-11-16T04:08:21Z</dcterms:modified>
</cp:coreProperties>
</file>