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50000" autoAdjust="0"/>
  </p:normalViewPr>
  <p:slideViewPr>
    <p:cSldViewPr>
      <p:cViewPr varScale="1">
        <p:scale>
          <a:sx n="27" d="100"/>
          <a:sy n="27" d="100"/>
        </p:scale>
        <p:origin x="1568" y="216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2020/11/15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11480" y="3615869"/>
            <a:ext cx="9098280" cy="9286941"/>
            <a:chOff x="411480" y="3615869"/>
            <a:chExt cx="9098280" cy="9286941"/>
          </a:xfrm>
        </p:grpSpPr>
        <p:sp>
          <p:nvSpPr>
            <p:cNvPr id="20" name="Rounded Rectangle 19"/>
            <p:cNvSpPr/>
            <p:nvPr/>
          </p:nvSpPr>
          <p:spPr>
            <a:xfrm>
              <a:off x="411480" y="3615869"/>
              <a:ext cx="9098280" cy="9286941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053" name="TextBox 112"/>
            <p:cNvSpPr txBox="1">
              <a:spLocks noChangeArrowheads="1"/>
            </p:cNvSpPr>
            <p:nvPr/>
          </p:nvSpPr>
          <p:spPr bwMode="auto">
            <a:xfrm>
              <a:off x="540716" y="3853441"/>
              <a:ext cx="8839806" cy="817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800" b="1" dirty="0">
                  <a:latin typeface="Helvetica" panose="020B0604020202020204" pitchFamily="34" charset="0"/>
                </a:rPr>
                <a:t>Background and Motivation</a:t>
              </a:r>
              <a:endParaRPr kumimoji="0" lang="zh-TW" altLang="en-US" sz="4800" b="1" dirty="0">
                <a:latin typeface="Helvetica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735" y="4530270"/>
              <a:ext cx="8743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0499" indent="-270499">
                <a:buFont typeface="Arial" panose="020B0604020202020204" pitchFamily="34" charset="0"/>
                <a:buChar char="•"/>
              </a:pPr>
              <a:r>
                <a:rPr lang="en-US" sz="3600" dirty="0"/>
                <a:t>Text</a:t>
              </a:r>
            </a:p>
          </p:txBody>
        </p:sp>
      </p:grpSp>
      <p:sp>
        <p:nvSpPr>
          <p:cNvPr id="453" name="Rounded Rectangle 452"/>
          <p:cNvSpPr/>
          <p:nvPr/>
        </p:nvSpPr>
        <p:spPr>
          <a:xfrm>
            <a:off x="9829800" y="3657600"/>
            <a:ext cx="11247120" cy="111252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8" name="TextBox 113"/>
          <p:cNvSpPr txBox="1">
            <a:spLocks noChangeArrowheads="1"/>
          </p:cNvSpPr>
          <p:nvPr/>
        </p:nvSpPr>
        <p:spPr bwMode="auto">
          <a:xfrm>
            <a:off x="9936178" y="3828338"/>
            <a:ext cx="10930300" cy="81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800" b="1" dirty="0">
                <a:latin typeface="Helvetica" panose="020B0604020202020204" pitchFamily="34" charset="0"/>
              </a:rPr>
              <a:t>Section header</a:t>
            </a:r>
            <a:endParaRPr kumimoji="0" lang="zh-TW" altLang="en-US" sz="4800" b="1" dirty="0">
              <a:latin typeface="Helvetica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23608" y="4530270"/>
            <a:ext cx="10659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119" lvl="1" indent="280025">
              <a:buFont typeface="Arial" panose="020B0604020202020204" pitchFamily="34" charset="0"/>
              <a:buChar char="•"/>
            </a:pPr>
            <a:r>
              <a:rPr lang="en-US" sz="3600" dirty="0"/>
              <a:t>Text</a:t>
            </a:r>
          </a:p>
          <a:p>
            <a:pPr marL="274309" indent="-274309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22928" indent="-822928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1396960" y="22206833"/>
            <a:ext cx="11247120" cy="3027629"/>
            <a:chOff x="17830800" y="15457694"/>
            <a:chExt cx="9372600" cy="2523024"/>
          </a:xfrm>
        </p:grpSpPr>
        <p:sp>
          <p:nvSpPr>
            <p:cNvPr id="27" name="Rounded Rectangle 26"/>
            <p:cNvSpPr/>
            <p:nvPr/>
          </p:nvSpPr>
          <p:spPr>
            <a:xfrm>
              <a:off x="17830800" y="15482141"/>
              <a:ext cx="9372600" cy="2498577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9" name="TextBox 113"/>
            <p:cNvSpPr txBox="1">
              <a:spLocks noChangeArrowheads="1"/>
            </p:cNvSpPr>
            <p:nvPr/>
          </p:nvSpPr>
          <p:spPr bwMode="auto">
            <a:xfrm>
              <a:off x="17919448" y="15457694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Acknowledgement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21994" y="16157138"/>
              <a:ext cx="8590209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1480" y="13258800"/>
            <a:ext cx="9098280" cy="11975662"/>
            <a:chOff x="342900" y="8001000"/>
            <a:chExt cx="7581900" cy="9979718"/>
          </a:xfrm>
        </p:grpSpPr>
        <p:sp>
          <p:nvSpPr>
            <p:cNvPr id="655" name="Rounded Rectangle 654"/>
            <p:cNvSpPr/>
            <p:nvPr/>
          </p:nvSpPr>
          <p:spPr>
            <a:xfrm>
              <a:off x="342900" y="8001000"/>
              <a:ext cx="7581900" cy="9979718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056" name="TextBox 112"/>
            <p:cNvSpPr txBox="1">
              <a:spLocks noChangeArrowheads="1"/>
            </p:cNvSpPr>
            <p:nvPr/>
          </p:nvSpPr>
          <p:spPr bwMode="auto">
            <a:xfrm>
              <a:off x="514350" y="8048678"/>
              <a:ext cx="7366505" cy="68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800" b="1" dirty="0">
                  <a:latin typeface="Helvetica" panose="020B0604020202020204" pitchFamily="34" charset="0"/>
                </a:rPr>
                <a:t>Section header</a:t>
              </a:r>
              <a:endParaRPr kumimoji="0" lang="zh-TW" altLang="en-US" sz="4800" b="1" dirty="0">
                <a:latin typeface="Helvetica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350" y="8664635"/>
              <a:ext cx="7285954" cy="14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0499" indent="-270499">
                <a:buFont typeface="Arial" panose="020B0604020202020204" pitchFamily="34" charset="0"/>
                <a:buChar char="•"/>
              </a:pPr>
              <a:r>
                <a:rPr lang="en-US" sz="3600" dirty="0"/>
                <a:t>Text</a:t>
              </a:r>
            </a:p>
            <a:p>
              <a:pPr marL="270499" indent="-270499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270499" indent="-270499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396960" y="3657602"/>
            <a:ext cx="11247120" cy="14908141"/>
            <a:chOff x="17830800" y="2625577"/>
            <a:chExt cx="9372600" cy="12423451"/>
          </a:xfrm>
        </p:grpSpPr>
        <p:sp>
          <p:nvSpPr>
            <p:cNvPr id="25" name="Rounded Rectangle 24"/>
            <p:cNvSpPr/>
            <p:nvPr/>
          </p:nvSpPr>
          <p:spPr>
            <a:xfrm>
              <a:off x="17830800" y="2625577"/>
              <a:ext cx="9372600" cy="12423451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6" name="TextBox 113"/>
            <p:cNvSpPr txBox="1">
              <a:spLocks noChangeArrowheads="1"/>
            </p:cNvSpPr>
            <p:nvPr/>
          </p:nvSpPr>
          <p:spPr bwMode="auto">
            <a:xfrm>
              <a:off x="17945099" y="2743200"/>
              <a:ext cx="9108583" cy="68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800" b="1" dirty="0">
                  <a:latin typeface="Helvetica" panose="020B0604020202020204" pitchFamily="34" charset="0"/>
                </a:rPr>
                <a:t>Section header</a:t>
              </a:r>
              <a:endParaRPr kumimoji="0" lang="zh-TW" altLang="en-US" sz="4800" b="1" dirty="0">
                <a:latin typeface="Helvetica" panose="020B0604020202020204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8032279" y="3418583"/>
              <a:ext cx="8882920" cy="146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8119" lvl="1" indent="280025">
                <a:buFont typeface="Arial" panose="020B0604020202020204" pitchFamily="34" charset="0"/>
                <a:buChar char="•"/>
              </a:pPr>
              <a:r>
                <a:rPr lang="en-US" sz="3600" dirty="0"/>
                <a:t>Text</a:t>
              </a:r>
            </a:p>
            <a:p>
              <a:pPr marL="274309" indent="-274309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822928" indent="-822928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396960" y="18944330"/>
            <a:ext cx="11247120" cy="2998292"/>
            <a:chOff x="17830800" y="12649200"/>
            <a:chExt cx="9372600" cy="2498577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2649200"/>
              <a:ext cx="9372600" cy="2498577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919448" y="12683731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8097500" y="13334456"/>
              <a:ext cx="8590209" cy="43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800" dirty="0"/>
                <a:t> 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Webcam heart-rate monitor with Eulerian video magnification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Nibha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Akireddy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Lucas Orts </a:t>
            </a:r>
          </a:p>
          <a:p>
            <a:pPr algn="ctr" defTabSz="3134677" eaLnBrk="1" hangingPunct="1">
              <a:defRPr/>
            </a:pPr>
            <a:r>
              <a:rPr kumimoji="0" lang="en-US" altLang="zh-TW" sz="4500" dirty="0">
                <a:solidFill>
                  <a:srgbClr val="FFFFFF"/>
                </a:solidFill>
                <a:latin typeface="Helvetica" pitchFamily="34" charset="0"/>
              </a:rPr>
              <a:t>Department of Electrical Engineering, Stanford University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9829800" y="15163800"/>
            <a:ext cx="11247120" cy="10114266"/>
            <a:chOff x="9829800" y="14152866"/>
            <a:chExt cx="11247120" cy="11125200"/>
          </a:xfrm>
        </p:grpSpPr>
        <p:sp>
          <p:nvSpPr>
            <p:cNvPr id="201" name="Rounded Rectangle 200"/>
            <p:cNvSpPr/>
            <p:nvPr/>
          </p:nvSpPr>
          <p:spPr>
            <a:xfrm>
              <a:off x="9829800" y="14152866"/>
              <a:ext cx="11247120" cy="11125200"/>
            </a:xfrm>
            <a:prstGeom prst="roundRect">
              <a:avLst>
                <a:gd name="adj" fmla="val 3786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202" name="TextBox 113"/>
            <p:cNvSpPr txBox="1">
              <a:spLocks noChangeArrowheads="1"/>
            </p:cNvSpPr>
            <p:nvPr/>
          </p:nvSpPr>
          <p:spPr bwMode="auto">
            <a:xfrm>
              <a:off x="9936178" y="14323604"/>
              <a:ext cx="10930300" cy="817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800" b="1" dirty="0">
                  <a:latin typeface="Helvetica" panose="020B0604020202020204" pitchFamily="34" charset="0"/>
                </a:rPr>
                <a:t>Section header</a:t>
              </a:r>
              <a:endParaRPr kumimoji="0" lang="zh-TW" altLang="en-US" sz="4800" b="1" dirty="0">
                <a:latin typeface="Helvetica" panose="020B0604020202020204" pitchFamily="34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0123608" y="15141405"/>
              <a:ext cx="106595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8119" lvl="1" indent="280025">
                <a:buFont typeface="Arial" panose="020B0604020202020204" pitchFamily="34" charset="0"/>
                <a:buChar char="•"/>
              </a:pPr>
              <a:r>
                <a:rPr lang="en-US" sz="3600" dirty="0"/>
                <a:t>Text</a:t>
              </a:r>
            </a:p>
            <a:p>
              <a:pPr marL="274309" indent="-274309">
                <a:buFont typeface="Arial" panose="020B0604020202020204" pitchFamily="34" charset="0"/>
                <a:buChar char="•"/>
              </a:pPr>
              <a:endParaRPr lang="en-US" sz="3600" dirty="0"/>
            </a:p>
            <a:p>
              <a:pPr marL="822928" indent="-822928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40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Lucas E Orts</cp:lastModifiedBy>
  <cp:revision>404</cp:revision>
  <dcterms:created xsi:type="dcterms:W3CDTF">2009-03-08T16:20:38Z</dcterms:created>
  <dcterms:modified xsi:type="dcterms:W3CDTF">2020-11-16T04:07:04Z</dcterms:modified>
</cp:coreProperties>
</file>