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723" autoAdjust="0"/>
    <p:restoredTop sz="85647" autoAdjust="0"/>
  </p:normalViewPr>
  <p:slideViewPr>
    <p:cSldViewPr snapToGrid="0">
      <p:cViewPr varScale="1">
        <p:scale>
          <a:sx n="68" d="100"/>
          <a:sy n="68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E02FD-7825-4C64-A023-8A3631836B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67CD1A-6228-4B8A-9637-C55BD22CD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Motor – Jay </a:t>
          </a:r>
          <a:endParaRPr lang="en-US" dirty="0"/>
        </a:p>
      </dgm:t>
    </dgm:pt>
    <dgm:pt modelId="{CB027A6B-5273-449A-9929-443188EBC755}" type="parTrans" cxnId="{92855BF1-14A9-4005-AE21-48E893C8A36B}">
      <dgm:prSet/>
      <dgm:spPr/>
      <dgm:t>
        <a:bodyPr/>
        <a:lstStyle/>
        <a:p>
          <a:endParaRPr lang="en-US"/>
        </a:p>
      </dgm:t>
    </dgm:pt>
    <dgm:pt modelId="{89B31A99-5778-4220-A1CE-70237DBE3B63}" type="sibTrans" cxnId="{92855BF1-14A9-4005-AE21-48E893C8A36B}">
      <dgm:prSet/>
      <dgm:spPr/>
      <dgm:t>
        <a:bodyPr/>
        <a:lstStyle/>
        <a:p>
          <a:endParaRPr lang="en-US"/>
        </a:p>
      </dgm:t>
    </dgm:pt>
    <dgm:pt modelId="{FD644174-DE9D-4E69-9178-CD689644A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Battery &amp; BMS – Jeremy &amp; Jeremy</a:t>
          </a:r>
          <a:endParaRPr lang="en-US" dirty="0"/>
        </a:p>
      </dgm:t>
    </dgm:pt>
    <dgm:pt modelId="{70AE32A4-7089-4A05-8562-94A161BB196D}" type="parTrans" cxnId="{A89D6BB9-C1D7-4CD3-BECA-3A1A1D2D7E5B}">
      <dgm:prSet/>
      <dgm:spPr/>
      <dgm:t>
        <a:bodyPr/>
        <a:lstStyle/>
        <a:p>
          <a:endParaRPr lang="en-US"/>
        </a:p>
      </dgm:t>
    </dgm:pt>
    <dgm:pt modelId="{4D2EBC3B-15C1-442D-8702-C24617520BAE}" type="sibTrans" cxnId="{A89D6BB9-C1D7-4CD3-BECA-3A1A1D2D7E5B}">
      <dgm:prSet/>
      <dgm:spPr/>
      <dgm:t>
        <a:bodyPr/>
        <a:lstStyle/>
        <a:p>
          <a:endParaRPr lang="en-US"/>
        </a:p>
      </dgm:t>
    </dgm:pt>
    <dgm:pt modelId="{449BC425-60B6-4E91-80B8-2C4B4504A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Controller – Julie </a:t>
          </a:r>
          <a:endParaRPr lang="en-US" dirty="0"/>
        </a:p>
      </dgm:t>
    </dgm:pt>
    <dgm:pt modelId="{66ED0AC3-5E56-4B87-84C2-DD0072AD0742}" type="parTrans" cxnId="{D12A7213-A11A-413C-83D0-69A0640964A3}">
      <dgm:prSet/>
      <dgm:spPr/>
      <dgm:t>
        <a:bodyPr/>
        <a:lstStyle/>
        <a:p>
          <a:endParaRPr lang="en-US"/>
        </a:p>
      </dgm:t>
    </dgm:pt>
    <dgm:pt modelId="{93D850E2-46C5-4379-BC52-0D6799B88B38}" type="sibTrans" cxnId="{D12A7213-A11A-413C-83D0-69A0640964A3}">
      <dgm:prSet/>
      <dgm:spPr/>
      <dgm:t>
        <a:bodyPr/>
        <a:lstStyle/>
        <a:p>
          <a:endParaRPr lang="en-US"/>
        </a:p>
      </dgm:t>
    </dgm:pt>
    <dgm:pt modelId="{66159171-7FAB-4351-8579-D76AC9321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Throttle – Undecided  </a:t>
          </a:r>
          <a:endParaRPr lang="en-US" dirty="0"/>
        </a:p>
      </dgm:t>
    </dgm:pt>
    <dgm:pt modelId="{B48F6393-DB22-4E7E-BAF7-5C66B7AB30C3}" type="parTrans" cxnId="{25AE57AE-650B-40D0-999E-68E5BF0510DE}">
      <dgm:prSet/>
      <dgm:spPr/>
      <dgm:t>
        <a:bodyPr/>
        <a:lstStyle/>
        <a:p>
          <a:endParaRPr lang="en-US"/>
        </a:p>
      </dgm:t>
    </dgm:pt>
    <dgm:pt modelId="{EEEEFE33-0619-43AA-9006-98BE3EE99535}" type="sibTrans" cxnId="{25AE57AE-650B-40D0-999E-68E5BF0510DE}">
      <dgm:prSet/>
      <dgm:spPr/>
      <dgm:t>
        <a:bodyPr/>
        <a:lstStyle/>
        <a:p>
          <a:endParaRPr lang="en-US"/>
        </a:p>
      </dgm:t>
    </dgm:pt>
    <dgm:pt modelId="{7E0B9755-7390-4021-B47F-ECD7B9BB85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Sensors – Undecided </a:t>
          </a:r>
          <a:endParaRPr lang="en-US" dirty="0"/>
        </a:p>
      </dgm:t>
    </dgm:pt>
    <dgm:pt modelId="{F6727BE6-D5E3-4FB7-A59B-CB46062DE470}" type="parTrans" cxnId="{BD92B2B6-F301-470D-87A5-8E4DF3C0A539}">
      <dgm:prSet/>
      <dgm:spPr/>
      <dgm:t>
        <a:bodyPr/>
        <a:lstStyle/>
        <a:p>
          <a:endParaRPr lang="en-US"/>
        </a:p>
      </dgm:t>
    </dgm:pt>
    <dgm:pt modelId="{7A47B824-EB69-4A31-BD18-E2326DDD5957}" type="sibTrans" cxnId="{BD92B2B6-F301-470D-87A5-8E4DF3C0A539}">
      <dgm:prSet/>
      <dgm:spPr/>
      <dgm:t>
        <a:bodyPr/>
        <a:lstStyle/>
        <a:p>
          <a:endParaRPr lang="en-US"/>
        </a:p>
      </dgm:t>
    </dgm:pt>
    <dgm:pt modelId="{3E3671F3-4767-4159-9B19-13AC5379E041}" type="pres">
      <dgm:prSet presAssocID="{E0CE02FD-7825-4C64-A023-8A3631836B3A}" presName="root" presStyleCnt="0">
        <dgm:presLayoutVars>
          <dgm:dir/>
          <dgm:resizeHandles val="exact"/>
        </dgm:presLayoutVars>
      </dgm:prSet>
      <dgm:spPr/>
    </dgm:pt>
    <dgm:pt modelId="{4CECBD9D-1F89-471D-A799-44383C05CAE2}" type="pres">
      <dgm:prSet presAssocID="{0B67CD1A-6228-4B8A-9637-C55BD22CD8B7}" presName="compNode" presStyleCnt="0"/>
      <dgm:spPr/>
    </dgm:pt>
    <dgm:pt modelId="{B462E8E3-935C-4A53-9551-AB32CC4E1694}" type="pres">
      <dgm:prSet presAssocID="{0B67CD1A-6228-4B8A-9637-C55BD22CD8B7}" presName="bgRect" presStyleLbl="bgShp" presStyleIdx="0" presStyleCnt="5"/>
      <dgm:spPr/>
    </dgm:pt>
    <dgm:pt modelId="{EF02E6D9-7146-4B74-9190-96EF6B8E0914}" type="pres">
      <dgm:prSet presAssocID="{0B67CD1A-6228-4B8A-9637-C55BD22CD8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295E2614-B6EF-49F2-989E-415D91CF5514}" type="pres">
      <dgm:prSet presAssocID="{0B67CD1A-6228-4B8A-9637-C55BD22CD8B7}" presName="spaceRect" presStyleCnt="0"/>
      <dgm:spPr/>
    </dgm:pt>
    <dgm:pt modelId="{06A72BE6-91EA-43C9-8970-FF218A8FAE7A}" type="pres">
      <dgm:prSet presAssocID="{0B67CD1A-6228-4B8A-9637-C55BD22CD8B7}" presName="parTx" presStyleLbl="revTx" presStyleIdx="0" presStyleCnt="5">
        <dgm:presLayoutVars>
          <dgm:chMax val="0"/>
          <dgm:chPref val="0"/>
        </dgm:presLayoutVars>
      </dgm:prSet>
      <dgm:spPr/>
    </dgm:pt>
    <dgm:pt modelId="{387F9A19-936F-4DB2-A7D9-A1B3533FAE84}" type="pres">
      <dgm:prSet presAssocID="{89B31A99-5778-4220-A1CE-70237DBE3B63}" presName="sibTrans" presStyleCnt="0"/>
      <dgm:spPr/>
    </dgm:pt>
    <dgm:pt modelId="{82C358EF-B302-4CAC-A7F8-A61D9FACA20D}" type="pres">
      <dgm:prSet presAssocID="{FD644174-DE9D-4E69-9178-CD689644AC8A}" presName="compNode" presStyleCnt="0"/>
      <dgm:spPr/>
    </dgm:pt>
    <dgm:pt modelId="{5F7B0070-3CF2-40EB-B000-5678F475D06A}" type="pres">
      <dgm:prSet presAssocID="{FD644174-DE9D-4E69-9178-CD689644AC8A}" presName="bgRect" presStyleLbl="bgShp" presStyleIdx="1" presStyleCnt="5"/>
      <dgm:spPr/>
    </dgm:pt>
    <dgm:pt modelId="{BC660B72-6906-40A2-B7BB-B722B336ACBC}" type="pres">
      <dgm:prSet presAssocID="{FD644174-DE9D-4E69-9178-CD689644AC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2468A554-A0C2-4877-992A-B4D9C6E11526}" type="pres">
      <dgm:prSet presAssocID="{FD644174-DE9D-4E69-9178-CD689644AC8A}" presName="spaceRect" presStyleCnt="0"/>
      <dgm:spPr/>
    </dgm:pt>
    <dgm:pt modelId="{988FD646-58FE-47F6-91B7-DF68029FD2CF}" type="pres">
      <dgm:prSet presAssocID="{FD644174-DE9D-4E69-9178-CD689644AC8A}" presName="parTx" presStyleLbl="revTx" presStyleIdx="1" presStyleCnt="5">
        <dgm:presLayoutVars>
          <dgm:chMax val="0"/>
          <dgm:chPref val="0"/>
        </dgm:presLayoutVars>
      </dgm:prSet>
      <dgm:spPr/>
    </dgm:pt>
    <dgm:pt modelId="{FF129069-E9D5-4472-B78E-76C43DC0B358}" type="pres">
      <dgm:prSet presAssocID="{4D2EBC3B-15C1-442D-8702-C24617520BAE}" presName="sibTrans" presStyleCnt="0"/>
      <dgm:spPr/>
    </dgm:pt>
    <dgm:pt modelId="{5A0377C7-CC65-4EC7-AC10-E705D9C1CCA7}" type="pres">
      <dgm:prSet presAssocID="{449BC425-60B6-4E91-80B8-2C4B4504A05B}" presName="compNode" presStyleCnt="0"/>
      <dgm:spPr/>
    </dgm:pt>
    <dgm:pt modelId="{D4746AC0-1E35-4497-A12C-A8E624A8BB80}" type="pres">
      <dgm:prSet presAssocID="{449BC425-60B6-4E91-80B8-2C4B4504A05B}" presName="bgRect" presStyleLbl="bgShp" presStyleIdx="2" presStyleCnt="5"/>
      <dgm:spPr/>
    </dgm:pt>
    <dgm:pt modelId="{97B34C54-F124-4B08-BC05-2AE1DD8CAD9E}" type="pres">
      <dgm:prSet presAssocID="{449BC425-60B6-4E91-80B8-2C4B4504A0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7A1943B-5ECC-4B53-B55D-719FE1385707}" type="pres">
      <dgm:prSet presAssocID="{449BC425-60B6-4E91-80B8-2C4B4504A05B}" presName="spaceRect" presStyleCnt="0"/>
      <dgm:spPr/>
    </dgm:pt>
    <dgm:pt modelId="{B2CBDFE5-9515-4C92-8951-95919F3318EA}" type="pres">
      <dgm:prSet presAssocID="{449BC425-60B6-4E91-80B8-2C4B4504A05B}" presName="parTx" presStyleLbl="revTx" presStyleIdx="2" presStyleCnt="5">
        <dgm:presLayoutVars>
          <dgm:chMax val="0"/>
          <dgm:chPref val="0"/>
        </dgm:presLayoutVars>
      </dgm:prSet>
      <dgm:spPr/>
    </dgm:pt>
    <dgm:pt modelId="{79DA6B0B-37D0-4F6E-ACF7-E17DD48AC2D1}" type="pres">
      <dgm:prSet presAssocID="{93D850E2-46C5-4379-BC52-0D6799B88B38}" presName="sibTrans" presStyleCnt="0"/>
      <dgm:spPr/>
    </dgm:pt>
    <dgm:pt modelId="{F0F2ABE1-8843-4967-8052-17AA73FAD8B8}" type="pres">
      <dgm:prSet presAssocID="{66159171-7FAB-4351-8579-D76AC932173C}" presName="compNode" presStyleCnt="0"/>
      <dgm:spPr/>
    </dgm:pt>
    <dgm:pt modelId="{797B6B2C-B90C-4062-AC94-4BEC8C5CA0A5}" type="pres">
      <dgm:prSet presAssocID="{66159171-7FAB-4351-8579-D76AC932173C}" presName="bgRect" presStyleLbl="bgShp" presStyleIdx="3" presStyleCnt="5"/>
      <dgm:spPr/>
    </dgm:pt>
    <dgm:pt modelId="{A344143C-8B1A-4428-A381-98A1789CDF75}" type="pres">
      <dgm:prSet presAssocID="{66159171-7FAB-4351-8579-D76AC93217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E52E04A-8EFE-4AAF-B8DA-7A1F74B66E34}" type="pres">
      <dgm:prSet presAssocID="{66159171-7FAB-4351-8579-D76AC932173C}" presName="spaceRect" presStyleCnt="0"/>
      <dgm:spPr/>
    </dgm:pt>
    <dgm:pt modelId="{695BF2A3-11D1-49E7-AE23-2558C73DB554}" type="pres">
      <dgm:prSet presAssocID="{66159171-7FAB-4351-8579-D76AC932173C}" presName="parTx" presStyleLbl="revTx" presStyleIdx="3" presStyleCnt="5">
        <dgm:presLayoutVars>
          <dgm:chMax val="0"/>
          <dgm:chPref val="0"/>
        </dgm:presLayoutVars>
      </dgm:prSet>
      <dgm:spPr/>
    </dgm:pt>
    <dgm:pt modelId="{D9AFF0DD-57F1-418D-A961-00A224900441}" type="pres">
      <dgm:prSet presAssocID="{EEEEFE33-0619-43AA-9006-98BE3EE99535}" presName="sibTrans" presStyleCnt="0"/>
      <dgm:spPr/>
    </dgm:pt>
    <dgm:pt modelId="{D92F011E-7818-49D4-9FC7-155166B1F944}" type="pres">
      <dgm:prSet presAssocID="{7E0B9755-7390-4021-B47F-ECD7B9BB85A7}" presName="compNode" presStyleCnt="0"/>
      <dgm:spPr/>
    </dgm:pt>
    <dgm:pt modelId="{90B9A503-8385-4118-91E5-C277700CA11D}" type="pres">
      <dgm:prSet presAssocID="{7E0B9755-7390-4021-B47F-ECD7B9BB85A7}" presName="bgRect" presStyleLbl="bgShp" presStyleIdx="4" presStyleCnt="5"/>
      <dgm:spPr/>
    </dgm:pt>
    <dgm:pt modelId="{8CE29AC8-6170-45C2-98BC-D8934E237F04}" type="pres">
      <dgm:prSet presAssocID="{7E0B9755-7390-4021-B47F-ECD7B9BB85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F4A3018-45F2-409B-A461-46150DC69BD8}" type="pres">
      <dgm:prSet presAssocID="{7E0B9755-7390-4021-B47F-ECD7B9BB85A7}" presName="spaceRect" presStyleCnt="0"/>
      <dgm:spPr/>
    </dgm:pt>
    <dgm:pt modelId="{8124DE5B-2FD1-49CA-A67E-001A6BD5B42D}" type="pres">
      <dgm:prSet presAssocID="{7E0B9755-7390-4021-B47F-ECD7B9BB85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6D5B50D-52B6-4D18-9074-3A65E2C4BB22}" type="presOf" srcId="{0B67CD1A-6228-4B8A-9637-C55BD22CD8B7}" destId="{06A72BE6-91EA-43C9-8970-FF218A8FAE7A}" srcOrd="0" destOrd="0" presId="urn:microsoft.com/office/officeart/2018/2/layout/IconVerticalSolidList"/>
    <dgm:cxn modelId="{D12A7213-A11A-413C-83D0-69A0640964A3}" srcId="{E0CE02FD-7825-4C64-A023-8A3631836B3A}" destId="{449BC425-60B6-4E91-80B8-2C4B4504A05B}" srcOrd="2" destOrd="0" parTransId="{66ED0AC3-5E56-4B87-84C2-DD0072AD0742}" sibTransId="{93D850E2-46C5-4379-BC52-0D6799B88B38}"/>
    <dgm:cxn modelId="{B5DF9317-8BAC-4A11-979A-165E53682D78}" type="presOf" srcId="{449BC425-60B6-4E91-80B8-2C4B4504A05B}" destId="{B2CBDFE5-9515-4C92-8951-95919F3318EA}" srcOrd="0" destOrd="0" presId="urn:microsoft.com/office/officeart/2018/2/layout/IconVerticalSolidList"/>
    <dgm:cxn modelId="{4A92BF72-7309-413F-9476-A9A72F60C1FD}" type="presOf" srcId="{E0CE02FD-7825-4C64-A023-8A3631836B3A}" destId="{3E3671F3-4767-4159-9B19-13AC5379E041}" srcOrd="0" destOrd="0" presId="urn:microsoft.com/office/officeart/2018/2/layout/IconVerticalSolidList"/>
    <dgm:cxn modelId="{25AE57AE-650B-40D0-999E-68E5BF0510DE}" srcId="{E0CE02FD-7825-4C64-A023-8A3631836B3A}" destId="{66159171-7FAB-4351-8579-D76AC932173C}" srcOrd="3" destOrd="0" parTransId="{B48F6393-DB22-4E7E-BAF7-5C66B7AB30C3}" sibTransId="{EEEEFE33-0619-43AA-9006-98BE3EE99535}"/>
    <dgm:cxn modelId="{BD92B2B6-F301-470D-87A5-8E4DF3C0A539}" srcId="{E0CE02FD-7825-4C64-A023-8A3631836B3A}" destId="{7E0B9755-7390-4021-B47F-ECD7B9BB85A7}" srcOrd="4" destOrd="0" parTransId="{F6727BE6-D5E3-4FB7-A59B-CB46062DE470}" sibTransId="{7A47B824-EB69-4A31-BD18-E2326DDD5957}"/>
    <dgm:cxn modelId="{A89D6BB9-C1D7-4CD3-BECA-3A1A1D2D7E5B}" srcId="{E0CE02FD-7825-4C64-A023-8A3631836B3A}" destId="{FD644174-DE9D-4E69-9178-CD689644AC8A}" srcOrd="1" destOrd="0" parTransId="{70AE32A4-7089-4A05-8562-94A161BB196D}" sibTransId="{4D2EBC3B-15C1-442D-8702-C24617520BAE}"/>
    <dgm:cxn modelId="{CA7ABCC7-BD08-46D8-9CFF-9CE2F4755121}" type="presOf" srcId="{66159171-7FAB-4351-8579-D76AC932173C}" destId="{695BF2A3-11D1-49E7-AE23-2558C73DB554}" srcOrd="0" destOrd="0" presId="urn:microsoft.com/office/officeart/2018/2/layout/IconVerticalSolidList"/>
    <dgm:cxn modelId="{56AF0DED-C38A-420C-A8A0-889328464F70}" type="presOf" srcId="{FD644174-DE9D-4E69-9178-CD689644AC8A}" destId="{988FD646-58FE-47F6-91B7-DF68029FD2CF}" srcOrd="0" destOrd="0" presId="urn:microsoft.com/office/officeart/2018/2/layout/IconVerticalSolidList"/>
    <dgm:cxn modelId="{92855BF1-14A9-4005-AE21-48E893C8A36B}" srcId="{E0CE02FD-7825-4C64-A023-8A3631836B3A}" destId="{0B67CD1A-6228-4B8A-9637-C55BD22CD8B7}" srcOrd="0" destOrd="0" parTransId="{CB027A6B-5273-449A-9929-443188EBC755}" sibTransId="{89B31A99-5778-4220-A1CE-70237DBE3B63}"/>
    <dgm:cxn modelId="{A38665F2-F772-445E-8BD9-C21CBB244B41}" type="presOf" srcId="{7E0B9755-7390-4021-B47F-ECD7B9BB85A7}" destId="{8124DE5B-2FD1-49CA-A67E-001A6BD5B42D}" srcOrd="0" destOrd="0" presId="urn:microsoft.com/office/officeart/2018/2/layout/IconVerticalSolidList"/>
    <dgm:cxn modelId="{876EE744-13B1-4552-9695-7003C18BCFA1}" type="presParOf" srcId="{3E3671F3-4767-4159-9B19-13AC5379E041}" destId="{4CECBD9D-1F89-471D-A799-44383C05CAE2}" srcOrd="0" destOrd="0" presId="urn:microsoft.com/office/officeart/2018/2/layout/IconVerticalSolidList"/>
    <dgm:cxn modelId="{00642B3F-D98B-4174-99A0-7267A8867D51}" type="presParOf" srcId="{4CECBD9D-1F89-471D-A799-44383C05CAE2}" destId="{B462E8E3-935C-4A53-9551-AB32CC4E1694}" srcOrd="0" destOrd="0" presId="urn:microsoft.com/office/officeart/2018/2/layout/IconVerticalSolidList"/>
    <dgm:cxn modelId="{69DBEE4D-A71A-4F6F-8F72-8999E64D6C03}" type="presParOf" srcId="{4CECBD9D-1F89-471D-A799-44383C05CAE2}" destId="{EF02E6D9-7146-4B74-9190-96EF6B8E0914}" srcOrd="1" destOrd="0" presId="urn:microsoft.com/office/officeart/2018/2/layout/IconVerticalSolidList"/>
    <dgm:cxn modelId="{EAB3E2F6-C8E7-41DC-AD2E-BF868B832675}" type="presParOf" srcId="{4CECBD9D-1F89-471D-A799-44383C05CAE2}" destId="{295E2614-B6EF-49F2-989E-415D91CF5514}" srcOrd="2" destOrd="0" presId="urn:microsoft.com/office/officeart/2018/2/layout/IconVerticalSolidList"/>
    <dgm:cxn modelId="{BB46DC22-6F8C-4232-B7DF-BF4449584B18}" type="presParOf" srcId="{4CECBD9D-1F89-471D-A799-44383C05CAE2}" destId="{06A72BE6-91EA-43C9-8970-FF218A8FAE7A}" srcOrd="3" destOrd="0" presId="urn:microsoft.com/office/officeart/2018/2/layout/IconVerticalSolidList"/>
    <dgm:cxn modelId="{EEF8AE7C-7193-4BE3-9DAB-30ABCF643D8B}" type="presParOf" srcId="{3E3671F3-4767-4159-9B19-13AC5379E041}" destId="{387F9A19-936F-4DB2-A7D9-A1B3533FAE84}" srcOrd="1" destOrd="0" presId="urn:microsoft.com/office/officeart/2018/2/layout/IconVerticalSolidList"/>
    <dgm:cxn modelId="{9EE6B759-CE3C-439B-B3F2-694E64879DFE}" type="presParOf" srcId="{3E3671F3-4767-4159-9B19-13AC5379E041}" destId="{82C358EF-B302-4CAC-A7F8-A61D9FACA20D}" srcOrd="2" destOrd="0" presId="urn:microsoft.com/office/officeart/2018/2/layout/IconVerticalSolidList"/>
    <dgm:cxn modelId="{FB12ADCC-CE33-4F99-BA45-6A840BADFE80}" type="presParOf" srcId="{82C358EF-B302-4CAC-A7F8-A61D9FACA20D}" destId="{5F7B0070-3CF2-40EB-B000-5678F475D06A}" srcOrd="0" destOrd="0" presId="urn:microsoft.com/office/officeart/2018/2/layout/IconVerticalSolidList"/>
    <dgm:cxn modelId="{E5E2299D-2C9A-4AB3-B222-FB96AED89255}" type="presParOf" srcId="{82C358EF-B302-4CAC-A7F8-A61D9FACA20D}" destId="{BC660B72-6906-40A2-B7BB-B722B336ACBC}" srcOrd="1" destOrd="0" presId="urn:microsoft.com/office/officeart/2018/2/layout/IconVerticalSolidList"/>
    <dgm:cxn modelId="{895629A6-225A-4271-81E3-811828568A08}" type="presParOf" srcId="{82C358EF-B302-4CAC-A7F8-A61D9FACA20D}" destId="{2468A554-A0C2-4877-992A-B4D9C6E11526}" srcOrd="2" destOrd="0" presId="urn:microsoft.com/office/officeart/2018/2/layout/IconVerticalSolidList"/>
    <dgm:cxn modelId="{19A68E04-7973-4204-AAB2-BD56DE913ABE}" type="presParOf" srcId="{82C358EF-B302-4CAC-A7F8-A61D9FACA20D}" destId="{988FD646-58FE-47F6-91B7-DF68029FD2CF}" srcOrd="3" destOrd="0" presId="urn:microsoft.com/office/officeart/2018/2/layout/IconVerticalSolidList"/>
    <dgm:cxn modelId="{9D816C0F-E836-4175-AD63-92D103D0DAC8}" type="presParOf" srcId="{3E3671F3-4767-4159-9B19-13AC5379E041}" destId="{FF129069-E9D5-4472-B78E-76C43DC0B358}" srcOrd="3" destOrd="0" presId="urn:microsoft.com/office/officeart/2018/2/layout/IconVerticalSolidList"/>
    <dgm:cxn modelId="{2AED018A-50B9-4335-85C5-8C53EFBA4C07}" type="presParOf" srcId="{3E3671F3-4767-4159-9B19-13AC5379E041}" destId="{5A0377C7-CC65-4EC7-AC10-E705D9C1CCA7}" srcOrd="4" destOrd="0" presId="urn:microsoft.com/office/officeart/2018/2/layout/IconVerticalSolidList"/>
    <dgm:cxn modelId="{DC61A2B7-ED98-4F29-9FDA-6D5F8B01A64E}" type="presParOf" srcId="{5A0377C7-CC65-4EC7-AC10-E705D9C1CCA7}" destId="{D4746AC0-1E35-4497-A12C-A8E624A8BB80}" srcOrd="0" destOrd="0" presId="urn:microsoft.com/office/officeart/2018/2/layout/IconVerticalSolidList"/>
    <dgm:cxn modelId="{787B298A-BF06-4C42-AD80-76651F075E08}" type="presParOf" srcId="{5A0377C7-CC65-4EC7-AC10-E705D9C1CCA7}" destId="{97B34C54-F124-4B08-BC05-2AE1DD8CAD9E}" srcOrd="1" destOrd="0" presId="urn:microsoft.com/office/officeart/2018/2/layout/IconVerticalSolidList"/>
    <dgm:cxn modelId="{ED880633-2540-4135-9AEE-37499254DBEA}" type="presParOf" srcId="{5A0377C7-CC65-4EC7-AC10-E705D9C1CCA7}" destId="{E7A1943B-5ECC-4B53-B55D-719FE1385707}" srcOrd="2" destOrd="0" presId="urn:microsoft.com/office/officeart/2018/2/layout/IconVerticalSolidList"/>
    <dgm:cxn modelId="{0E3C7391-36C9-44C2-BB0F-8ECAB7FB6BB6}" type="presParOf" srcId="{5A0377C7-CC65-4EC7-AC10-E705D9C1CCA7}" destId="{B2CBDFE5-9515-4C92-8951-95919F3318EA}" srcOrd="3" destOrd="0" presId="urn:microsoft.com/office/officeart/2018/2/layout/IconVerticalSolidList"/>
    <dgm:cxn modelId="{978A78E7-0FD6-4494-AC11-6087A53CC1D8}" type="presParOf" srcId="{3E3671F3-4767-4159-9B19-13AC5379E041}" destId="{79DA6B0B-37D0-4F6E-ACF7-E17DD48AC2D1}" srcOrd="5" destOrd="0" presId="urn:microsoft.com/office/officeart/2018/2/layout/IconVerticalSolidList"/>
    <dgm:cxn modelId="{AF8FC71B-A4B8-4298-AF5F-52305CA570DD}" type="presParOf" srcId="{3E3671F3-4767-4159-9B19-13AC5379E041}" destId="{F0F2ABE1-8843-4967-8052-17AA73FAD8B8}" srcOrd="6" destOrd="0" presId="urn:microsoft.com/office/officeart/2018/2/layout/IconVerticalSolidList"/>
    <dgm:cxn modelId="{97A655E7-1083-47E5-8CC9-8D489F6D26FC}" type="presParOf" srcId="{F0F2ABE1-8843-4967-8052-17AA73FAD8B8}" destId="{797B6B2C-B90C-4062-AC94-4BEC8C5CA0A5}" srcOrd="0" destOrd="0" presId="urn:microsoft.com/office/officeart/2018/2/layout/IconVerticalSolidList"/>
    <dgm:cxn modelId="{926BB127-652C-4354-8D92-A631CFDA073D}" type="presParOf" srcId="{F0F2ABE1-8843-4967-8052-17AA73FAD8B8}" destId="{A344143C-8B1A-4428-A381-98A1789CDF75}" srcOrd="1" destOrd="0" presId="urn:microsoft.com/office/officeart/2018/2/layout/IconVerticalSolidList"/>
    <dgm:cxn modelId="{10211101-14EB-454A-9B6A-B984C3A5F976}" type="presParOf" srcId="{F0F2ABE1-8843-4967-8052-17AA73FAD8B8}" destId="{2E52E04A-8EFE-4AAF-B8DA-7A1F74B66E34}" srcOrd="2" destOrd="0" presId="urn:microsoft.com/office/officeart/2018/2/layout/IconVerticalSolidList"/>
    <dgm:cxn modelId="{40E9DFED-5EF4-4AFE-B218-ECF6FAEEC004}" type="presParOf" srcId="{F0F2ABE1-8843-4967-8052-17AA73FAD8B8}" destId="{695BF2A3-11D1-49E7-AE23-2558C73DB554}" srcOrd="3" destOrd="0" presId="urn:microsoft.com/office/officeart/2018/2/layout/IconVerticalSolidList"/>
    <dgm:cxn modelId="{B17B40DC-8F5F-4813-9EBF-3AEA6CF46D57}" type="presParOf" srcId="{3E3671F3-4767-4159-9B19-13AC5379E041}" destId="{D9AFF0DD-57F1-418D-A961-00A224900441}" srcOrd="7" destOrd="0" presId="urn:microsoft.com/office/officeart/2018/2/layout/IconVerticalSolidList"/>
    <dgm:cxn modelId="{D2E41ADF-B4F7-46AD-8C47-73B5AF271D7E}" type="presParOf" srcId="{3E3671F3-4767-4159-9B19-13AC5379E041}" destId="{D92F011E-7818-49D4-9FC7-155166B1F944}" srcOrd="8" destOrd="0" presId="urn:microsoft.com/office/officeart/2018/2/layout/IconVerticalSolidList"/>
    <dgm:cxn modelId="{24A51607-5A7F-4860-8D92-EB898B9C6D56}" type="presParOf" srcId="{D92F011E-7818-49D4-9FC7-155166B1F944}" destId="{90B9A503-8385-4118-91E5-C277700CA11D}" srcOrd="0" destOrd="0" presId="urn:microsoft.com/office/officeart/2018/2/layout/IconVerticalSolidList"/>
    <dgm:cxn modelId="{E7E708F3-684C-4706-BAB2-97CC6DB92F97}" type="presParOf" srcId="{D92F011E-7818-49D4-9FC7-155166B1F944}" destId="{8CE29AC8-6170-45C2-98BC-D8934E237F04}" srcOrd="1" destOrd="0" presId="urn:microsoft.com/office/officeart/2018/2/layout/IconVerticalSolidList"/>
    <dgm:cxn modelId="{60094D7B-F41B-44AE-AA76-9CEF82FE3A08}" type="presParOf" srcId="{D92F011E-7818-49D4-9FC7-155166B1F944}" destId="{4F4A3018-45F2-409B-A461-46150DC69BD8}" srcOrd="2" destOrd="0" presId="urn:microsoft.com/office/officeart/2018/2/layout/IconVerticalSolidList"/>
    <dgm:cxn modelId="{FE2C52F2-20FA-4DF0-81A0-BFF1D15BC427}" type="presParOf" srcId="{D92F011E-7818-49D4-9FC7-155166B1F944}" destId="{8124DE5B-2FD1-49CA-A67E-001A6BD5B4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6B74C-F8FA-4E7C-B5AC-71F9090695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ED126-C070-40A6-A522-838CDDED4984}">
      <dgm:prSet/>
      <dgm:spPr/>
      <dgm:t>
        <a:bodyPr/>
        <a:lstStyle/>
        <a:p>
          <a:r>
            <a:rPr lang="en-US" baseline="0"/>
            <a:t>Overview</a:t>
          </a:r>
          <a:endParaRPr lang="en-US"/>
        </a:p>
      </dgm:t>
    </dgm:pt>
    <dgm:pt modelId="{1A651E50-9CDB-448A-BB64-0A486F048CAF}" type="parTrans" cxnId="{DDCD3ACE-D8B5-48F8-B054-2EF29840E4BD}">
      <dgm:prSet/>
      <dgm:spPr/>
      <dgm:t>
        <a:bodyPr/>
        <a:lstStyle/>
        <a:p>
          <a:endParaRPr lang="en-US"/>
        </a:p>
      </dgm:t>
    </dgm:pt>
    <dgm:pt modelId="{5A3EE82F-2238-4481-9F32-1F7AC28B5BE1}" type="sibTrans" cxnId="{DDCD3ACE-D8B5-48F8-B054-2EF29840E4BD}">
      <dgm:prSet/>
      <dgm:spPr/>
      <dgm:t>
        <a:bodyPr/>
        <a:lstStyle/>
        <a:p>
          <a:endParaRPr lang="en-US"/>
        </a:p>
      </dgm:t>
    </dgm:pt>
    <dgm:pt modelId="{2D405BD0-8EA1-409A-860B-CFCFCA9F7E4A}">
      <dgm:prSet/>
      <dgm:spPr/>
      <dgm:t>
        <a:bodyPr/>
        <a:lstStyle/>
        <a:p>
          <a:r>
            <a:rPr lang="en-US" baseline="0"/>
            <a:t>Converts DC voltage into alternating current</a:t>
          </a:r>
          <a:endParaRPr lang="en-US"/>
        </a:p>
      </dgm:t>
    </dgm:pt>
    <dgm:pt modelId="{FF795DEB-2681-4380-BBE8-60559E1C228E}" type="parTrans" cxnId="{10A2BAB3-EF54-40A9-82E4-733959C2CF86}">
      <dgm:prSet/>
      <dgm:spPr/>
      <dgm:t>
        <a:bodyPr/>
        <a:lstStyle/>
        <a:p>
          <a:endParaRPr lang="en-US"/>
        </a:p>
      </dgm:t>
    </dgm:pt>
    <dgm:pt modelId="{D006C2D9-C648-44AF-BB33-E1E1A8A1DEE6}" type="sibTrans" cxnId="{10A2BAB3-EF54-40A9-82E4-733959C2CF86}">
      <dgm:prSet/>
      <dgm:spPr/>
      <dgm:t>
        <a:bodyPr/>
        <a:lstStyle/>
        <a:p>
          <a:endParaRPr lang="en-US"/>
        </a:p>
      </dgm:t>
    </dgm:pt>
    <dgm:pt modelId="{FEB24E9E-383B-4BBA-9EFD-FE7B00F18E44}">
      <dgm:prSet/>
      <dgm:spPr/>
      <dgm:t>
        <a:bodyPr/>
        <a:lstStyle/>
        <a:p>
          <a:r>
            <a:rPr lang="en-US" baseline="0"/>
            <a:t>Continuously adjusts voltage going into the motor</a:t>
          </a:r>
          <a:endParaRPr lang="en-US"/>
        </a:p>
      </dgm:t>
    </dgm:pt>
    <dgm:pt modelId="{B5D17A11-825E-42EC-9AF0-CB1E5DC33BA2}" type="parTrans" cxnId="{6A962C71-6207-45B4-8329-C220B8E5B43C}">
      <dgm:prSet/>
      <dgm:spPr/>
      <dgm:t>
        <a:bodyPr/>
        <a:lstStyle/>
        <a:p>
          <a:endParaRPr lang="en-US"/>
        </a:p>
      </dgm:t>
    </dgm:pt>
    <dgm:pt modelId="{886D051B-1E13-4C47-889D-01369CC63664}" type="sibTrans" cxnId="{6A962C71-6207-45B4-8329-C220B8E5B43C}">
      <dgm:prSet/>
      <dgm:spPr/>
      <dgm:t>
        <a:bodyPr/>
        <a:lstStyle/>
        <a:p>
          <a:endParaRPr lang="en-US"/>
        </a:p>
      </dgm:t>
    </dgm:pt>
    <dgm:pt modelId="{A46B923C-B70B-4B01-9524-C58616D32BE4}">
      <dgm:prSet/>
      <dgm:spPr/>
      <dgm:t>
        <a:bodyPr/>
        <a:lstStyle/>
        <a:p>
          <a:r>
            <a:rPr lang="en-US" baseline="0" dirty="0"/>
            <a:t>Low amp controller on large motor</a:t>
          </a:r>
          <a:endParaRPr lang="en-US" dirty="0"/>
        </a:p>
      </dgm:t>
    </dgm:pt>
    <dgm:pt modelId="{C14F13A6-C686-4C6D-BCA1-949824658BFD}" type="parTrans" cxnId="{3F20F04F-19FA-4B6C-818C-3B963825BD83}">
      <dgm:prSet/>
      <dgm:spPr/>
      <dgm:t>
        <a:bodyPr/>
        <a:lstStyle/>
        <a:p>
          <a:endParaRPr lang="en-US"/>
        </a:p>
      </dgm:t>
    </dgm:pt>
    <dgm:pt modelId="{EB74F53B-6AB9-49FD-8E92-CE01893C12FE}" type="sibTrans" cxnId="{3F20F04F-19FA-4B6C-818C-3B963825BD83}">
      <dgm:prSet/>
      <dgm:spPr/>
      <dgm:t>
        <a:bodyPr/>
        <a:lstStyle/>
        <a:p>
          <a:endParaRPr lang="en-US"/>
        </a:p>
      </dgm:t>
    </dgm:pt>
    <dgm:pt modelId="{6D7F022A-45D7-D845-8EA1-48A4BF61D514}">
      <dgm:prSet/>
      <dgm:spPr/>
      <dgm:t>
        <a:bodyPr/>
        <a:lstStyle/>
        <a:p>
          <a:r>
            <a:rPr lang="en-US" baseline="0" dirty="0"/>
            <a:t>Will only draw the max amps (like 14 amp)</a:t>
          </a:r>
          <a:endParaRPr lang="en-US" dirty="0"/>
        </a:p>
      </dgm:t>
    </dgm:pt>
    <dgm:pt modelId="{DD729F54-B93B-2248-9CA7-87CB65588ADF}" type="sibTrans" cxnId="{2A2559EC-60AC-A249-B07B-48EAEEA8ED73}">
      <dgm:prSet/>
      <dgm:spPr/>
      <dgm:t>
        <a:bodyPr/>
        <a:lstStyle/>
        <a:p>
          <a:endParaRPr lang="en-US"/>
        </a:p>
      </dgm:t>
    </dgm:pt>
    <dgm:pt modelId="{9F428D46-7221-6147-8ACE-B8FA84276478}" type="parTrans" cxnId="{2A2559EC-60AC-A249-B07B-48EAEEA8ED73}">
      <dgm:prSet/>
      <dgm:spPr/>
      <dgm:t>
        <a:bodyPr/>
        <a:lstStyle/>
        <a:p>
          <a:endParaRPr lang="en-US"/>
        </a:p>
      </dgm:t>
    </dgm:pt>
    <dgm:pt modelId="{CF12F32A-1342-4BD9-9FEC-86386880138D}">
      <dgm:prSet/>
      <dgm:spPr/>
      <dgm:t>
        <a:bodyPr/>
        <a:lstStyle/>
        <a:p>
          <a:r>
            <a:rPr lang="en-US" baseline="0" dirty="0"/>
            <a:t>High amp controller on small motor</a:t>
          </a:r>
          <a:endParaRPr lang="en-US" dirty="0"/>
        </a:p>
      </dgm:t>
    </dgm:pt>
    <dgm:pt modelId="{9F9FE3ED-A5A3-46BC-885B-4FF3B4782CCC}" type="sibTrans" cxnId="{DAF4949E-4BE6-4FE7-9FA4-08D39CD8F607}">
      <dgm:prSet/>
      <dgm:spPr/>
      <dgm:t>
        <a:bodyPr/>
        <a:lstStyle/>
        <a:p>
          <a:endParaRPr lang="en-US"/>
        </a:p>
      </dgm:t>
    </dgm:pt>
    <dgm:pt modelId="{C4E00514-3CBC-4638-A9AB-BA398FAAA6E1}" type="parTrans" cxnId="{DAF4949E-4BE6-4FE7-9FA4-08D39CD8F607}">
      <dgm:prSet/>
      <dgm:spPr/>
      <dgm:t>
        <a:bodyPr/>
        <a:lstStyle/>
        <a:p>
          <a:endParaRPr lang="en-US"/>
        </a:p>
      </dgm:t>
    </dgm:pt>
    <dgm:pt modelId="{6BCD1060-725C-4235-A67F-14F4E535C0E1}">
      <dgm:prSet/>
      <dgm:spPr/>
      <dgm:t>
        <a:bodyPr/>
        <a:lstStyle/>
        <a:p>
          <a:r>
            <a:rPr lang="en-US" baseline="0" dirty="0"/>
            <a:t>Risk overheating and damaging</a:t>
          </a:r>
          <a:endParaRPr lang="en-US" dirty="0"/>
        </a:p>
      </dgm:t>
    </dgm:pt>
    <dgm:pt modelId="{61EDE842-7D1C-40F6-85A3-E984768D3CC4}" type="sibTrans" cxnId="{CC10EA1F-60B5-490D-BEF5-76C8F6D37F46}">
      <dgm:prSet/>
      <dgm:spPr/>
      <dgm:t>
        <a:bodyPr/>
        <a:lstStyle/>
        <a:p>
          <a:endParaRPr lang="en-US"/>
        </a:p>
      </dgm:t>
    </dgm:pt>
    <dgm:pt modelId="{E2A01B16-E0C6-4503-AC8B-78DF95E0DC30}" type="parTrans" cxnId="{CC10EA1F-60B5-490D-BEF5-76C8F6D37F46}">
      <dgm:prSet/>
      <dgm:spPr/>
      <dgm:t>
        <a:bodyPr/>
        <a:lstStyle/>
        <a:p>
          <a:endParaRPr lang="en-US"/>
        </a:p>
      </dgm:t>
    </dgm:pt>
    <dgm:pt modelId="{09F4F6C7-A15A-5C4D-B1F5-7C043356669F}">
      <dgm:prSet/>
      <dgm:spPr/>
      <dgm:t>
        <a:bodyPr/>
        <a:lstStyle/>
        <a:p>
          <a:r>
            <a:rPr lang="en-US" baseline="0"/>
            <a:t>Will auto reduce the voltage going to the motor </a:t>
          </a:r>
          <a:endParaRPr lang="en-US" dirty="0"/>
        </a:p>
      </dgm:t>
    </dgm:pt>
    <dgm:pt modelId="{BE1A8222-BAB5-C247-A25F-63910C368E69}" type="parTrans" cxnId="{CADAF0E3-8C46-8440-A338-5CB253B5F4F9}">
      <dgm:prSet/>
      <dgm:spPr/>
      <dgm:t>
        <a:bodyPr/>
        <a:lstStyle/>
        <a:p>
          <a:endParaRPr lang="en-US"/>
        </a:p>
      </dgm:t>
    </dgm:pt>
    <dgm:pt modelId="{8689101A-CDDA-E740-B00D-EE6E5A79947D}" type="sibTrans" cxnId="{CADAF0E3-8C46-8440-A338-5CB253B5F4F9}">
      <dgm:prSet/>
      <dgm:spPr/>
      <dgm:t>
        <a:bodyPr/>
        <a:lstStyle/>
        <a:p>
          <a:endParaRPr lang="en-US"/>
        </a:p>
      </dgm:t>
    </dgm:pt>
    <dgm:pt modelId="{B2747F37-7AE9-8041-B3C5-8A66A924C406}">
      <dgm:prSet/>
      <dgm:spPr/>
      <dgm:t>
        <a:bodyPr/>
        <a:lstStyle/>
        <a:p>
          <a:r>
            <a:rPr lang="en-US" baseline="0" dirty="0"/>
            <a:t>Work fine but won’t get as much power from motor</a:t>
          </a:r>
          <a:endParaRPr lang="en-US" dirty="0"/>
        </a:p>
      </dgm:t>
    </dgm:pt>
    <dgm:pt modelId="{0548E59F-9FA6-7C43-8690-770279A92D9A}" type="parTrans" cxnId="{10FDAA09-6BF7-4E42-AAC2-92577ADE6325}">
      <dgm:prSet/>
      <dgm:spPr/>
      <dgm:t>
        <a:bodyPr/>
        <a:lstStyle/>
        <a:p>
          <a:endParaRPr lang="en-US"/>
        </a:p>
      </dgm:t>
    </dgm:pt>
    <dgm:pt modelId="{A331DDF2-58B1-9C49-8995-25195A1DFBAD}" type="sibTrans" cxnId="{10FDAA09-6BF7-4E42-AAC2-92577ADE6325}">
      <dgm:prSet/>
      <dgm:spPr/>
      <dgm:t>
        <a:bodyPr/>
        <a:lstStyle/>
        <a:p>
          <a:endParaRPr lang="en-US"/>
        </a:p>
      </dgm:t>
    </dgm:pt>
    <dgm:pt modelId="{B4000717-630B-8C43-B4B0-060548D75475}" type="pres">
      <dgm:prSet presAssocID="{2986B74C-F8FA-4E7C-B5AC-71F90906959D}" presName="linear" presStyleCnt="0">
        <dgm:presLayoutVars>
          <dgm:dir/>
          <dgm:animLvl val="lvl"/>
          <dgm:resizeHandles val="exact"/>
        </dgm:presLayoutVars>
      </dgm:prSet>
      <dgm:spPr/>
    </dgm:pt>
    <dgm:pt modelId="{728C8384-E0F1-034B-A60B-114EDD0B90F6}" type="pres">
      <dgm:prSet presAssocID="{2F2ED126-C070-40A6-A522-838CDDED4984}" presName="parentLin" presStyleCnt="0"/>
      <dgm:spPr/>
    </dgm:pt>
    <dgm:pt modelId="{527F04E2-BB02-7446-BE51-CE8128F782D1}" type="pres">
      <dgm:prSet presAssocID="{2F2ED126-C070-40A6-A522-838CDDED4984}" presName="parentLeftMargin" presStyleLbl="node1" presStyleIdx="0" presStyleCnt="3"/>
      <dgm:spPr/>
    </dgm:pt>
    <dgm:pt modelId="{A95BB203-00A7-DA42-82DF-CE671ABA1E73}" type="pres">
      <dgm:prSet presAssocID="{2F2ED126-C070-40A6-A522-838CDDED49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5D7711-1D7B-184A-8DA4-A5BE0CABABC3}" type="pres">
      <dgm:prSet presAssocID="{2F2ED126-C070-40A6-A522-838CDDED4984}" presName="negativeSpace" presStyleCnt="0"/>
      <dgm:spPr/>
    </dgm:pt>
    <dgm:pt modelId="{0A227257-D2C5-0C44-B716-47EC3CE88134}" type="pres">
      <dgm:prSet presAssocID="{2F2ED126-C070-40A6-A522-838CDDED4984}" presName="childText" presStyleLbl="conFgAcc1" presStyleIdx="0" presStyleCnt="3">
        <dgm:presLayoutVars>
          <dgm:bulletEnabled val="1"/>
        </dgm:presLayoutVars>
      </dgm:prSet>
      <dgm:spPr/>
    </dgm:pt>
    <dgm:pt modelId="{CA66213C-F753-C744-9936-24B4600A0522}" type="pres">
      <dgm:prSet presAssocID="{5A3EE82F-2238-4481-9F32-1F7AC28B5BE1}" presName="spaceBetweenRectangles" presStyleCnt="0"/>
      <dgm:spPr/>
    </dgm:pt>
    <dgm:pt modelId="{C6F59513-AF0B-DF4C-94D3-F4652DE9706C}" type="pres">
      <dgm:prSet presAssocID="{A46B923C-B70B-4B01-9524-C58616D32BE4}" presName="parentLin" presStyleCnt="0"/>
      <dgm:spPr/>
    </dgm:pt>
    <dgm:pt modelId="{DA7089CE-DC5F-B14E-A0A5-147B8EE604AB}" type="pres">
      <dgm:prSet presAssocID="{A46B923C-B70B-4B01-9524-C58616D32BE4}" presName="parentLeftMargin" presStyleLbl="node1" presStyleIdx="0" presStyleCnt="3"/>
      <dgm:spPr/>
    </dgm:pt>
    <dgm:pt modelId="{71F2622B-3DFF-B946-8C2F-4919B5FFDF26}" type="pres">
      <dgm:prSet presAssocID="{A46B923C-B70B-4B01-9524-C58616D32B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FFE004-1E26-3A40-BF51-FFF114946A69}" type="pres">
      <dgm:prSet presAssocID="{A46B923C-B70B-4B01-9524-C58616D32BE4}" presName="negativeSpace" presStyleCnt="0"/>
      <dgm:spPr/>
    </dgm:pt>
    <dgm:pt modelId="{E450D82A-55AA-DC48-BE81-AB11D9C497C1}" type="pres">
      <dgm:prSet presAssocID="{A46B923C-B70B-4B01-9524-C58616D32BE4}" presName="childText" presStyleLbl="conFgAcc1" presStyleIdx="1" presStyleCnt="3">
        <dgm:presLayoutVars>
          <dgm:bulletEnabled val="1"/>
        </dgm:presLayoutVars>
      </dgm:prSet>
      <dgm:spPr/>
    </dgm:pt>
    <dgm:pt modelId="{35AA58E0-085A-3342-BB7F-8041512765C8}" type="pres">
      <dgm:prSet presAssocID="{EB74F53B-6AB9-49FD-8E92-CE01893C12FE}" presName="spaceBetweenRectangles" presStyleCnt="0"/>
      <dgm:spPr/>
    </dgm:pt>
    <dgm:pt modelId="{792D479F-2731-7D40-9EAB-2044F9D0D917}" type="pres">
      <dgm:prSet presAssocID="{CF12F32A-1342-4BD9-9FEC-86386880138D}" presName="parentLin" presStyleCnt="0"/>
      <dgm:spPr/>
    </dgm:pt>
    <dgm:pt modelId="{3609BD16-0870-1343-BB49-D22DF211CEE8}" type="pres">
      <dgm:prSet presAssocID="{CF12F32A-1342-4BD9-9FEC-86386880138D}" presName="parentLeftMargin" presStyleLbl="node1" presStyleIdx="1" presStyleCnt="3"/>
      <dgm:spPr/>
    </dgm:pt>
    <dgm:pt modelId="{5B126CC8-69B1-CA41-B42F-FC63AE4CEC3B}" type="pres">
      <dgm:prSet presAssocID="{CF12F32A-1342-4BD9-9FEC-86386880138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1C28E7F-9AC3-1146-9E94-18A5DEB4E076}" type="pres">
      <dgm:prSet presAssocID="{CF12F32A-1342-4BD9-9FEC-86386880138D}" presName="negativeSpace" presStyleCnt="0"/>
      <dgm:spPr/>
    </dgm:pt>
    <dgm:pt modelId="{486CAC66-F576-BA48-87C6-1EAC8B379407}" type="pres">
      <dgm:prSet presAssocID="{CF12F32A-1342-4BD9-9FEC-8638688013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0FDAA09-6BF7-4E42-AAC2-92577ADE6325}" srcId="{A46B923C-B70B-4B01-9524-C58616D32BE4}" destId="{B2747F37-7AE9-8041-B3C5-8A66A924C406}" srcOrd="2" destOrd="0" parTransId="{0548E59F-9FA6-7C43-8690-770279A92D9A}" sibTransId="{A331DDF2-58B1-9C49-8995-25195A1DFBAD}"/>
    <dgm:cxn modelId="{95EBFB15-D0A8-9744-9673-44B2586E2A0D}" type="presOf" srcId="{2D405BD0-8EA1-409A-860B-CFCFCA9F7E4A}" destId="{0A227257-D2C5-0C44-B716-47EC3CE88134}" srcOrd="0" destOrd="0" presId="urn:microsoft.com/office/officeart/2005/8/layout/list1"/>
    <dgm:cxn modelId="{EBD04E16-D2BD-7D47-AAD7-544B2F8DD7F6}" type="presOf" srcId="{CF12F32A-1342-4BD9-9FEC-86386880138D}" destId="{5B126CC8-69B1-CA41-B42F-FC63AE4CEC3B}" srcOrd="1" destOrd="0" presId="urn:microsoft.com/office/officeart/2005/8/layout/list1"/>
    <dgm:cxn modelId="{6B657318-128D-B14B-BCA8-AFE7F88129E9}" type="presOf" srcId="{2986B74C-F8FA-4E7C-B5AC-71F90906959D}" destId="{B4000717-630B-8C43-B4B0-060548D75475}" srcOrd="0" destOrd="0" presId="urn:microsoft.com/office/officeart/2005/8/layout/list1"/>
    <dgm:cxn modelId="{CC10EA1F-60B5-490D-BEF5-76C8F6D37F46}" srcId="{CF12F32A-1342-4BD9-9FEC-86386880138D}" destId="{6BCD1060-725C-4235-A67F-14F4E535C0E1}" srcOrd="0" destOrd="0" parTransId="{E2A01B16-E0C6-4503-AC8B-78DF95E0DC30}" sibTransId="{61EDE842-7D1C-40F6-85A3-E984768D3CC4}"/>
    <dgm:cxn modelId="{196F0427-0E26-254D-B875-41891385354B}" type="presOf" srcId="{FEB24E9E-383B-4BBA-9EFD-FE7B00F18E44}" destId="{0A227257-D2C5-0C44-B716-47EC3CE88134}" srcOrd="0" destOrd="1" presId="urn:microsoft.com/office/officeart/2005/8/layout/list1"/>
    <dgm:cxn modelId="{AA427E3E-3BA0-0F42-BD70-BA4AFD7807DA}" type="presOf" srcId="{09F4F6C7-A15A-5C4D-B1F5-7C043356669F}" destId="{E450D82A-55AA-DC48-BE81-AB11D9C497C1}" srcOrd="0" destOrd="1" presId="urn:microsoft.com/office/officeart/2005/8/layout/list1"/>
    <dgm:cxn modelId="{4C736048-A980-2840-A9CE-8DF3A389B949}" type="presOf" srcId="{A46B923C-B70B-4B01-9524-C58616D32BE4}" destId="{71F2622B-3DFF-B946-8C2F-4919B5FFDF26}" srcOrd="1" destOrd="0" presId="urn:microsoft.com/office/officeart/2005/8/layout/list1"/>
    <dgm:cxn modelId="{3F20F04F-19FA-4B6C-818C-3B963825BD83}" srcId="{2986B74C-F8FA-4E7C-B5AC-71F90906959D}" destId="{A46B923C-B70B-4B01-9524-C58616D32BE4}" srcOrd="1" destOrd="0" parTransId="{C14F13A6-C686-4C6D-BCA1-949824658BFD}" sibTransId="{EB74F53B-6AB9-49FD-8E92-CE01893C12FE}"/>
    <dgm:cxn modelId="{C7EE855B-07C6-FE41-BA68-2CFC12059848}" type="presOf" srcId="{6BCD1060-725C-4235-A67F-14F4E535C0E1}" destId="{486CAC66-F576-BA48-87C6-1EAC8B379407}" srcOrd="0" destOrd="0" presId="urn:microsoft.com/office/officeart/2005/8/layout/list1"/>
    <dgm:cxn modelId="{A342525C-A8B6-F54F-9B30-8197068371A2}" type="presOf" srcId="{CF12F32A-1342-4BD9-9FEC-86386880138D}" destId="{3609BD16-0870-1343-BB49-D22DF211CEE8}" srcOrd="0" destOrd="0" presId="urn:microsoft.com/office/officeart/2005/8/layout/list1"/>
    <dgm:cxn modelId="{76BE6560-A022-C641-8BC4-65974363CAC8}" type="presOf" srcId="{B2747F37-7AE9-8041-B3C5-8A66A924C406}" destId="{E450D82A-55AA-DC48-BE81-AB11D9C497C1}" srcOrd="0" destOrd="2" presId="urn:microsoft.com/office/officeart/2005/8/layout/list1"/>
    <dgm:cxn modelId="{6A962C71-6207-45B4-8329-C220B8E5B43C}" srcId="{2F2ED126-C070-40A6-A522-838CDDED4984}" destId="{FEB24E9E-383B-4BBA-9EFD-FE7B00F18E44}" srcOrd="1" destOrd="0" parTransId="{B5D17A11-825E-42EC-9AF0-CB1E5DC33BA2}" sibTransId="{886D051B-1E13-4C47-889D-01369CC63664}"/>
    <dgm:cxn modelId="{4CBD069A-6E18-0B4C-94F0-62B9E719160D}" type="presOf" srcId="{6D7F022A-45D7-D845-8EA1-48A4BF61D514}" destId="{E450D82A-55AA-DC48-BE81-AB11D9C497C1}" srcOrd="0" destOrd="0" presId="urn:microsoft.com/office/officeart/2005/8/layout/list1"/>
    <dgm:cxn modelId="{DAF4949E-4BE6-4FE7-9FA4-08D39CD8F607}" srcId="{2986B74C-F8FA-4E7C-B5AC-71F90906959D}" destId="{CF12F32A-1342-4BD9-9FEC-86386880138D}" srcOrd="2" destOrd="0" parTransId="{C4E00514-3CBC-4638-A9AB-BA398FAAA6E1}" sibTransId="{9F9FE3ED-A5A3-46BC-885B-4FF3B4782CCC}"/>
    <dgm:cxn modelId="{6A4E47A7-0499-3848-B7C2-1D30F7A8515F}" type="presOf" srcId="{A46B923C-B70B-4B01-9524-C58616D32BE4}" destId="{DA7089CE-DC5F-B14E-A0A5-147B8EE604AB}" srcOrd="0" destOrd="0" presId="urn:microsoft.com/office/officeart/2005/8/layout/list1"/>
    <dgm:cxn modelId="{10A2BAB3-EF54-40A9-82E4-733959C2CF86}" srcId="{2F2ED126-C070-40A6-A522-838CDDED4984}" destId="{2D405BD0-8EA1-409A-860B-CFCFCA9F7E4A}" srcOrd="0" destOrd="0" parTransId="{FF795DEB-2681-4380-BBE8-60559E1C228E}" sibTransId="{D006C2D9-C648-44AF-BB33-E1E1A8A1DEE6}"/>
    <dgm:cxn modelId="{DDCD3ACE-D8B5-48F8-B054-2EF29840E4BD}" srcId="{2986B74C-F8FA-4E7C-B5AC-71F90906959D}" destId="{2F2ED126-C070-40A6-A522-838CDDED4984}" srcOrd="0" destOrd="0" parTransId="{1A651E50-9CDB-448A-BB64-0A486F048CAF}" sibTransId="{5A3EE82F-2238-4481-9F32-1F7AC28B5BE1}"/>
    <dgm:cxn modelId="{CADAF0E3-8C46-8440-A338-5CB253B5F4F9}" srcId="{A46B923C-B70B-4B01-9524-C58616D32BE4}" destId="{09F4F6C7-A15A-5C4D-B1F5-7C043356669F}" srcOrd="1" destOrd="0" parTransId="{BE1A8222-BAB5-C247-A25F-63910C368E69}" sibTransId="{8689101A-CDDA-E740-B00D-EE6E5A79947D}"/>
    <dgm:cxn modelId="{2A2559EC-60AC-A249-B07B-48EAEEA8ED73}" srcId="{A46B923C-B70B-4B01-9524-C58616D32BE4}" destId="{6D7F022A-45D7-D845-8EA1-48A4BF61D514}" srcOrd="0" destOrd="0" parTransId="{9F428D46-7221-6147-8ACE-B8FA84276478}" sibTransId="{DD729F54-B93B-2248-9CA7-87CB65588ADF}"/>
    <dgm:cxn modelId="{418C08EF-6D36-CC4D-845F-6EFAC055EE3A}" type="presOf" srcId="{2F2ED126-C070-40A6-A522-838CDDED4984}" destId="{A95BB203-00A7-DA42-82DF-CE671ABA1E73}" srcOrd="1" destOrd="0" presId="urn:microsoft.com/office/officeart/2005/8/layout/list1"/>
    <dgm:cxn modelId="{2C5279F3-6056-9042-9EAE-A86DF2FF5ED9}" type="presOf" srcId="{2F2ED126-C070-40A6-A522-838CDDED4984}" destId="{527F04E2-BB02-7446-BE51-CE8128F782D1}" srcOrd="0" destOrd="0" presId="urn:microsoft.com/office/officeart/2005/8/layout/list1"/>
    <dgm:cxn modelId="{DCBE9FFC-8872-C94E-AC13-4AC49BC35D6E}" type="presParOf" srcId="{B4000717-630B-8C43-B4B0-060548D75475}" destId="{728C8384-E0F1-034B-A60B-114EDD0B90F6}" srcOrd="0" destOrd="0" presId="urn:microsoft.com/office/officeart/2005/8/layout/list1"/>
    <dgm:cxn modelId="{C7EA0477-F0E0-834D-AF4A-950CA9C3B892}" type="presParOf" srcId="{728C8384-E0F1-034B-A60B-114EDD0B90F6}" destId="{527F04E2-BB02-7446-BE51-CE8128F782D1}" srcOrd="0" destOrd="0" presId="urn:microsoft.com/office/officeart/2005/8/layout/list1"/>
    <dgm:cxn modelId="{B79B1AAC-7BEE-8E4F-96AF-2E468BFAE769}" type="presParOf" srcId="{728C8384-E0F1-034B-A60B-114EDD0B90F6}" destId="{A95BB203-00A7-DA42-82DF-CE671ABA1E73}" srcOrd="1" destOrd="0" presId="urn:microsoft.com/office/officeart/2005/8/layout/list1"/>
    <dgm:cxn modelId="{2357E153-8C85-2241-B99F-A29AE0DD5076}" type="presParOf" srcId="{B4000717-630B-8C43-B4B0-060548D75475}" destId="{AD5D7711-1D7B-184A-8DA4-A5BE0CABABC3}" srcOrd="1" destOrd="0" presId="urn:microsoft.com/office/officeart/2005/8/layout/list1"/>
    <dgm:cxn modelId="{B0FD2B4A-1E98-A141-9CED-D733A3B46DC1}" type="presParOf" srcId="{B4000717-630B-8C43-B4B0-060548D75475}" destId="{0A227257-D2C5-0C44-B716-47EC3CE88134}" srcOrd="2" destOrd="0" presId="urn:microsoft.com/office/officeart/2005/8/layout/list1"/>
    <dgm:cxn modelId="{058586F4-88C2-DC4B-8115-B7C5134A6D67}" type="presParOf" srcId="{B4000717-630B-8C43-B4B0-060548D75475}" destId="{CA66213C-F753-C744-9936-24B4600A0522}" srcOrd="3" destOrd="0" presId="urn:microsoft.com/office/officeart/2005/8/layout/list1"/>
    <dgm:cxn modelId="{1A63C9F3-D101-0C4F-8AB5-5AF3DD4A1C2D}" type="presParOf" srcId="{B4000717-630B-8C43-B4B0-060548D75475}" destId="{C6F59513-AF0B-DF4C-94D3-F4652DE9706C}" srcOrd="4" destOrd="0" presId="urn:microsoft.com/office/officeart/2005/8/layout/list1"/>
    <dgm:cxn modelId="{02EDFF90-8049-D342-93CB-D189A9FFEF89}" type="presParOf" srcId="{C6F59513-AF0B-DF4C-94D3-F4652DE9706C}" destId="{DA7089CE-DC5F-B14E-A0A5-147B8EE604AB}" srcOrd="0" destOrd="0" presId="urn:microsoft.com/office/officeart/2005/8/layout/list1"/>
    <dgm:cxn modelId="{FB6A0F10-A437-BA4F-B2C0-344B0DD358BA}" type="presParOf" srcId="{C6F59513-AF0B-DF4C-94D3-F4652DE9706C}" destId="{71F2622B-3DFF-B946-8C2F-4919B5FFDF26}" srcOrd="1" destOrd="0" presId="urn:microsoft.com/office/officeart/2005/8/layout/list1"/>
    <dgm:cxn modelId="{CE11A944-AD43-F348-9470-47A3483C5EF3}" type="presParOf" srcId="{B4000717-630B-8C43-B4B0-060548D75475}" destId="{CBFFE004-1E26-3A40-BF51-FFF114946A69}" srcOrd="5" destOrd="0" presId="urn:microsoft.com/office/officeart/2005/8/layout/list1"/>
    <dgm:cxn modelId="{7DADDEFC-AEBD-B847-8568-ECB46C504764}" type="presParOf" srcId="{B4000717-630B-8C43-B4B0-060548D75475}" destId="{E450D82A-55AA-DC48-BE81-AB11D9C497C1}" srcOrd="6" destOrd="0" presId="urn:microsoft.com/office/officeart/2005/8/layout/list1"/>
    <dgm:cxn modelId="{176AEF6E-5AD4-B641-A980-58573472C7E4}" type="presParOf" srcId="{B4000717-630B-8C43-B4B0-060548D75475}" destId="{35AA58E0-085A-3342-BB7F-8041512765C8}" srcOrd="7" destOrd="0" presId="urn:microsoft.com/office/officeart/2005/8/layout/list1"/>
    <dgm:cxn modelId="{0EDC08A4-0A98-DE4E-A75A-08A1C714A2A8}" type="presParOf" srcId="{B4000717-630B-8C43-B4B0-060548D75475}" destId="{792D479F-2731-7D40-9EAB-2044F9D0D917}" srcOrd="8" destOrd="0" presId="urn:microsoft.com/office/officeart/2005/8/layout/list1"/>
    <dgm:cxn modelId="{456D1CBE-3B88-A840-B399-3733DE6DD7B0}" type="presParOf" srcId="{792D479F-2731-7D40-9EAB-2044F9D0D917}" destId="{3609BD16-0870-1343-BB49-D22DF211CEE8}" srcOrd="0" destOrd="0" presId="urn:microsoft.com/office/officeart/2005/8/layout/list1"/>
    <dgm:cxn modelId="{65B77AFD-B367-B249-986D-BBFB2369BEA0}" type="presParOf" srcId="{792D479F-2731-7D40-9EAB-2044F9D0D917}" destId="{5B126CC8-69B1-CA41-B42F-FC63AE4CEC3B}" srcOrd="1" destOrd="0" presId="urn:microsoft.com/office/officeart/2005/8/layout/list1"/>
    <dgm:cxn modelId="{DBDD77EC-19F7-084B-AEB3-3F424061B7CB}" type="presParOf" srcId="{B4000717-630B-8C43-B4B0-060548D75475}" destId="{E1C28E7F-9AC3-1146-9E94-18A5DEB4E076}" srcOrd="9" destOrd="0" presId="urn:microsoft.com/office/officeart/2005/8/layout/list1"/>
    <dgm:cxn modelId="{86B4BD29-CE78-184A-A899-F640C1453D79}" type="presParOf" srcId="{B4000717-630B-8C43-B4B0-060548D75475}" destId="{486CAC66-F576-BA48-87C6-1EAC8B3794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46FB4-131E-460B-8E2D-B629569B1A7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18540-3BF8-474A-A457-8255006E63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Cost</a:t>
          </a:r>
          <a:endParaRPr lang="en-US"/>
        </a:p>
      </dgm:t>
    </dgm:pt>
    <dgm:pt modelId="{3A4409D8-CA0C-4FF6-9DA1-E9AAB2A82C5C}" type="parTrans" cxnId="{E3AB9818-7450-4D33-948D-331518AC8F28}">
      <dgm:prSet/>
      <dgm:spPr/>
      <dgm:t>
        <a:bodyPr/>
        <a:lstStyle/>
        <a:p>
          <a:endParaRPr lang="en-US"/>
        </a:p>
      </dgm:t>
    </dgm:pt>
    <dgm:pt modelId="{F4FFDAC5-45DC-41DF-A2C6-B4B906D2D612}" type="sibTrans" cxnId="{E3AB9818-7450-4D33-948D-331518AC8F28}">
      <dgm:prSet/>
      <dgm:spPr/>
      <dgm:t>
        <a:bodyPr/>
        <a:lstStyle/>
        <a:p>
          <a:endParaRPr lang="en-US"/>
        </a:p>
      </dgm:t>
    </dgm:pt>
    <dgm:pt modelId="{062090E9-8D1A-4E40-837B-1365F9599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Report an estimated cost report to financial</a:t>
          </a:r>
          <a:endParaRPr lang="en-US"/>
        </a:p>
      </dgm:t>
    </dgm:pt>
    <dgm:pt modelId="{3CE8B3B7-9E20-4D08-A262-2294A25873D1}" type="parTrans" cxnId="{DE30A81F-0F45-4ED6-9858-8C2FA7D8C738}">
      <dgm:prSet/>
      <dgm:spPr/>
      <dgm:t>
        <a:bodyPr/>
        <a:lstStyle/>
        <a:p>
          <a:endParaRPr lang="en-US"/>
        </a:p>
      </dgm:t>
    </dgm:pt>
    <dgm:pt modelId="{B42D9429-A724-40E2-9ED5-A60A44F3AAFE}" type="sibTrans" cxnId="{DE30A81F-0F45-4ED6-9858-8C2FA7D8C738}">
      <dgm:prSet/>
      <dgm:spPr/>
      <dgm:t>
        <a:bodyPr/>
        <a:lstStyle/>
        <a:p>
          <a:endParaRPr lang="en-US"/>
        </a:p>
      </dgm:t>
    </dgm:pt>
    <dgm:pt modelId="{EA98F684-622D-43C8-B4A4-0BE7C8DB53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Parts</a:t>
          </a:r>
          <a:endParaRPr lang="en-US"/>
        </a:p>
      </dgm:t>
    </dgm:pt>
    <dgm:pt modelId="{0546B8B7-ADDD-45A4-8210-BB8A7164C70D}" type="parTrans" cxnId="{F4197761-58E1-4F3F-9062-C08D2AFA50B8}">
      <dgm:prSet/>
      <dgm:spPr/>
      <dgm:t>
        <a:bodyPr/>
        <a:lstStyle/>
        <a:p>
          <a:endParaRPr lang="en-US"/>
        </a:p>
      </dgm:t>
    </dgm:pt>
    <dgm:pt modelId="{FC6261C9-3CF5-4DD1-9DB4-A621A3ACE967}" type="sibTrans" cxnId="{F4197761-58E1-4F3F-9062-C08D2AFA50B8}">
      <dgm:prSet/>
      <dgm:spPr/>
      <dgm:t>
        <a:bodyPr/>
        <a:lstStyle/>
        <a:p>
          <a:endParaRPr lang="en-US"/>
        </a:p>
      </dgm:t>
    </dgm:pt>
    <dgm:pt modelId="{80CA7F7C-7E45-449A-923E-2E7865582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Quantity count </a:t>
          </a:r>
          <a:endParaRPr lang="en-US" dirty="0"/>
        </a:p>
      </dgm:t>
    </dgm:pt>
    <dgm:pt modelId="{68B6ACBA-C148-485D-A0AE-AAC0C6522FA4}" type="parTrans" cxnId="{56F41C1E-46B4-466C-8958-C8290998DC47}">
      <dgm:prSet/>
      <dgm:spPr/>
      <dgm:t>
        <a:bodyPr/>
        <a:lstStyle/>
        <a:p>
          <a:endParaRPr lang="en-US"/>
        </a:p>
      </dgm:t>
    </dgm:pt>
    <dgm:pt modelId="{7FE79796-F2CB-415C-96A8-10BCF726BEA7}" type="sibTrans" cxnId="{56F41C1E-46B4-466C-8958-C8290998DC47}">
      <dgm:prSet/>
      <dgm:spPr/>
      <dgm:t>
        <a:bodyPr/>
        <a:lstStyle/>
        <a:p>
          <a:endParaRPr lang="en-US"/>
        </a:p>
      </dgm:t>
    </dgm:pt>
    <dgm:pt modelId="{13566879-71A7-4440-8D71-EF911762D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To divide up work easier and keep organized</a:t>
          </a:r>
          <a:endParaRPr lang="en-US" dirty="0"/>
        </a:p>
      </dgm:t>
    </dgm:pt>
    <dgm:pt modelId="{CF2DFBEB-141E-43EF-96F1-A6D4331EDE9A}" type="parTrans" cxnId="{ED7F4D56-3F06-43A1-B389-8574DF422DCC}">
      <dgm:prSet/>
      <dgm:spPr/>
      <dgm:t>
        <a:bodyPr/>
        <a:lstStyle/>
        <a:p>
          <a:endParaRPr lang="en-US"/>
        </a:p>
      </dgm:t>
    </dgm:pt>
    <dgm:pt modelId="{32A2A096-8D0E-4549-9C8D-199BEEBD2D8D}" type="sibTrans" cxnId="{ED7F4D56-3F06-43A1-B389-8574DF422DCC}">
      <dgm:prSet/>
      <dgm:spPr/>
      <dgm:t>
        <a:bodyPr/>
        <a:lstStyle/>
        <a:p>
          <a:endParaRPr lang="en-US"/>
        </a:p>
      </dgm:t>
    </dgm:pt>
    <dgm:pt modelId="{F85F557B-C116-43EA-BAEC-54A0F22EEC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Design</a:t>
          </a:r>
          <a:endParaRPr lang="en-US"/>
        </a:p>
      </dgm:t>
    </dgm:pt>
    <dgm:pt modelId="{E5D891CC-E5F1-45CA-AA01-762FDE63A416}" type="parTrans" cxnId="{D7A50FBC-7627-4D2C-849F-C36122D523BD}">
      <dgm:prSet/>
      <dgm:spPr/>
      <dgm:t>
        <a:bodyPr/>
        <a:lstStyle/>
        <a:p>
          <a:endParaRPr lang="en-US"/>
        </a:p>
      </dgm:t>
    </dgm:pt>
    <dgm:pt modelId="{0E7F8C9E-2658-4301-8C2F-59DDEFD4EFA1}" type="sibTrans" cxnId="{D7A50FBC-7627-4D2C-849F-C36122D523BD}">
      <dgm:prSet/>
      <dgm:spPr/>
      <dgm:t>
        <a:bodyPr/>
        <a:lstStyle/>
        <a:p>
          <a:endParaRPr lang="en-US"/>
        </a:p>
      </dgm:t>
    </dgm:pt>
    <dgm:pt modelId="{0FDDCF3F-E2CC-4F23-8798-6807AAA16B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Work with mechanical &amp; safety </a:t>
          </a:r>
          <a:endParaRPr lang="en-US"/>
        </a:p>
      </dgm:t>
    </dgm:pt>
    <dgm:pt modelId="{38A0A1E5-E53A-4FA8-99FC-23A8CFF324F3}" type="parTrans" cxnId="{30DD9F80-CFE1-4D17-AE9C-9140E7916BF9}">
      <dgm:prSet/>
      <dgm:spPr/>
      <dgm:t>
        <a:bodyPr/>
        <a:lstStyle/>
        <a:p>
          <a:endParaRPr lang="en-US"/>
        </a:p>
      </dgm:t>
    </dgm:pt>
    <dgm:pt modelId="{D198B220-20DF-4E8A-B46C-6147CC54DB44}" type="sibTrans" cxnId="{30DD9F80-CFE1-4D17-AE9C-9140E7916BF9}">
      <dgm:prSet/>
      <dgm:spPr/>
      <dgm:t>
        <a:bodyPr/>
        <a:lstStyle/>
        <a:p>
          <a:endParaRPr lang="en-US"/>
        </a:p>
      </dgm:t>
    </dgm:pt>
    <dgm:pt modelId="{03A84FA8-6262-4E0B-8EBE-502330D50D3B}" type="pres">
      <dgm:prSet presAssocID="{A3246FB4-131E-460B-8E2D-B629569B1A7B}" presName="root" presStyleCnt="0">
        <dgm:presLayoutVars>
          <dgm:dir/>
          <dgm:resizeHandles val="exact"/>
        </dgm:presLayoutVars>
      </dgm:prSet>
      <dgm:spPr/>
    </dgm:pt>
    <dgm:pt modelId="{2B871328-B0BC-465D-B61C-BE2D21551246}" type="pres">
      <dgm:prSet presAssocID="{36518540-3BF8-474A-A457-8255006E63E5}" presName="compNode" presStyleCnt="0"/>
      <dgm:spPr/>
    </dgm:pt>
    <dgm:pt modelId="{407BC987-CF67-4677-971B-E30CBF0BA658}" type="pres">
      <dgm:prSet presAssocID="{36518540-3BF8-474A-A457-8255006E6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85A60A2-7BB9-47AB-B25E-6DAB3A1A0C41}" type="pres">
      <dgm:prSet presAssocID="{36518540-3BF8-474A-A457-8255006E63E5}" presName="iconSpace" presStyleCnt="0"/>
      <dgm:spPr/>
    </dgm:pt>
    <dgm:pt modelId="{D4459A01-9AFF-4677-90B5-A1A516F6F7EA}" type="pres">
      <dgm:prSet presAssocID="{36518540-3BF8-474A-A457-8255006E63E5}" presName="parTx" presStyleLbl="revTx" presStyleIdx="0" presStyleCnt="6">
        <dgm:presLayoutVars>
          <dgm:chMax val="0"/>
          <dgm:chPref val="0"/>
        </dgm:presLayoutVars>
      </dgm:prSet>
      <dgm:spPr/>
    </dgm:pt>
    <dgm:pt modelId="{70804EEF-B2DC-4CEF-B149-619C081CB514}" type="pres">
      <dgm:prSet presAssocID="{36518540-3BF8-474A-A457-8255006E63E5}" presName="txSpace" presStyleCnt="0"/>
      <dgm:spPr/>
    </dgm:pt>
    <dgm:pt modelId="{1BDEEF94-EF04-418E-AB26-EC5D3972FF22}" type="pres">
      <dgm:prSet presAssocID="{36518540-3BF8-474A-A457-8255006E63E5}" presName="desTx" presStyleLbl="revTx" presStyleIdx="1" presStyleCnt="6">
        <dgm:presLayoutVars/>
      </dgm:prSet>
      <dgm:spPr/>
    </dgm:pt>
    <dgm:pt modelId="{0F442224-4857-4805-B93E-E37D92A54AC0}" type="pres">
      <dgm:prSet presAssocID="{F4FFDAC5-45DC-41DF-A2C6-B4B906D2D612}" presName="sibTrans" presStyleCnt="0"/>
      <dgm:spPr/>
    </dgm:pt>
    <dgm:pt modelId="{3EC49D33-12F5-4B8E-9B0D-430DEC8C0E76}" type="pres">
      <dgm:prSet presAssocID="{EA98F684-622D-43C8-B4A4-0BE7C8DB53A1}" presName="compNode" presStyleCnt="0"/>
      <dgm:spPr/>
    </dgm:pt>
    <dgm:pt modelId="{A9AC9AB2-962D-432F-B866-DF8EBD36C32B}" type="pres">
      <dgm:prSet presAssocID="{EA98F684-622D-43C8-B4A4-0BE7C8DB53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022874-0151-4CED-8BF0-32C8AD3B29F1}" type="pres">
      <dgm:prSet presAssocID="{EA98F684-622D-43C8-B4A4-0BE7C8DB53A1}" presName="iconSpace" presStyleCnt="0"/>
      <dgm:spPr/>
    </dgm:pt>
    <dgm:pt modelId="{8EE5794D-9155-4805-AAC7-10428B217E95}" type="pres">
      <dgm:prSet presAssocID="{EA98F684-622D-43C8-B4A4-0BE7C8DB53A1}" presName="parTx" presStyleLbl="revTx" presStyleIdx="2" presStyleCnt="6">
        <dgm:presLayoutVars>
          <dgm:chMax val="0"/>
          <dgm:chPref val="0"/>
        </dgm:presLayoutVars>
      </dgm:prSet>
      <dgm:spPr/>
    </dgm:pt>
    <dgm:pt modelId="{DEF43317-5187-49F8-98BE-8155BD94D6E3}" type="pres">
      <dgm:prSet presAssocID="{EA98F684-622D-43C8-B4A4-0BE7C8DB53A1}" presName="txSpace" presStyleCnt="0"/>
      <dgm:spPr/>
    </dgm:pt>
    <dgm:pt modelId="{49B2722F-5571-4627-B58C-E7AB8716DAFD}" type="pres">
      <dgm:prSet presAssocID="{EA98F684-622D-43C8-B4A4-0BE7C8DB53A1}" presName="desTx" presStyleLbl="revTx" presStyleIdx="3" presStyleCnt="6">
        <dgm:presLayoutVars/>
      </dgm:prSet>
      <dgm:spPr/>
    </dgm:pt>
    <dgm:pt modelId="{C70A7F8B-5057-4347-9B83-6095799C2F94}" type="pres">
      <dgm:prSet presAssocID="{FC6261C9-3CF5-4DD1-9DB4-A621A3ACE967}" presName="sibTrans" presStyleCnt="0"/>
      <dgm:spPr/>
    </dgm:pt>
    <dgm:pt modelId="{53D2F6D4-1895-4EA1-A34B-8F689E66FF2F}" type="pres">
      <dgm:prSet presAssocID="{F85F557B-C116-43EA-BAEC-54A0F22EECFB}" presName="compNode" presStyleCnt="0"/>
      <dgm:spPr/>
    </dgm:pt>
    <dgm:pt modelId="{B8F9B33A-765E-422F-A13E-C18111CA5CAD}" type="pres">
      <dgm:prSet presAssocID="{F85F557B-C116-43EA-BAEC-54A0F22EEC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1B28E86-BCCA-4482-AD15-FEB1C44CE60B}" type="pres">
      <dgm:prSet presAssocID="{F85F557B-C116-43EA-BAEC-54A0F22EECFB}" presName="iconSpace" presStyleCnt="0"/>
      <dgm:spPr/>
    </dgm:pt>
    <dgm:pt modelId="{3ED807AE-97DF-4AE0-92D6-65C96B12CB85}" type="pres">
      <dgm:prSet presAssocID="{F85F557B-C116-43EA-BAEC-54A0F22EECFB}" presName="parTx" presStyleLbl="revTx" presStyleIdx="4" presStyleCnt="6">
        <dgm:presLayoutVars>
          <dgm:chMax val="0"/>
          <dgm:chPref val="0"/>
        </dgm:presLayoutVars>
      </dgm:prSet>
      <dgm:spPr/>
    </dgm:pt>
    <dgm:pt modelId="{DB458C76-BF17-4531-B506-241EB1AD95CF}" type="pres">
      <dgm:prSet presAssocID="{F85F557B-C116-43EA-BAEC-54A0F22EECFB}" presName="txSpace" presStyleCnt="0"/>
      <dgm:spPr/>
    </dgm:pt>
    <dgm:pt modelId="{98A390DF-58B9-4FB6-B1F7-99B6782F0565}" type="pres">
      <dgm:prSet presAssocID="{F85F557B-C116-43EA-BAEC-54A0F22EECFB}" presName="desTx" presStyleLbl="revTx" presStyleIdx="5" presStyleCnt="6">
        <dgm:presLayoutVars/>
      </dgm:prSet>
      <dgm:spPr/>
    </dgm:pt>
  </dgm:ptLst>
  <dgm:cxnLst>
    <dgm:cxn modelId="{9CF46201-A65F-4C22-8FC7-4232638C59C6}" type="presOf" srcId="{0FDDCF3F-E2CC-4F23-8798-6807AAA16B11}" destId="{98A390DF-58B9-4FB6-B1F7-99B6782F0565}" srcOrd="0" destOrd="0" presId="urn:microsoft.com/office/officeart/2018/5/layout/CenteredIconLabelDescriptionList"/>
    <dgm:cxn modelId="{15123012-4F92-428A-BB8A-FB03D98AD2CA}" type="presOf" srcId="{80CA7F7C-7E45-449A-923E-2E78655825F8}" destId="{49B2722F-5571-4627-B58C-E7AB8716DAFD}" srcOrd="0" destOrd="0" presId="urn:microsoft.com/office/officeart/2018/5/layout/CenteredIconLabelDescriptionList"/>
    <dgm:cxn modelId="{E3AB9818-7450-4D33-948D-331518AC8F28}" srcId="{A3246FB4-131E-460B-8E2D-B629569B1A7B}" destId="{36518540-3BF8-474A-A457-8255006E63E5}" srcOrd="0" destOrd="0" parTransId="{3A4409D8-CA0C-4FF6-9DA1-E9AAB2A82C5C}" sibTransId="{F4FFDAC5-45DC-41DF-A2C6-B4B906D2D612}"/>
    <dgm:cxn modelId="{8D58C91D-4136-4623-BA84-EAF9F3EDFE98}" type="presOf" srcId="{A3246FB4-131E-460B-8E2D-B629569B1A7B}" destId="{03A84FA8-6262-4E0B-8EBE-502330D50D3B}" srcOrd="0" destOrd="0" presId="urn:microsoft.com/office/officeart/2018/5/layout/CenteredIconLabelDescriptionList"/>
    <dgm:cxn modelId="{56F41C1E-46B4-466C-8958-C8290998DC47}" srcId="{EA98F684-622D-43C8-B4A4-0BE7C8DB53A1}" destId="{80CA7F7C-7E45-449A-923E-2E78655825F8}" srcOrd="0" destOrd="0" parTransId="{68B6ACBA-C148-485D-A0AE-AAC0C6522FA4}" sibTransId="{7FE79796-F2CB-415C-96A8-10BCF726BEA7}"/>
    <dgm:cxn modelId="{DE30A81F-0F45-4ED6-9858-8C2FA7D8C738}" srcId="{36518540-3BF8-474A-A457-8255006E63E5}" destId="{062090E9-8D1A-4E40-837B-1365F959920B}" srcOrd="0" destOrd="0" parTransId="{3CE8B3B7-9E20-4D08-A262-2294A25873D1}" sibTransId="{B42D9429-A724-40E2-9ED5-A60A44F3AAFE}"/>
    <dgm:cxn modelId="{ED7F4D56-3F06-43A1-B389-8574DF422DCC}" srcId="{EA98F684-622D-43C8-B4A4-0BE7C8DB53A1}" destId="{13566879-71A7-4440-8D71-EF911762D42D}" srcOrd="1" destOrd="0" parTransId="{CF2DFBEB-141E-43EF-96F1-A6D4331EDE9A}" sibTransId="{32A2A096-8D0E-4549-9C8D-199BEEBD2D8D}"/>
    <dgm:cxn modelId="{F4197761-58E1-4F3F-9062-C08D2AFA50B8}" srcId="{A3246FB4-131E-460B-8E2D-B629569B1A7B}" destId="{EA98F684-622D-43C8-B4A4-0BE7C8DB53A1}" srcOrd="1" destOrd="0" parTransId="{0546B8B7-ADDD-45A4-8210-BB8A7164C70D}" sibTransId="{FC6261C9-3CF5-4DD1-9DB4-A621A3ACE967}"/>
    <dgm:cxn modelId="{6257DD6C-6805-4E83-AE11-C6AB6B69501D}" type="presOf" srcId="{F85F557B-C116-43EA-BAEC-54A0F22EECFB}" destId="{3ED807AE-97DF-4AE0-92D6-65C96B12CB85}" srcOrd="0" destOrd="0" presId="urn:microsoft.com/office/officeart/2018/5/layout/CenteredIconLabelDescriptionList"/>
    <dgm:cxn modelId="{30DD9F80-CFE1-4D17-AE9C-9140E7916BF9}" srcId="{F85F557B-C116-43EA-BAEC-54A0F22EECFB}" destId="{0FDDCF3F-E2CC-4F23-8798-6807AAA16B11}" srcOrd="0" destOrd="0" parTransId="{38A0A1E5-E53A-4FA8-99FC-23A8CFF324F3}" sibTransId="{D198B220-20DF-4E8A-B46C-6147CC54DB44}"/>
    <dgm:cxn modelId="{9CF36A9F-4B51-4611-B68C-BC8B9930A03A}" type="presOf" srcId="{062090E9-8D1A-4E40-837B-1365F959920B}" destId="{1BDEEF94-EF04-418E-AB26-EC5D3972FF22}" srcOrd="0" destOrd="0" presId="urn:microsoft.com/office/officeart/2018/5/layout/CenteredIconLabelDescriptionList"/>
    <dgm:cxn modelId="{D7A50FBC-7627-4D2C-849F-C36122D523BD}" srcId="{A3246FB4-131E-460B-8E2D-B629569B1A7B}" destId="{F85F557B-C116-43EA-BAEC-54A0F22EECFB}" srcOrd="2" destOrd="0" parTransId="{E5D891CC-E5F1-45CA-AA01-762FDE63A416}" sibTransId="{0E7F8C9E-2658-4301-8C2F-59DDEFD4EFA1}"/>
    <dgm:cxn modelId="{5EF7D2E9-3396-422E-91E2-8A2691566702}" type="presOf" srcId="{EA98F684-622D-43C8-B4A4-0BE7C8DB53A1}" destId="{8EE5794D-9155-4805-AAC7-10428B217E95}" srcOrd="0" destOrd="0" presId="urn:microsoft.com/office/officeart/2018/5/layout/CenteredIconLabelDescriptionList"/>
    <dgm:cxn modelId="{69DECCF0-0753-4516-901C-A898CA1B05C7}" type="presOf" srcId="{13566879-71A7-4440-8D71-EF911762D42D}" destId="{49B2722F-5571-4627-B58C-E7AB8716DAFD}" srcOrd="0" destOrd="1" presId="urn:microsoft.com/office/officeart/2018/5/layout/CenteredIconLabelDescriptionList"/>
    <dgm:cxn modelId="{E8A79CFB-6EDA-4A2C-B649-72EDF1F04857}" type="presOf" srcId="{36518540-3BF8-474A-A457-8255006E63E5}" destId="{D4459A01-9AFF-4677-90B5-A1A516F6F7EA}" srcOrd="0" destOrd="0" presId="urn:microsoft.com/office/officeart/2018/5/layout/CenteredIconLabelDescriptionList"/>
    <dgm:cxn modelId="{D6AEA83D-D4EE-4B3C-997A-46064562519E}" type="presParOf" srcId="{03A84FA8-6262-4E0B-8EBE-502330D50D3B}" destId="{2B871328-B0BC-465D-B61C-BE2D21551246}" srcOrd="0" destOrd="0" presId="urn:microsoft.com/office/officeart/2018/5/layout/CenteredIconLabelDescriptionList"/>
    <dgm:cxn modelId="{0CA7AFB6-97A5-44E3-A49F-B52B1B1D9D32}" type="presParOf" srcId="{2B871328-B0BC-465D-B61C-BE2D21551246}" destId="{407BC987-CF67-4677-971B-E30CBF0BA658}" srcOrd="0" destOrd="0" presId="urn:microsoft.com/office/officeart/2018/5/layout/CenteredIconLabelDescriptionList"/>
    <dgm:cxn modelId="{80B42AFA-066E-42CC-9D09-054D45521F57}" type="presParOf" srcId="{2B871328-B0BC-465D-B61C-BE2D21551246}" destId="{C85A60A2-7BB9-47AB-B25E-6DAB3A1A0C41}" srcOrd="1" destOrd="0" presId="urn:microsoft.com/office/officeart/2018/5/layout/CenteredIconLabelDescriptionList"/>
    <dgm:cxn modelId="{6E793690-4C08-4742-8846-47C0ABAD05E6}" type="presParOf" srcId="{2B871328-B0BC-465D-B61C-BE2D21551246}" destId="{D4459A01-9AFF-4677-90B5-A1A516F6F7EA}" srcOrd="2" destOrd="0" presId="urn:microsoft.com/office/officeart/2018/5/layout/CenteredIconLabelDescriptionList"/>
    <dgm:cxn modelId="{5718D5E3-FF49-4E0B-A1E2-478573F055DB}" type="presParOf" srcId="{2B871328-B0BC-465D-B61C-BE2D21551246}" destId="{70804EEF-B2DC-4CEF-B149-619C081CB514}" srcOrd="3" destOrd="0" presId="urn:microsoft.com/office/officeart/2018/5/layout/CenteredIconLabelDescriptionList"/>
    <dgm:cxn modelId="{70CABE6E-D162-4BD3-9BF9-8BF6F10F8B39}" type="presParOf" srcId="{2B871328-B0BC-465D-B61C-BE2D21551246}" destId="{1BDEEF94-EF04-418E-AB26-EC5D3972FF22}" srcOrd="4" destOrd="0" presId="urn:microsoft.com/office/officeart/2018/5/layout/CenteredIconLabelDescriptionList"/>
    <dgm:cxn modelId="{8E284AC9-D2BD-496D-9089-B2B8C9EF37F9}" type="presParOf" srcId="{03A84FA8-6262-4E0B-8EBE-502330D50D3B}" destId="{0F442224-4857-4805-B93E-E37D92A54AC0}" srcOrd="1" destOrd="0" presId="urn:microsoft.com/office/officeart/2018/5/layout/CenteredIconLabelDescriptionList"/>
    <dgm:cxn modelId="{36D82A2B-E6F4-4F90-8016-DF26F02933C3}" type="presParOf" srcId="{03A84FA8-6262-4E0B-8EBE-502330D50D3B}" destId="{3EC49D33-12F5-4B8E-9B0D-430DEC8C0E76}" srcOrd="2" destOrd="0" presId="urn:microsoft.com/office/officeart/2018/5/layout/CenteredIconLabelDescriptionList"/>
    <dgm:cxn modelId="{CF8F4C93-E9CF-4418-BF96-EC0B067CED12}" type="presParOf" srcId="{3EC49D33-12F5-4B8E-9B0D-430DEC8C0E76}" destId="{A9AC9AB2-962D-432F-B866-DF8EBD36C32B}" srcOrd="0" destOrd="0" presId="urn:microsoft.com/office/officeart/2018/5/layout/CenteredIconLabelDescriptionList"/>
    <dgm:cxn modelId="{44E5702F-332C-4E15-A7C0-0AFB27197EAD}" type="presParOf" srcId="{3EC49D33-12F5-4B8E-9B0D-430DEC8C0E76}" destId="{9E022874-0151-4CED-8BF0-32C8AD3B29F1}" srcOrd="1" destOrd="0" presId="urn:microsoft.com/office/officeart/2018/5/layout/CenteredIconLabelDescriptionList"/>
    <dgm:cxn modelId="{6E784291-5402-403D-A52B-77B15BDF08CB}" type="presParOf" srcId="{3EC49D33-12F5-4B8E-9B0D-430DEC8C0E76}" destId="{8EE5794D-9155-4805-AAC7-10428B217E95}" srcOrd="2" destOrd="0" presId="urn:microsoft.com/office/officeart/2018/5/layout/CenteredIconLabelDescriptionList"/>
    <dgm:cxn modelId="{1031B412-1FDB-4CF4-9414-3B773BA76527}" type="presParOf" srcId="{3EC49D33-12F5-4B8E-9B0D-430DEC8C0E76}" destId="{DEF43317-5187-49F8-98BE-8155BD94D6E3}" srcOrd="3" destOrd="0" presId="urn:microsoft.com/office/officeart/2018/5/layout/CenteredIconLabelDescriptionList"/>
    <dgm:cxn modelId="{87670A7D-7A92-4E82-ACA1-53B632E8183B}" type="presParOf" srcId="{3EC49D33-12F5-4B8E-9B0D-430DEC8C0E76}" destId="{49B2722F-5571-4627-B58C-E7AB8716DAFD}" srcOrd="4" destOrd="0" presId="urn:microsoft.com/office/officeart/2018/5/layout/CenteredIconLabelDescriptionList"/>
    <dgm:cxn modelId="{46B9734C-6E53-4508-B4C0-A37D80397A71}" type="presParOf" srcId="{03A84FA8-6262-4E0B-8EBE-502330D50D3B}" destId="{C70A7F8B-5057-4347-9B83-6095799C2F94}" srcOrd="3" destOrd="0" presId="urn:microsoft.com/office/officeart/2018/5/layout/CenteredIconLabelDescriptionList"/>
    <dgm:cxn modelId="{82690D0C-F901-4384-B192-7DEABE110AA3}" type="presParOf" srcId="{03A84FA8-6262-4E0B-8EBE-502330D50D3B}" destId="{53D2F6D4-1895-4EA1-A34B-8F689E66FF2F}" srcOrd="4" destOrd="0" presId="urn:microsoft.com/office/officeart/2018/5/layout/CenteredIconLabelDescriptionList"/>
    <dgm:cxn modelId="{50B49281-EA17-4122-9DC0-DAFC3024C67F}" type="presParOf" srcId="{53D2F6D4-1895-4EA1-A34B-8F689E66FF2F}" destId="{B8F9B33A-765E-422F-A13E-C18111CA5CAD}" srcOrd="0" destOrd="0" presId="urn:microsoft.com/office/officeart/2018/5/layout/CenteredIconLabelDescriptionList"/>
    <dgm:cxn modelId="{0146C0E6-B1A2-4814-990E-147C114FFD9D}" type="presParOf" srcId="{53D2F6D4-1895-4EA1-A34B-8F689E66FF2F}" destId="{71B28E86-BCCA-4482-AD15-FEB1C44CE60B}" srcOrd="1" destOrd="0" presId="urn:microsoft.com/office/officeart/2018/5/layout/CenteredIconLabelDescriptionList"/>
    <dgm:cxn modelId="{55CB3CED-836E-4470-86B3-04616FEC2978}" type="presParOf" srcId="{53D2F6D4-1895-4EA1-A34B-8F689E66FF2F}" destId="{3ED807AE-97DF-4AE0-92D6-65C96B12CB85}" srcOrd="2" destOrd="0" presId="urn:microsoft.com/office/officeart/2018/5/layout/CenteredIconLabelDescriptionList"/>
    <dgm:cxn modelId="{8B09A669-3C98-44BE-8EB6-0C081476D33A}" type="presParOf" srcId="{53D2F6D4-1895-4EA1-A34B-8F689E66FF2F}" destId="{DB458C76-BF17-4531-B506-241EB1AD95CF}" srcOrd="3" destOrd="0" presId="urn:microsoft.com/office/officeart/2018/5/layout/CenteredIconLabelDescriptionList"/>
    <dgm:cxn modelId="{6811CE3F-AC3F-4C0B-ABCB-29E9B76D88CA}" type="presParOf" srcId="{53D2F6D4-1895-4EA1-A34B-8F689E66FF2F}" destId="{98A390DF-58B9-4FB6-B1F7-99B6782F05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2E8E3-935C-4A53-9551-AB32CC4E1694}">
      <dsp:nvSpPr>
        <dsp:cNvPr id="0" name=""/>
        <dsp:cNvSpPr/>
      </dsp:nvSpPr>
      <dsp:spPr>
        <a:xfrm>
          <a:off x="0" y="1630"/>
          <a:ext cx="4545331" cy="347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2E6D9-7146-4B74-9190-96EF6B8E0914}">
      <dsp:nvSpPr>
        <dsp:cNvPr id="0" name=""/>
        <dsp:cNvSpPr/>
      </dsp:nvSpPr>
      <dsp:spPr>
        <a:xfrm>
          <a:off x="105052" y="79768"/>
          <a:ext cx="191004" cy="191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72BE6-91EA-43C9-8970-FF218A8FAE7A}">
      <dsp:nvSpPr>
        <dsp:cNvPr id="0" name=""/>
        <dsp:cNvSpPr/>
      </dsp:nvSpPr>
      <dsp:spPr>
        <a:xfrm>
          <a:off x="401109" y="1630"/>
          <a:ext cx="4144221" cy="34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4" tIns="36754" rIns="36754" bIns="367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Motor – Jay </a:t>
          </a:r>
          <a:endParaRPr lang="en-US" sz="1700" kern="1200" dirty="0"/>
        </a:p>
      </dsp:txBody>
      <dsp:txXfrm>
        <a:off x="401109" y="1630"/>
        <a:ext cx="4144221" cy="347281"/>
      </dsp:txXfrm>
    </dsp:sp>
    <dsp:sp modelId="{5F7B0070-3CF2-40EB-B000-5678F475D06A}">
      <dsp:nvSpPr>
        <dsp:cNvPr id="0" name=""/>
        <dsp:cNvSpPr/>
      </dsp:nvSpPr>
      <dsp:spPr>
        <a:xfrm>
          <a:off x="0" y="435731"/>
          <a:ext cx="4545331" cy="347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60B72-6906-40A2-B7BB-B722B336ACBC}">
      <dsp:nvSpPr>
        <dsp:cNvPr id="0" name=""/>
        <dsp:cNvSpPr/>
      </dsp:nvSpPr>
      <dsp:spPr>
        <a:xfrm>
          <a:off x="105052" y="513870"/>
          <a:ext cx="191004" cy="191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FD646-58FE-47F6-91B7-DF68029FD2CF}">
      <dsp:nvSpPr>
        <dsp:cNvPr id="0" name=""/>
        <dsp:cNvSpPr/>
      </dsp:nvSpPr>
      <dsp:spPr>
        <a:xfrm>
          <a:off x="401109" y="435731"/>
          <a:ext cx="4144221" cy="34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4" tIns="36754" rIns="36754" bIns="367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Battery &amp; BMS – Jeremy &amp; Jeremy</a:t>
          </a:r>
          <a:endParaRPr lang="en-US" sz="1700" kern="1200" dirty="0"/>
        </a:p>
      </dsp:txBody>
      <dsp:txXfrm>
        <a:off x="401109" y="435731"/>
        <a:ext cx="4144221" cy="347281"/>
      </dsp:txXfrm>
    </dsp:sp>
    <dsp:sp modelId="{D4746AC0-1E35-4497-A12C-A8E624A8BB80}">
      <dsp:nvSpPr>
        <dsp:cNvPr id="0" name=""/>
        <dsp:cNvSpPr/>
      </dsp:nvSpPr>
      <dsp:spPr>
        <a:xfrm>
          <a:off x="0" y="869833"/>
          <a:ext cx="4545331" cy="347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34C54-F124-4B08-BC05-2AE1DD8CAD9E}">
      <dsp:nvSpPr>
        <dsp:cNvPr id="0" name=""/>
        <dsp:cNvSpPr/>
      </dsp:nvSpPr>
      <dsp:spPr>
        <a:xfrm>
          <a:off x="105052" y="947971"/>
          <a:ext cx="191004" cy="191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BDFE5-9515-4C92-8951-95919F3318EA}">
      <dsp:nvSpPr>
        <dsp:cNvPr id="0" name=""/>
        <dsp:cNvSpPr/>
      </dsp:nvSpPr>
      <dsp:spPr>
        <a:xfrm>
          <a:off x="401109" y="869833"/>
          <a:ext cx="4144221" cy="34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4" tIns="36754" rIns="36754" bIns="367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Controller – Julie </a:t>
          </a:r>
          <a:endParaRPr lang="en-US" sz="1700" kern="1200" dirty="0"/>
        </a:p>
      </dsp:txBody>
      <dsp:txXfrm>
        <a:off x="401109" y="869833"/>
        <a:ext cx="4144221" cy="347281"/>
      </dsp:txXfrm>
    </dsp:sp>
    <dsp:sp modelId="{797B6B2C-B90C-4062-AC94-4BEC8C5CA0A5}">
      <dsp:nvSpPr>
        <dsp:cNvPr id="0" name=""/>
        <dsp:cNvSpPr/>
      </dsp:nvSpPr>
      <dsp:spPr>
        <a:xfrm>
          <a:off x="0" y="1303934"/>
          <a:ext cx="4545331" cy="347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4143C-8B1A-4428-A381-98A1789CDF75}">
      <dsp:nvSpPr>
        <dsp:cNvPr id="0" name=""/>
        <dsp:cNvSpPr/>
      </dsp:nvSpPr>
      <dsp:spPr>
        <a:xfrm>
          <a:off x="105052" y="1382073"/>
          <a:ext cx="191004" cy="1910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F2A3-11D1-49E7-AE23-2558C73DB554}">
      <dsp:nvSpPr>
        <dsp:cNvPr id="0" name=""/>
        <dsp:cNvSpPr/>
      </dsp:nvSpPr>
      <dsp:spPr>
        <a:xfrm>
          <a:off x="401109" y="1303934"/>
          <a:ext cx="4144221" cy="34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4" tIns="36754" rIns="36754" bIns="367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Throttle – Undecided  </a:t>
          </a:r>
          <a:endParaRPr lang="en-US" sz="1700" kern="1200" dirty="0"/>
        </a:p>
      </dsp:txBody>
      <dsp:txXfrm>
        <a:off x="401109" y="1303934"/>
        <a:ext cx="4144221" cy="347281"/>
      </dsp:txXfrm>
    </dsp:sp>
    <dsp:sp modelId="{90B9A503-8385-4118-91E5-C277700CA11D}">
      <dsp:nvSpPr>
        <dsp:cNvPr id="0" name=""/>
        <dsp:cNvSpPr/>
      </dsp:nvSpPr>
      <dsp:spPr>
        <a:xfrm>
          <a:off x="0" y="1738036"/>
          <a:ext cx="4545331" cy="347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29AC8-6170-45C2-98BC-D8934E237F04}">
      <dsp:nvSpPr>
        <dsp:cNvPr id="0" name=""/>
        <dsp:cNvSpPr/>
      </dsp:nvSpPr>
      <dsp:spPr>
        <a:xfrm>
          <a:off x="105052" y="1816174"/>
          <a:ext cx="191004" cy="1910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4DE5B-2FD1-49CA-A67E-001A6BD5B42D}">
      <dsp:nvSpPr>
        <dsp:cNvPr id="0" name=""/>
        <dsp:cNvSpPr/>
      </dsp:nvSpPr>
      <dsp:spPr>
        <a:xfrm>
          <a:off x="401109" y="1738036"/>
          <a:ext cx="4144221" cy="34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4" tIns="36754" rIns="36754" bIns="367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Sensors – Undecided </a:t>
          </a:r>
          <a:endParaRPr lang="en-US" sz="1700" kern="1200" dirty="0"/>
        </a:p>
      </dsp:txBody>
      <dsp:txXfrm>
        <a:off x="401109" y="1738036"/>
        <a:ext cx="4144221" cy="347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27257-D2C5-0C44-B716-47EC3CE88134}">
      <dsp:nvSpPr>
        <dsp:cNvPr id="0" name=""/>
        <dsp:cNvSpPr/>
      </dsp:nvSpPr>
      <dsp:spPr>
        <a:xfrm>
          <a:off x="0" y="307293"/>
          <a:ext cx="659318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04" tIns="416560" rIns="5117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Converts DC voltage into alternating current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Continuously adjusts voltage going into the motor</a:t>
          </a:r>
          <a:endParaRPr lang="en-US" sz="2000" kern="1200"/>
        </a:p>
      </dsp:txBody>
      <dsp:txXfrm>
        <a:off x="0" y="307293"/>
        <a:ext cx="6593180" cy="1165500"/>
      </dsp:txXfrm>
    </dsp:sp>
    <dsp:sp modelId="{A95BB203-00A7-DA42-82DF-CE671ABA1E73}">
      <dsp:nvSpPr>
        <dsp:cNvPr id="0" name=""/>
        <dsp:cNvSpPr/>
      </dsp:nvSpPr>
      <dsp:spPr>
        <a:xfrm>
          <a:off x="329659" y="12093"/>
          <a:ext cx="4615225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Overview</a:t>
          </a:r>
          <a:endParaRPr lang="en-US" sz="2000" kern="1200"/>
        </a:p>
      </dsp:txBody>
      <dsp:txXfrm>
        <a:off x="358480" y="40914"/>
        <a:ext cx="4557583" cy="532757"/>
      </dsp:txXfrm>
    </dsp:sp>
    <dsp:sp modelId="{E450D82A-55AA-DC48-BE81-AB11D9C497C1}">
      <dsp:nvSpPr>
        <dsp:cNvPr id="0" name=""/>
        <dsp:cNvSpPr/>
      </dsp:nvSpPr>
      <dsp:spPr>
        <a:xfrm>
          <a:off x="0" y="1875993"/>
          <a:ext cx="659318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04" tIns="416560" rIns="5117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Will only draw the max amps (like 14 amp)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Will auto reduce the voltage going to the motor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Work fine but won’t get as much power from motor</a:t>
          </a:r>
          <a:endParaRPr lang="en-US" sz="2000" kern="1200" dirty="0"/>
        </a:p>
      </dsp:txBody>
      <dsp:txXfrm>
        <a:off x="0" y="1875993"/>
        <a:ext cx="6593180" cy="1795500"/>
      </dsp:txXfrm>
    </dsp:sp>
    <dsp:sp modelId="{71F2622B-3DFF-B946-8C2F-4919B5FFDF26}">
      <dsp:nvSpPr>
        <dsp:cNvPr id="0" name=""/>
        <dsp:cNvSpPr/>
      </dsp:nvSpPr>
      <dsp:spPr>
        <a:xfrm>
          <a:off x="329659" y="1580793"/>
          <a:ext cx="4615225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Low amp controller on large motor</a:t>
          </a:r>
          <a:endParaRPr lang="en-US" sz="2000" kern="1200" dirty="0"/>
        </a:p>
      </dsp:txBody>
      <dsp:txXfrm>
        <a:off x="358480" y="1609614"/>
        <a:ext cx="4557583" cy="532757"/>
      </dsp:txXfrm>
    </dsp:sp>
    <dsp:sp modelId="{486CAC66-F576-BA48-87C6-1EAC8B379407}">
      <dsp:nvSpPr>
        <dsp:cNvPr id="0" name=""/>
        <dsp:cNvSpPr/>
      </dsp:nvSpPr>
      <dsp:spPr>
        <a:xfrm>
          <a:off x="0" y="4074693"/>
          <a:ext cx="659318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04" tIns="416560" rIns="5117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Risk overheating and damaging</a:t>
          </a:r>
          <a:endParaRPr lang="en-US" sz="2000" kern="1200" dirty="0"/>
        </a:p>
      </dsp:txBody>
      <dsp:txXfrm>
        <a:off x="0" y="4074693"/>
        <a:ext cx="6593180" cy="850500"/>
      </dsp:txXfrm>
    </dsp:sp>
    <dsp:sp modelId="{5B126CC8-69B1-CA41-B42F-FC63AE4CEC3B}">
      <dsp:nvSpPr>
        <dsp:cNvPr id="0" name=""/>
        <dsp:cNvSpPr/>
      </dsp:nvSpPr>
      <dsp:spPr>
        <a:xfrm>
          <a:off x="329659" y="3779493"/>
          <a:ext cx="4615225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High amp controller on small motor</a:t>
          </a:r>
          <a:endParaRPr lang="en-US" sz="2000" kern="1200" dirty="0"/>
        </a:p>
      </dsp:txBody>
      <dsp:txXfrm>
        <a:off x="358480" y="3808314"/>
        <a:ext cx="4557583" cy="532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BC987-CF67-4677-971B-E30CBF0BA658}">
      <dsp:nvSpPr>
        <dsp:cNvPr id="0" name=""/>
        <dsp:cNvSpPr/>
      </dsp:nvSpPr>
      <dsp:spPr>
        <a:xfrm>
          <a:off x="1002581" y="289532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59A01-9AFF-4677-90B5-A1A516F6F7EA}">
      <dsp:nvSpPr>
        <dsp:cNvPr id="0" name=""/>
        <dsp:cNvSpPr/>
      </dsp:nvSpPr>
      <dsp:spPr>
        <a:xfrm>
          <a:off x="8139" y="1471983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baseline="0"/>
            <a:t>Cost</a:t>
          </a:r>
          <a:endParaRPr lang="en-US" sz="2900" kern="1200"/>
        </a:p>
      </dsp:txBody>
      <dsp:txXfrm>
        <a:off x="8139" y="1471983"/>
        <a:ext cx="3059821" cy="458973"/>
      </dsp:txXfrm>
    </dsp:sp>
    <dsp:sp modelId="{1BDEEF94-EF04-418E-AB26-EC5D3972FF22}">
      <dsp:nvSpPr>
        <dsp:cNvPr id="0" name=""/>
        <dsp:cNvSpPr/>
      </dsp:nvSpPr>
      <dsp:spPr>
        <a:xfrm>
          <a:off x="8139" y="1982824"/>
          <a:ext cx="3059821" cy="90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Report an estimated cost report to financial</a:t>
          </a:r>
          <a:endParaRPr lang="en-US" sz="1700" kern="1200"/>
        </a:p>
      </dsp:txBody>
      <dsp:txXfrm>
        <a:off x="8139" y="1982824"/>
        <a:ext cx="3059821" cy="900052"/>
      </dsp:txXfrm>
    </dsp:sp>
    <dsp:sp modelId="{A9AC9AB2-962D-432F-B866-DF8EBD36C32B}">
      <dsp:nvSpPr>
        <dsp:cNvPr id="0" name=""/>
        <dsp:cNvSpPr/>
      </dsp:nvSpPr>
      <dsp:spPr>
        <a:xfrm>
          <a:off x="4597871" y="289532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794D-9155-4805-AAC7-10428B217E95}">
      <dsp:nvSpPr>
        <dsp:cNvPr id="0" name=""/>
        <dsp:cNvSpPr/>
      </dsp:nvSpPr>
      <dsp:spPr>
        <a:xfrm>
          <a:off x="3603429" y="1471983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baseline="0"/>
            <a:t>Parts</a:t>
          </a:r>
          <a:endParaRPr lang="en-US" sz="2900" kern="1200"/>
        </a:p>
      </dsp:txBody>
      <dsp:txXfrm>
        <a:off x="3603429" y="1471983"/>
        <a:ext cx="3059821" cy="458973"/>
      </dsp:txXfrm>
    </dsp:sp>
    <dsp:sp modelId="{49B2722F-5571-4627-B58C-E7AB8716DAFD}">
      <dsp:nvSpPr>
        <dsp:cNvPr id="0" name=""/>
        <dsp:cNvSpPr/>
      </dsp:nvSpPr>
      <dsp:spPr>
        <a:xfrm>
          <a:off x="3603429" y="1982824"/>
          <a:ext cx="3059821" cy="90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Quantity count 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To divide up work easier and keep organized</a:t>
          </a:r>
          <a:endParaRPr lang="en-US" sz="1700" kern="1200" dirty="0"/>
        </a:p>
      </dsp:txBody>
      <dsp:txXfrm>
        <a:off x="3603429" y="1982824"/>
        <a:ext cx="3059821" cy="900052"/>
      </dsp:txXfrm>
    </dsp:sp>
    <dsp:sp modelId="{B8F9B33A-765E-422F-A13E-C18111CA5CAD}">
      <dsp:nvSpPr>
        <dsp:cNvPr id="0" name=""/>
        <dsp:cNvSpPr/>
      </dsp:nvSpPr>
      <dsp:spPr>
        <a:xfrm>
          <a:off x="8193161" y="289532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807AE-97DF-4AE0-92D6-65C96B12CB85}">
      <dsp:nvSpPr>
        <dsp:cNvPr id="0" name=""/>
        <dsp:cNvSpPr/>
      </dsp:nvSpPr>
      <dsp:spPr>
        <a:xfrm>
          <a:off x="7198719" y="1471983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baseline="0"/>
            <a:t>Design</a:t>
          </a:r>
          <a:endParaRPr lang="en-US" sz="2900" kern="1200"/>
        </a:p>
      </dsp:txBody>
      <dsp:txXfrm>
        <a:off x="7198719" y="1471983"/>
        <a:ext cx="3059821" cy="458973"/>
      </dsp:txXfrm>
    </dsp:sp>
    <dsp:sp modelId="{98A390DF-58B9-4FB6-B1F7-99B6782F0565}">
      <dsp:nvSpPr>
        <dsp:cNvPr id="0" name=""/>
        <dsp:cNvSpPr/>
      </dsp:nvSpPr>
      <dsp:spPr>
        <a:xfrm>
          <a:off x="7198719" y="1982824"/>
          <a:ext cx="3059821" cy="90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Work with mechanical &amp; safety </a:t>
          </a:r>
          <a:endParaRPr lang="en-US" sz="1700" kern="1200"/>
        </a:p>
      </dsp:txBody>
      <dsp:txXfrm>
        <a:off x="7198719" y="1982824"/>
        <a:ext cx="3059821" cy="900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Crazy week, just got two new members, everything is still a bit undecided as of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8000" dirty="0"/>
              <a:t>Electrical Team</a:t>
            </a:r>
            <a:endParaRPr lang="en-US" sz="8000" i="0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97125" y="1238250"/>
            <a:ext cx="8832899" cy="1143117"/>
          </a:xfrm>
        </p:spPr>
        <p:txBody>
          <a:bodyPr anchor="b">
            <a:normAutofit lnSpcReduction="10000"/>
          </a:bodyPr>
          <a:lstStyle/>
          <a:p>
            <a:r>
              <a:rPr lang="en-US" sz="3200" dirty="0"/>
              <a:t>Julie Laferty, Jay Merveilleux, Jeremy Jiang, Russell Ridley, Jeremy Cruz</a:t>
            </a:r>
            <a:endParaRPr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731468-DB28-A091-F630-1915342285D8}"/>
              </a:ext>
            </a:extLst>
          </p:cNvPr>
          <p:cNvSpPr txBox="1"/>
          <p:nvPr/>
        </p:nvSpPr>
        <p:spPr>
          <a:xfrm>
            <a:off x="6095999" y="3957964"/>
            <a:ext cx="506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i="1" dirty="0">
                <a:latin typeface="Century Schoolbook" panose="02040604050505020304" pitchFamily="18" charset="0"/>
              </a:rPr>
              <a:t>– Weekly Update</a:t>
            </a:r>
          </a:p>
          <a:p>
            <a:r>
              <a:rPr lang="en-KR" sz="4000" i="1" dirty="0">
                <a:latin typeface="Century Schoolbook" panose="02040604050505020304" pitchFamily="18" charset="0"/>
              </a:rPr>
              <a:t>  4/5/24 – 4/12/24</a:t>
            </a:r>
          </a:p>
        </p:txBody>
      </p:sp>
      <p:sp>
        <p:nvSpPr>
          <p:cNvPr id="5" name="Google Shape;533;p32">
            <a:extLst>
              <a:ext uri="{FF2B5EF4-FFF2-40B4-BE49-F238E27FC236}">
                <a16:creationId xmlns:a16="http://schemas.microsoft.com/office/drawing/2014/main" id="{70192C19-6A95-60B0-EAE6-782B783FBD29}"/>
              </a:ext>
            </a:extLst>
          </p:cNvPr>
          <p:cNvSpPr/>
          <p:nvPr/>
        </p:nvSpPr>
        <p:spPr>
          <a:xfrm>
            <a:off x="1204420" y="4747206"/>
            <a:ext cx="626412" cy="1068394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C0C0C0"/>
              </a:highlight>
            </a:endParaRPr>
          </a:p>
        </p:txBody>
      </p:sp>
      <p:sp>
        <p:nvSpPr>
          <p:cNvPr id="6" name="Google Shape;542;p32">
            <a:extLst>
              <a:ext uri="{FF2B5EF4-FFF2-40B4-BE49-F238E27FC236}">
                <a16:creationId xmlns:a16="http://schemas.microsoft.com/office/drawing/2014/main" id="{B3A96F29-7938-B363-891B-F3508B5B90ED}"/>
              </a:ext>
            </a:extLst>
          </p:cNvPr>
          <p:cNvSpPr/>
          <p:nvPr/>
        </p:nvSpPr>
        <p:spPr>
          <a:xfrm>
            <a:off x="1652530" y="5379708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43;p32">
            <a:extLst>
              <a:ext uri="{FF2B5EF4-FFF2-40B4-BE49-F238E27FC236}">
                <a16:creationId xmlns:a16="http://schemas.microsoft.com/office/drawing/2014/main" id="{C2285761-CDFD-2856-5B59-F41AF6B8B867}"/>
              </a:ext>
            </a:extLst>
          </p:cNvPr>
          <p:cNvSpPr/>
          <p:nvPr/>
        </p:nvSpPr>
        <p:spPr>
          <a:xfrm>
            <a:off x="889055" y="5379708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535;p32">
            <a:extLst>
              <a:ext uri="{FF2B5EF4-FFF2-40B4-BE49-F238E27FC236}">
                <a16:creationId xmlns:a16="http://schemas.microsoft.com/office/drawing/2014/main" id="{036A3DC6-69F8-0BE8-9C00-C7D5E7B7D96B}"/>
              </a:ext>
            </a:extLst>
          </p:cNvPr>
          <p:cNvGrpSpPr/>
          <p:nvPr/>
        </p:nvGrpSpPr>
        <p:grpSpPr>
          <a:xfrm rot="10800000">
            <a:off x="2191092" y="2770895"/>
            <a:ext cx="674028" cy="673984"/>
            <a:chOff x="4748707" y="2755189"/>
            <a:chExt cx="674028" cy="673984"/>
          </a:xfrm>
        </p:grpSpPr>
        <p:sp>
          <p:nvSpPr>
            <p:cNvPr id="10" name="Google Shape;536;p32">
              <a:extLst>
                <a:ext uri="{FF2B5EF4-FFF2-40B4-BE49-F238E27FC236}">
                  <a16:creationId xmlns:a16="http://schemas.microsoft.com/office/drawing/2014/main" id="{A0CBE922-82AB-9146-5D41-64B07635D1F2}"/>
                </a:ext>
              </a:extLst>
            </p:cNvPr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537;p32">
              <a:extLst>
                <a:ext uri="{FF2B5EF4-FFF2-40B4-BE49-F238E27FC236}">
                  <a16:creationId xmlns:a16="http://schemas.microsoft.com/office/drawing/2014/main" id="{5C9AE595-87EE-6368-65CD-1A66A662FEAF}"/>
                </a:ext>
              </a:extLst>
            </p:cNvPr>
            <p:cNvGrpSpPr/>
            <p:nvPr/>
          </p:nvGrpSpPr>
          <p:grpSpPr>
            <a:xfrm rot="-2699781" flipH="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14" name="Google Shape;538;p32">
                <a:extLst>
                  <a:ext uri="{FF2B5EF4-FFF2-40B4-BE49-F238E27FC236}">
                    <a16:creationId xmlns:a16="http://schemas.microsoft.com/office/drawing/2014/main" id="{D36414DF-AA06-89D7-2E90-5AF591F1E4B6}"/>
                  </a:ext>
                </a:extLst>
              </p:cNvPr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539;p32">
                <a:extLst>
                  <a:ext uri="{FF2B5EF4-FFF2-40B4-BE49-F238E27FC236}">
                    <a16:creationId xmlns:a16="http://schemas.microsoft.com/office/drawing/2014/main" id="{A311C97C-77F0-0629-8075-E19F06015F0A}"/>
                  </a:ext>
                </a:extLst>
              </p:cNvPr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40;p32">
                <a:extLst>
                  <a:ext uri="{FF2B5EF4-FFF2-40B4-BE49-F238E27FC236}">
                    <a16:creationId xmlns:a16="http://schemas.microsoft.com/office/drawing/2014/main" id="{F2696062-D07C-9B98-8A42-3E2E8199A1B4}"/>
                  </a:ext>
                </a:extLst>
              </p:cNvPr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491;p32">
            <a:extLst>
              <a:ext uri="{FF2B5EF4-FFF2-40B4-BE49-F238E27FC236}">
                <a16:creationId xmlns:a16="http://schemas.microsoft.com/office/drawing/2014/main" id="{E631134F-A0FE-B1FD-016A-633B663A74CE}"/>
              </a:ext>
            </a:extLst>
          </p:cNvPr>
          <p:cNvSpPr/>
          <p:nvPr/>
        </p:nvSpPr>
        <p:spPr>
          <a:xfrm>
            <a:off x="561976" y="4326803"/>
            <a:ext cx="1763700" cy="190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1E6454-44D1-F4E0-133E-F993839B78D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826" y="3081478"/>
            <a:ext cx="0" cy="1245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05386-B37B-39A8-5F81-5E255196F2E7}"/>
              </a:ext>
            </a:extLst>
          </p:cNvPr>
          <p:cNvCxnSpPr/>
          <p:nvPr/>
        </p:nvCxnSpPr>
        <p:spPr>
          <a:xfrm>
            <a:off x="1443826" y="3092001"/>
            <a:ext cx="879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0D01FA2-1754-54B3-5DBB-59DBA30BF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374482"/>
              </p:ext>
            </p:extLst>
          </p:nvPr>
        </p:nvGraphicFramePr>
        <p:xfrm>
          <a:off x="7029130" y="3528528"/>
          <a:ext cx="4545331" cy="208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EE04CD-097A-6755-CE53-37536AE33BAD}"/>
              </a:ext>
            </a:extLst>
          </p:cNvPr>
          <p:cNvSpPr txBox="1"/>
          <p:nvPr/>
        </p:nvSpPr>
        <p:spPr>
          <a:xfrm>
            <a:off x="438149" y="2986952"/>
            <a:ext cx="56578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800" dirty="0"/>
              <a:t>Overall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Figuring out main sections of the electrical components of the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Dividing up the work between all members</a:t>
            </a:r>
            <a:endParaRPr lang="en-KR" dirty="0"/>
          </a:p>
          <a:p>
            <a:endParaRPr lang="en-KR" dirty="0"/>
          </a:p>
          <a:p>
            <a:r>
              <a:rPr lang="en-KR" sz="2800" dirty="0"/>
              <a:t>Individual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Research about each topic to share with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Decide on what portion to do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Start to slowly figure out cost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045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2985795"/>
            <a:ext cx="5440681" cy="317240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Motors will allow the bike to move</a:t>
            </a:r>
          </a:p>
          <a:p>
            <a:pPr lvl="1"/>
            <a:r>
              <a:rPr lang="en-US" dirty="0"/>
              <a:t>Planning to make from scratch</a:t>
            </a:r>
          </a:p>
          <a:p>
            <a:pPr lvl="1"/>
            <a:r>
              <a:rPr lang="en-US" dirty="0"/>
              <a:t>Make a safe, cost-effective solution</a:t>
            </a:r>
          </a:p>
          <a:p>
            <a:r>
              <a:rPr lang="en-US" dirty="0"/>
              <a:t>Why DC? </a:t>
            </a:r>
          </a:p>
          <a:p>
            <a:pPr lvl="1"/>
            <a:r>
              <a:rPr lang="en-US" dirty="0"/>
              <a:t>While AC motors may have better efficiency compared to DC motors, it is far more complicated to work with AC than DC (Phasor and Laplace Domain)</a:t>
            </a:r>
          </a:p>
          <a:p>
            <a:pPr lvl="1"/>
            <a:r>
              <a:rPr lang="en-US" dirty="0"/>
              <a:t>Easier to implement and understand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E6B23-688F-8EB7-8773-39C2F9C0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E9550F-8A37-3C4A-4DD6-F3CB68AE7BAB}"/>
              </a:ext>
            </a:extLst>
          </p:cNvPr>
          <p:cNvSpPr/>
          <p:nvPr/>
        </p:nvSpPr>
        <p:spPr>
          <a:xfrm>
            <a:off x="960120" y="2076450"/>
            <a:ext cx="4716780" cy="382905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CA284E-B868-591A-298F-23E3B097423B}"/>
              </a:ext>
            </a:extLst>
          </p:cNvPr>
          <p:cNvSpPr txBox="1">
            <a:spLocks/>
          </p:cNvSpPr>
          <p:nvPr/>
        </p:nvSpPr>
        <p:spPr>
          <a:xfrm>
            <a:off x="944878" y="2100952"/>
            <a:ext cx="5151122" cy="3112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Overview</a:t>
            </a:r>
          </a:p>
          <a:p>
            <a:pPr lvl="1"/>
            <a:r>
              <a:rPr lang="en-US" dirty="0"/>
              <a:t>Motors will allow the bike to move</a:t>
            </a:r>
          </a:p>
          <a:p>
            <a:pPr lvl="1"/>
            <a:r>
              <a:rPr lang="en-US" dirty="0"/>
              <a:t>Planning to make from scratch</a:t>
            </a:r>
          </a:p>
          <a:p>
            <a:pPr lvl="1"/>
            <a:r>
              <a:rPr lang="en-US" dirty="0"/>
              <a:t>Make a safe, cost-effective solution</a:t>
            </a:r>
          </a:p>
          <a:p>
            <a:r>
              <a:rPr lang="en-US" sz="1800" dirty="0"/>
              <a:t>Why DC? </a:t>
            </a:r>
          </a:p>
          <a:p>
            <a:pPr lvl="1"/>
            <a:r>
              <a:rPr lang="en-US" dirty="0"/>
              <a:t>While AC motors may have better efficiency compared to DC motors, it is far more complicated to work with AC than DC (Phasor and Laplace Domain)</a:t>
            </a:r>
          </a:p>
          <a:p>
            <a:pPr lvl="1"/>
            <a:r>
              <a:rPr lang="en-US" dirty="0"/>
              <a:t>Easier to implement and understand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18BA3-180B-CCB8-6FB7-7C1F644AA5BC}"/>
              </a:ext>
            </a:extLst>
          </p:cNvPr>
          <p:cNvSpPr/>
          <p:nvPr/>
        </p:nvSpPr>
        <p:spPr>
          <a:xfrm>
            <a:off x="960120" y="647700"/>
            <a:ext cx="4716780" cy="1257300"/>
          </a:xfrm>
          <a:prstGeom prst="rect">
            <a:avLst/>
          </a:prstGeom>
          <a:solidFill>
            <a:srgbClr val="ECE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80545-E22D-7DCA-35B8-1BB022A7FAA4}"/>
              </a:ext>
            </a:extLst>
          </p:cNvPr>
          <p:cNvSpPr txBox="1"/>
          <p:nvPr/>
        </p:nvSpPr>
        <p:spPr>
          <a:xfrm>
            <a:off x="944878" y="877939"/>
            <a:ext cx="4732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400" dirty="0">
                <a:latin typeface="+mj-lt"/>
              </a:rPr>
              <a:t>DC Motors</a:t>
            </a:r>
          </a:p>
        </p:txBody>
      </p:sp>
    </p:spTree>
    <p:extLst>
      <p:ext uri="{BB962C8B-B14F-4D97-AF65-F5344CB8AC3E}">
        <p14:creationId xmlns:p14="http://schemas.microsoft.com/office/powerpoint/2010/main" val="381671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How Battery &amp; BMS Work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3" y="2452433"/>
            <a:ext cx="5443666" cy="333772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18s18p battery </a:t>
            </a:r>
          </a:p>
          <a:p>
            <a:r>
              <a:rPr lang="en-US" dirty="0">
                <a:solidFill>
                  <a:schemeClr val="tx1"/>
                </a:solidFill>
              </a:rPr>
              <a:t>Configuration &amp; Motors chosen by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Speed, range, acceleration etc.</a:t>
            </a:r>
          </a:p>
          <a:p>
            <a:r>
              <a:rPr lang="en-US" dirty="0">
                <a:solidFill>
                  <a:schemeClr val="tx1"/>
                </a:solidFill>
              </a:rPr>
              <a:t>BMS (Battery Management System)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the battery connects to before all else (fuses, and rest of electronics)</a:t>
            </a:r>
          </a:p>
          <a:p>
            <a:r>
              <a:rPr lang="en-US" dirty="0">
                <a:solidFill>
                  <a:schemeClr val="tx1"/>
                </a:solidFill>
              </a:rPr>
              <a:t>Most commonly used battery type: lithium 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Energy Density (amount of energy they can store for their size)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Empty Battery">
            <a:extLst>
              <a:ext uri="{FF2B5EF4-FFF2-40B4-BE49-F238E27FC236}">
                <a16:creationId xmlns:a16="http://schemas.microsoft.com/office/drawing/2014/main" id="{9A1399B9-2690-4F3D-D0AE-79A879408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2729" y="1761862"/>
            <a:ext cx="3683197" cy="3683197"/>
          </a:xfrm>
          <a:prstGeom prst="rect">
            <a:avLst/>
          </a:prstGeom>
        </p:spPr>
      </p:pic>
      <p:pic>
        <p:nvPicPr>
          <p:cNvPr id="5" name="Picture 4" descr="A black rectangular object with wires and wires&#10;&#10;Description automatically generated">
            <a:extLst>
              <a:ext uri="{FF2B5EF4-FFF2-40B4-BE49-F238E27FC236}">
                <a16:creationId xmlns:a16="http://schemas.microsoft.com/office/drawing/2014/main" id="{218AC6F4-DB3F-A658-1977-507BC82B3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832" y="807615"/>
            <a:ext cx="2676479" cy="1493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battery pack with blue batteries&#10;&#10;Description automatically generated">
            <a:extLst>
              <a:ext uri="{FF2B5EF4-FFF2-40B4-BE49-F238E27FC236}">
                <a16:creationId xmlns:a16="http://schemas.microsoft.com/office/drawing/2014/main" id="{BBD169B3-9A1C-4D24-D3B8-A83F7677A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227" y="4906069"/>
            <a:ext cx="3299690" cy="1493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435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Controller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52BAC7B-75AA-73C5-30C8-048ABE07B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99600"/>
              </p:ext>
            </p:extLst>
          </p:nvPr>
        </p:nvGraphicFramePr>
        <p:xfrm>
          <a:off x="4955354" y="643466"/>
          <a:ext cx="6593180" cy="493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electrical device with wires&#10;&#10;Description automatically generated with medium confidence">
            <a:extLst>
              <a:ext uri="{FF2B5EF4-FFF2-40B4-BE49-F238E27FC236}">
                <a16:creationId xmlns:a16="http://schemas.microsoft.com/office/drawing/2014/main" id="{E795CB73-2477-7D16-001E-095D21AE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69" y="2575463"/>
            <a:ext cx="4479888" cy="17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028" y="99572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Add-ons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Gauge">
            <a:extLst>
              <a:ext uri="{FF2B5EF4-FFF2-40B4-BE49-F238E27FC236}">
                <a16:creationId xmlns:a16="http://schemas.microsoft.com/office/drawing/2014/main" id="{6B201FE7-88D3-2309-04B3-AF3E547D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74" y="1761862"/>
            <a:ext cx="3683197" cy="36831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0709" y="2124933"/>
            <a:ext cx="5443666" cy="3337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Throttle</a:t>
            </a:r>
          </a:p>
          <a:p>
            <a:r>
              <a:rPr lang="en-US" dirty="0">
                <a:solidFill>
                  <a:schemeClr val="tx1"/>
                </a:solidFill>
              </a:rPr>
              <a:t>Regulate amount of power from motor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Sensors</a:t>
            </a:r>
          </a:p>
          <a:p>
            <a:r>
              <a:rPr lang="en-US" dirty="0">
                <a:solidFill>
                  <a:schemeClr val="tx1"/>
                </a:solidFill>
              </a:rPr>
              <a:t>PAS &amp; Torque</a:t>
            </a:r>
          </a:p>
          <a:p>
            <a:r>
              <a:rPr lang="en-US" dirty="0" err="1">
                <a:solidFill>
                  <a:schemeClr val="tx1"/>
                </a:solidFill>
              </a:rPr>
              <a:t>Ebrake</a:t>
            </a:r>
            <a:r>
              <a:rPr lang="en-US" dirty="0">
                <a:solidFill>
                  <a:schemeClr val="tx1"/>
                </a:solidFill>
              </a:rPr>
              <a:t> – safety cutoff </a:t>
            </a:r>
          </a:p>
          <a:p>
            <a:r>
              <a:rPr lang="en-US" dirty="0">
                <a:solidFill>
                  <a:schemeClr val="tx1"/>
                </a:solidFill>
              </a:rPr>
              <a:t>Hall sensors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77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4126231" cy="317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Motor</a:t>
            </a:r>
          </a:p>
          <a:p>
            <a:r>
              <a:rPr lang="en-US" dirty="0"/>
              <a:t>To be DC as of now</a:t>
            </a:r>
          </a:p>
          <a:p>
            <a:r>
              <a:rPr lang="en-US" dirty="0"/>
              <a:t>Try to work with mechanical on it</a:t>
            </a:r>
          </a:p>
          <a:p>
            <a:pPr marL="0" indent="0">
              <a:buNone/>
            </a:pPr>
            <a:r>
              <a:rPr lang="en-US" sz="2800" dirty="0"/>
              <a:t>Battery</a:t>
            </a:r>
          </a:p>
          <a:p>
            <a:r>
              <a:rPr lang="en-US" dirty="0"/>
              <a:t>To be lithium ion</a:t>
            </a:r>
          </a:p>
          <a:p>
            <a:r>
              <a:rPr lang="en-US" dirty="0"/>
              <a:t>Focus on BMS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93157-E062-31AF-D284-63276FBC64C0}"/>
              </a:ext>
            </a:extLst>
          </p:cNvPr>
          <p:cNvSpPr txBox="1">
            <a:spLocks/>
          </p:cNvSpPr>
          <p:nvPr/>
        </p:nvSpPr>
        <p:spPr>
          <a:xfrm>
            <a:off x="6576059" y="2942251"/>
            <a:ext cx="4126231" cy="317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Controller </a:t>
            </a:r>
          </a:p>
          <a:p>
            <a:r>
              <a:rPr lang="en-US" dirty="0"/>
              <a:t>Size depends on motor size</a:t>
            </a:r>
          </a:p>
          <a:p>
            <a:r>
              <a:rPr lang="en-US" dirty="0"/>
              <a:t>Leaning towards bigger amp</a:t>
            </a:r>
          </a:p>
          <a:p>
            <a:r>
              <a:rPr lang="en-US" dirty="0"/>
              <a:t>Try to work with mechanical on 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Add-ons</a:t>
            </a:r>
          </a:p>
          <a:p>
            <a:r>
              <a:rPr lang="en-US" dirty="0"/>
              <a:t>Throttle, </a:t>
            </a:r>
            <a:r>
              <a:rPr lang="en-US" dirty="0" err="1"/>
              <a:t>Ebrake</a:t>
            </a:r>
            <a:r>
              <a:rPr lang="en-US" dirty="0"/>
              <a:t>, PAS, Torque</a:t>
            </a:r>
          </a:p>
          <a:p>
            <a:r>
              <a:rPr lang="en-US" dirty="0"/>
              <a:t>Focusing on throttle and </a:t>
            </a:r>
            <a:r>
              <a:rPr lang="en-US" dirty="0" err="1"/>
              <a:t>ebrake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Week Goals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KR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C1273A1-A8A7-3077-2134-5F7A6D3E2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961379"/>
              </p:ext>
            </p:extLst>
          </p:nvPr>
        </p:nvGraphicFramePr>
        <p:xfrm>
          <a:off x="960119" y="2942252"/>
          <a:ext cx="10266681" cy="317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83453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366</TotalTime>
  <Words>446</Words>
  <Application>Microsoft Macintosh PowerPoint</Application>
  <PresentationFormat>Widescreen</PresentationFormat>
  <Paragraphs>86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Electrical Team</vt:lpstr>
      <vt:lpstr>Accomplishments</vt:lpstr>
      <vt:lpstr>Motor</vt:lpstr>
      <vt:lpstr>How Battery &amp; BMS Work</vt:lpstr>
      <vt:lpstr>Controller</vt:lpstr>
      <vt:lpstr>Add-ons</vt:lpstr>
      <vt:lpstr>Summary</vt:lpstr>
      <vt:lpstr>Next Week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Team</dc:title>
  <dc:creator>Julie Laferty</dc:creator>
  <cp:lastModifiedBy>Julie Laferty</cp:lastModifiedBy>
  <cp:revision>3</cp:revision>
  <dcterms:created xsi:type="dcterms:W3CDTF">2024-04-12T02:08:45Z</dcterms:created>
  <dcterms:modified xsi:type="dcterms:W3CDTF">2024-04-12T19:57:26Z</dcterms:modified>
</cp:coreProperties>
</file>