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62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Gear with compass turning gears without">
            <a:extLst>
              <a:ext uri="{FF2B5EF4-FFF2-40B4-BE49-F238E27FC236}">
                <a16:creationId xmlns:a16="http://schemas.microsoft.com/office/drawing/2014/main" id="{8A9C1254-9008-1DAF-3F24-87270DF93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6620AF-8817-17F6-712B-A03C4FD17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296" y="1113460"/>
            <a:ext cx="796635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Mechanisms – 4/12/24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52AE0-B003-DD6D-A998-63F7427E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Keith, Elijah, Anna, AJ</a:t>
            </a:r>
          </a:p>
        </p:txBody>
      </p:sp>
    </p:spTree>
    <p:extLst>
      <p:ext uri="{BB962C8B-B14F-4D97-AF65-F5344CB8AC3E}">
        <p14:creationId xmlns:p14="http://schemas.microsoft.com/office/powerpoint/2010/main" val="2319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DD26-3312-B1AA-BC73-F00C0163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Goals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12DD-524D-7B03-8F46-A600FE7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week’s achievements:</a:t>
            </a:r>
          </a:p>
          <a:p>
            <a:pPr lvl="1"/>
            <a:r>
              <a:rPr lang="en-US" dirty="0"/>
              <a:t>Discussed motor selection (Axial Flux Halbach BLDC)</a:t>
            </a:r>
          </a:p>
          <a:p>
            <a:r>
              <a:rPr lang="en-US" dirty="0"/>
              <a:t>General Goals:</a:t>
            </a:r>
          </a:p>
          <a:p>
            <a:pPr lvl="1"/>
            <a:r>
              <a:rPr lang="en-US" dirty="0"/>
              <a:t>Battle royal </a:t>
            </a:r>
            <a:r>
              <a:rPr lang="en-US" dirty="0" err="1"/>
              <a:t>Ws</a:t>
            </a:r>
            <a:endParaRPr lang="en-US" dirty="0"/>
          </a:p>
          <a:p>
            <a:pPr lvl="1"/>
            <a:r>
              <a:rPr lang="en-US" dirty="0" err="1"/>
              <a:t>pluh</a:t>
            </a:r>
            <a:endParaRPr lang="en-US" dirty="0"/>
          </a:p>
          <a:p>
            <a:r>
              <a:rPr lang="en-US" dirty="0"/>
              <a:t>Individual Goals:</a:t>
            </a:r>
          </a:p>
          <a:p>
            <a:pPr lvl="1"/>
            <a:r>
              <a:rPr lang="en-US" dirty="0"/>
              <a:t>We’re all doing the motor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8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E07C-E2E9-A7EB-9187-B2E0D0BA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82457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Team Accomplishments – </a:t>
            </a:r>
            <a:r>
              <a:rPr lang="en-US" sz="4900" dirty="0"/>
              <a:t>Motor selection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23EE3-CD33-DACE-9161-DDA09AC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642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Axial Flux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More Torque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High Power/Volume Ratio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Lower Cap on RMP (Nominal)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Outboard Hub Mounting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No Transmission = Low Complexity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No Transmission = No Gear Speed Selection</a:t>
            </a:r>
          </a:p>
          <a:p>
            <a:pPr lvl="2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Mitigated by electric motor torque characteristics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Halbach Array Configuration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No Back-Iron</a:t>
            </a:r>
          </a:p>
          <a:p>
            <a:pPr lvl="2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weight; especially important if hub mounted (un-sprung)</a:t>
            </a:r>
          </a:p>
          <a:p>
            <a:pPr lvl="2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 used to direct magnetic field towards the rotor to assist in crossing airgap.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Harder to source most efficient shape</a:t>
            </a:r>
          </a:p>
          <a:p>
            <a:pPr lvl="1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Pole Rotations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Phase BLDC (Brushless Direct Current)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Brushless = No kinetic friction losses and longer lifespan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Direct Current is already what the batteries supply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 Phase is a common setup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Brushless = Electronically controlled (lil more work for electrical)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info in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#reference-material-me</a:t>
            </a: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8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8DEA-98B9-1113-79C7-C033CF36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ED55-B18F-6CB0-B2B5-F00725A0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research examining motor design specifications</a:t>
            </a:r>
          </a:p>
          <a:p>
            <a:pPr lvl="1"/>
            <a:r>
              <a:rPr lang="en-US" dirty="0"/>
              <a:t>Find sources for magnets</a:t>
            </a:r>
          </a:p>
          <a:p>
            <a:pPr lvl="2"/>
            <a:r>
              <a:rPr lang="en-US" dirty="0"/>
              <a:t>Equations specify dimensions for optimal efficiency</a:t>
            </a:r>
          </a:p>
          <a:p>
            <a:pPr lvl="2"/>
            <a:r>
              <a:rPr lang="en-US" dirty="0"/>
              <a:t>May have to cut them ourselves</a:t>
            </a:r>
          </a:p>
          <a:p>
            <a:pPr lvl="1"/>
            <a:r>
              <a:rPr lang="en-US" dirty="0"/>
              <a:t>Compare other sources for copper winding (other than McMaster Carr)</a:t>
            </a:r>
          </a:p>
          <a:p>
            <a:pPr lvl="1"/>
            <a:r>
              <a:rPr lang="en-US" dirty="0"/>
              <a:t>MAYBE start initial design work (def not idk why I wrote that)</a:t>
            </a:r>
          </a:p>
          <a:p>
            <a:pPr lvl="1"/>
            <a:r>
              <a:rPr lang="en-US" dirty="0" err="1"/>
              <a:t>Uhh</a:t>
            </a:r>
            <a:endParaRPr lang="en-US" dirty="0"/>
          </a:p>
          <a:p>
            <a:pPr lvl="1"/>
            <a:r>
              <a:rPr lang="en-US" dirty="0"/>
              <a:t>Idk the meeting is starting…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8286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573B"/>
      </a:accent4>
      <a:accent5>
        <a:srgbClr val="C39B4D"/>
      </a:accent5>
      <a:accent6>
        <a:srgbClr val="9FA737"/>
      </a:accent6>
      <a:hlink>
        <a:srgbClr val="BB703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ADLaM Display</vt:lpstr>
      <vt:lpstr>Arial</vt:lpstr>
      <vt:lpstr>Calibri</vt:lpstr>
      <vt:lpstr>Gill Sans Nova</vt:lpstr>
      <vt:lpstr>Wingdings</vt:lpstr>
      <vt:lpstr>ConfettiVTI</vt:lpstr>
      <vt:lpstr>Mechanisms – 4/12/24</vt:lpstr>
      <vt:lpstr>Weekly Goals Assessment</vt:lpstr>
      <vt:lpstr>Team Accomplishments – Motor selection</vt:lpstr>
      <vt:lpstr>Next Week’s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– 4/12/24</dc:title>
  <dc:creator>Keith Richards</dc:creator>
  <cp:lastModifiedBy>Keith Richards</cp:lastModifiedBy>
  <cp:revision>2</cp:revision>
  <dcterms:created xsi:type="dcterms:W3CDTF">2024-04-09T21:07:46Z</dcterms:created>
  <dcterms:modified xsi:type="dcterms:W3CDTF">2024-04-12T21:02:30Z</dcterms:modified>
</cp:coreProperties>
</file>