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/>
    <p:restoredTop sz="94694"/>
  </p:normalViewPr>
  <p:slideViewPr>
    <p:cSldViewPr snapToGrid="0">
      <p:cViewPr varScale="1">
        <p:scale>
          <a:sx n="120" d="100"/>
          <a:sy n="120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2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D8EF72EE-B3AB-9B48-A80C-2311D520683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198E892-DE6D-DC43-9D8D-FA40A09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74C8-B29C-9EE9-B5CA-B8914223F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Structural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FDFF-4591-0EE1-103E-6E4F607D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05746"/>
            <a:ext cx="9070848" cy="7335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4/7/24 - 4/13/24</a:t>
            </a:r>
          </a:p>
          <a:p>
            <a:endParaRPr lang="en-US" dirty="0"/>
          </a:p>
          <a:p>
            <a:r>
              <a:rPr lang="en-US" dirty="0"/>
              <a:t>Madison, Trace, Elijah and Keith</a:t>
            </a:r>
          </a:p>
        </p:txBody>
      </p:sp>
    </p:spTree>
    <p:extLst>
      <p:ext uri="{BB962C8B-B14F-4D97-AF65-F5344CB8AC3E}">
        <p14:creationId xmlns:p14="http://schemas.microsoft.com/office/powerpoint/2010/main" val="118972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5A1E-3B7D-E72A-814F-E2188F9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BFC9-F0D4-B980-CDD4-F3C64115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with mechanisms team and discussed motor fabrication options.</a:t>
            </a:r>
          </a:p>
          <a:p>
            <a:r>
              <a:rPr lang="en-US" dirty="0"/>
              <a:t>Watched video on brushless DC motor.</a:t>
            </a:r>
          </a:p>
          <a:p>
            <a:r>
              <a:rPr lang="en-US" dirty="0"/>
              <a:t>Will plan to read motorcycle dynamics textbook and discuss further chassis fabrication ideas.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8123-3F59-73FE-F6EE-1E7B3AA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Week (maybe next 2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B6E1-67E8-9319-B4E2-4D5D14D2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All: read motorcycle dynamics textbook and get familiar with basics</a:t>
            </a:r>
          </a:p>
          <a:p>
            <a:endParaRPr lang="en-US" dirty="0"/>
          </a:p>
          <a:p>
            <a:r>
              <a:rPr lang="en-US" dirty="0"/>
              <a:t>Madi: Research frame designs </a:t>
            </a:r>
          </a:p>
          <a:p>
            <a:r>
              <a:rPr lang="en-US" dirty="0"/>
              <a:t>Elijah: Research motor with </a:t>
            </a:r>
            <a:r>
              <a:rPr lang="en-US" dirty="0" err="1"/>
              <a:t>keith</a:t>
            </a:r>
            <a:endParaRPr lang="en-US" dirty="0"/>
          </a:p>
          <a:p>
            <a:r>
              <a:rPr lang="en-US" dirty="0"/>
              <a:t>Trace: Research ways to </a:t>
            </a:r>
            <a:r>
              <a:rPr lang="en-US"/>
              <a:t>source metal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F7D7-20AC-6592-437E-75B4BE72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Yap </a:t>
            </a:r>
            <a:r>
              <a:rPr lang="en-US" dirty="0" err="1"/>
              <a:t>Sesh</a:t>
            </a:r>
            <a:r>
              <a:rPr lang="en-US" dirty="0"/>
              <a:t> 😤🔥💯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9C95-7E50-3527-2EEE-A2234B1F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qualms??</a:t>
            </a:r>
          </a:p>
        </p:txBody>
      </p:sp>
    </p:spTree>
    <p:extLst>
      <p:ext uri="{BB962C8B-B14F-4D97-AF65-F5344CB8AC3E}">
        <p14:creationId xmlns:p14="http://schemas.microsoft.com/office/powerpoint/2010/main" val="4275675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67</TotalTime>
  <Words>88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Savon</vt:lpstr>
      <vt:lpstr>Structural Team</vt:lpstr>
      <vt:lpstr>Weekly Accomplishments</vt:lpstr>
      <vt:lpstr>Next Week (maybe next 2 weeks)</vt:lpstr>
      <vt:lpstr>Yap Sesh 😤🔥💯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Team</dc:title>
  <dc:creator>Madison McDonough</dc:creator>
  <cp:lastModifiedBy>Madison McDonough</cp:lastModifiedBy>
  <cp:revision>5</cp:revision>
  <dcterms:created xsi:type="dcterms:W3CDTF">2024-04-11T17:19:30Z</dcterms:created>
  <dcterms:modified xsi:type="dcterms:W3CDTF">2024-04-11T22:15:54Z</dcterms:modified>
</cp:coreProperties>
</file>