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Slide de Título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3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/>
          <p:nvPr/>
        </p:nvSpPr>
        <p:spPr>
          <a:xfrm>
            <a:off x="499110" y="0"/>
            <a:ext cx="11666855" cy="6858000"/>
          </a:xfrm>
          <a:prstGeom prst="roundRect">
            <a:avLst>
              <a:gd name="adj" fmla="val 2717"/>
            </a:avLst>
          </a:prstGeom>
          <a:solidFill>
            <a:srgbClr val="0B0A0F"/>
          </a:solidFill>
          <a:ln w="12700" cap="flat" cmpd="sng">
            <a:solidFill>
              <a:srgbClr val="0B0A0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545284" y="100668"/>
            <a:ext cx="11537225" cy="6646361"/>
          </a:xfrm>
          <a:prstGeom prst="roundRect">
            <a:avLst>
              <a:gd name="adj" fmla="val 3334"/>
            </a:avLst>
          </a:prstGeom>
          <a:solidFill>
            <a:srgbClr val="222127"/>
          </a:solidFill>
          <a:ln w="12700" cap="flat" cmpd="sng">
            <a:solidFill>
              <a:srgbClr val="22212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03979" y="681550"/>
            <a:ext cx="1952778" cy="580826"/>
          </a:xfrm>
          <a:prstGeom prst="roundRect">
            <a:avLst>
              <a:gd name="adj" fmla="val 11556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F6B857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1A191E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84084" y="5973174"/>
            <a:ext cx="788063" cy="78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2723971" y="681550"/>
            <a:ext cx="1980000" cy="580826"/>
          </a:xfrm>
          <a:prstGeom prst="roundRect">
            <a:avLst>
              <a:gd name="adj" fmla="val 10244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790704" y="681550"/>
            <a:ext cx="1980000" cy="580826"/>
          </a:xfrm>
          <a:prstGeom prst="roundRect">
            <a:avLst>
              <a:gd name="adj" fmla="val 10244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6870542" y="681550"/>
            <a:ext cx="1893112" cy="580826"/>
          </a:xfrm>
          <a:prstGeom prst="roundRect">
            <a:avLst>
              <a:gd name="adj" fmla="val 8932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703979" y="1363045"/>
            <a:ext cx="11298176" cy="3299320"/>
          </a:xfrm>
          <a:prstGeom prst="roundRect">
            <a:avLst>
              <a:gd name="adj" fmla="val 4149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703979" y="4773336"/>
            <a:ext cx="5567800" cy="1866224"/>
          </a:xfrm>
          <a:prstGeom prst="roundRect">
            <a:avLst>
              <a:gd name="adj" fmla="val 5871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6355863" y="4773335"/>
            <a:ext cx="5646294" cy="1866224"/>
          </a:xfrm>
          <a:prstGeom prst="roundRect">
            <a:avLst>
              <a:gd name="adj" fmla="val 6745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2656840" y="45085"/>
            <a:ext cx="8042910" cy="705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 panose="020B0604020202020204"/>
              <a:buNone/>
            </a:pPr>
            <a:r>
              <a:rPr lang="pt-BR" sz="4000" b="1" i="1" u="none" strike="noStrike" cap="none">
                <a:solidFill>
                  <a:schemeClr val="accent4">
                    <a:lumMod val="60000"/>
                    <a:lumOff val="40000"/>
                  </a:schemeClr>
                </a:solidFill>
                <a:latin typeface="Bahnschrift" panose="020B0502040204020203" charset="0"/>
                <a:ea typeface="Arial" panose="020B0604020202020204"/>
                <a:cs typeface="Bahnschrift" panose="020B0502040204020203" charset="0"/>
                <a:sym typeface="Arial" panose="020B0604020202020204"/>
              </a:rPr>
              <a:t>DASHBOARD DE PRODUÇÃO</a:t>
            </a:r>
            <a:endParaRPr lang="pt-BR" sz="4000" b="1" i="1" u="none" strike="noStrike" cap="none">
              <a:solidFill>
                <a:schemeClr val="accent4">
                  <a:lumMod val="60000"/>
                  <a:lumOff val="40000"/>
                </a:schemeClr>
              </a:solidFill>
              <a:latin typeface="Bahnschrift" panose="020B0502040204020203" charset="0"/>
              <a:ea typeface="Arial" panose="020B0604020202020204"/>
              <a:cs typeface="Bahnschrift" panose="020B0502040204020203" charset="0"/>
              <a:sym typeface="Arial" panose="020B0604020202020204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8851311" y="681550"/>
            <a:ext cx="1569054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0500719" y="681550"/>
            <a:ext cx="1501436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Presentation</Application>
  <PresentationFormat/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Arial Black</vt:lpstr>
      <vt:lpstr>Arial Narrow</vt:lpstr>
      <vt:lpstr>Bahnschrift</vt:lpstr>
      <vt:lpstr>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Alon Pinheiro</dc:creator>
  <cp:lastModifiedBy>WPS_1741642989</cp:lastModifiedBy>
  <cp:revision>1</cp:revision>
  <dcterms:created xsi:type="dcterms:W3CDTF">2025-05-14T11:08:19Z</dcterms:created>
  <dcterms:modified xsi:type="dcterms:W3CDTF">2025-05-14T11:08:19Z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05C17F5F09554C439E8FDEE1E4405F32_12</vt:lpwstr>
  </property>
  <property fmtid="{D5CDD505-2E9C-101B-9397-08002B2CF9AE}" pid="3" name="KSOProductBuildVer">
    <vt:lpwstr>1046-12.2.0.20795</vt:lpwstr>
  </property>
</Properties>
</file>