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FBD6-B6FE-CC0B-E14B-7371425B0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19CE2-01E4-F30F-67DF-60169EBBE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A9D297-0908-4BA0-76E3-4073B55A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D08EA-8CA6-40F6-7360-9827E440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0D2DD-433C-185C-7E9C-6AD210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0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AF543-6DE5-E98F-A4DE-F5EE7344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6F69B8-B447-967D-344E-504651106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6DBD49-7866-6319-7FBC-30AB8FBF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F569D-6F25-B622-E83D-1FB96458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20EA9-AD11-7045-C105-768CCDCF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61F689-11EA-C27C-15DE-A6967B94C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022F9F-F599-6E5A-ADA6-3BDBA4F74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65552-049C-A7CD-B568-1ED849CC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611C0-F3D2-CA05-BBE7-2A8891D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89381-0CA4-289A-633E-10B8556D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549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C51EE-FE77-2E9F-96BF-863E851D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83B48-6F7A-0C8E-77CB-D0A13F32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2D1AB-C366-3D69-14DB-9A48C934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B33AF-1398-391E-7B4C-9AB0F738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E60F0B-17BD-1391-6AA6-3D5A1003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4B7B3-E786-20A8-9C7F-09ACBCC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99E95-BDAA-3EA9-84E2-6C7E7526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53E30-C473-CC23-FBB3-C7EFE30B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A5B7E-FA97-E807-B430-32A61C3D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0BA6FF-5616-49CB-1800-5BDEE6F0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96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D8CEB-34B2-CDB9-3425-3B50B0D3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5B581-7AED-35A4-A2EE-96C75B327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05E08D-6562-3FD9-A1B6-7E1511E61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316D23-B1F2-CBB7-D2C4-18824E42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3144F5-E19F-59AF-F0D5-61AEAD27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A7458C-E406-4814-D85B-F6C75291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39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1FECD-D217-1113-FF25-6C33D5C5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7E2EF-3245-0DBF-29AE-69830EEA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DDF3C-ADCC-EE7D-0526-8E158F5C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C59A06-D85D-0400-35BB-C940D18B4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B7495A-1530-3BEE-4084-8FF9328C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1C8D49-26F0-334A-4B62-1AEF6A2C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6A9C7F-AF3F-64AD-060A-9B7EF203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87A500-F96F-B7B8-E5C8-E5C02DDA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97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DAE1C-14D5-B808-9E73-12985D62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A1C00E-A30A-BEE1-C578-E684FF7D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73F534-5E2B-E536-E4CA-C59217CE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550488-7D0D-1183-3313-41C444E0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12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6D785E-E6D6-2DD6-1E6A-E8EE92F2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56D6DE-B709-2585-42C3-D6703C23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1AAB30-BC7D-8881-0898-ACB93325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52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A2621-218D-AF4F-B4C0-DF6A0DC4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E2A6-C568-33AE-97BD-7E4C47F5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952C76-B467-15CC-8546-85C0FF3D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383F43-7B81-73AD-8F2F-BACCF996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37D74-DAEE-3FB5-AA18-6691E7BF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DD43F5-0353-F665-22AB-6B21AB91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22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F3848-0365-3AE9-075C-D3111712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C81C04-6937-8083-2F76-E2DC05960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669CBD-D632-99CE-00CE-1FDA011E9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FE839E-39A9-76A6-D54C-B74E5809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6A545-F336-D0D0-9B4A-CEC0EBF2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7F154A-1989-CB75-AA39-28421A1F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41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34E4ED-4A3A-0D59-97A8-F3CA0B72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69FD0C-4BD4-8DBD-2A63-7C19AA36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56CDF-0077-9259-06FE-B6CE709DA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1EE2AA-6189-4EF8-AE63-7A3880C733BD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F865C-22BC-9600-652F-68ACB8543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4E8FC7-05D5-9AD6-6856-14F7AFF36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EF0B9-BE80-481A-ADB5-82A413CBF0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6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2A998CC-09EC-B7A6-45FD-DA76D4A32775}"/>
              </a:ext>
            </a:extLst>
          </p:cNvPr>
          <p:cNvSpPr/>
          <p:nvPr/>
        </p:nvSpPr>
        <p:spPr>
          <a:xfrm>
            <a:off x="1150160" y="1406014"/>
            <a:ext cx="1563329" cy="6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imágenes 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4740EC-27F2-5C49-F146-AE5D8985BA2E}"/>
              </a:ext>
            </a:extLst>
          </p:cNvPr>
          <p:cNvSpPr/>
          <p:nvPr/>
        </p:nvSpPr>
        <p:spPr>
          <a:xfrm>
            <a:off x="3270668" y="1410931"/>
            <a:ext cx="2137074" cy="6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Preparación de datos y etiquetas 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D31E07-1F8F-B58C-38E8-B203C89968F2}"/>
              </a:ext>
            </a:extLst>
          </p:cNvPr>
          <p:cNvSpPr/>
          <p:nvPr/>
        </p:nvSpPr>
        <p:spPr>
          <a:xfrm>
            <a:off x="6351640" y="825908"/>
            <a:ext cx="1696064" cy="6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Entrenamiento de modelo 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BA6880-782B-72E7-78FD-55311FB540BD}"/>
              </a:ext>
            </a:extLst>
          </p:cNvPr>
          <p:cNvSpPr/>
          <p:nvPr/>
        </p:nvSpPr>
        <p:spPr>
          <a:xfrm>
            <a:off x="6351640" y="2069690"/>
            <a:ext cx="1696064" cy="6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Validación del modelo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9A7E08E-9A22-B90C-9C64-C636AC974338}"/>
              </a:ext>
            </a:extLst>
          </p:cNvPr>
          <p:cNvSpPr/>
          <p:nvPr/>
        </p:nvSpPr>
        <p:spPr>
          <a:xfrm>
            <a:off x="9247666" y="1391265"/>
            <a:ext cx="1563329" cy="678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Exportar el modelo </a:t>
            </a:r>
            <a:endParaRPr lang="es-CO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59B405-A243-7555-8EE7-490A1BF7454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13489" y="1745227"/>
            <a:ext cx="557179" cy="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958E962A-A813-49F9-6C0C-6859F452AD6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047704" y="1730478"/>
            <a:ext cx="1199962" cy="67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F2F96B8-466C-BFB9-BC0D-5460BE657F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407742" y="1165121"/>
            <a:ext cx="943898" cy="5850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5D9AD93-23D1-E6FB-31D1-E2854C1776B8}"/>
              </a:ext>
            </a:extLst>
          </p:cNvPr>
          <p:cNvCxnSpPr>
            <a:cxnSpLocks/>
          </p:cNvCxnSpPr>
          <p:nvPr/>
        </p:nvCxnSpPr>
        <p:spPr>
          <a:xfrm>
            <a:off x="7533969" y="1504333"/>
            <a:ext cx="0" cy="565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9BE33DF-834A-2498-EF83-951CBFE409A5}"/>
              </a:ext>
            </a:extLst>
          </p:cNvPr>
          <p:cNvCxnSpPr>
            <a:cxnSpLocks/>
          </p:cNvCxnSpPr>
          <p:nvPr/>
        </p:nvCxnSpPr>
        <p:spPr>
          <a:xfrm flipV="1">
            <a:off x="6853084" y="1504333"/>
            <a:ext cx="0" cy="565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598FA4C8-6B74-911E-52FC-EC09970521A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 flipV="1">
            <a:off x="4275696" y="-1517963"/>
            <a:ext cx="580106" cy="5267847"/>
          </a:xfrm>
          <a:prstGeom prst="bentConnector3">
            <a:avLst>
              <a:gd name="adj1" fmla="val -39407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2A998CC-09EC-B7A6-45FD-DA76D4A32775}"/>
              </a:ext>
            </a:extLst>
          </p:cNvPr>
          <p:cNvSpPr/>
          <p:nvPr/>
        </p:nvSpPr>
        <p:spPr>
          <a:xfrm>
            <a:off x="2258454" y="1922207"/>
            <a:ext cx="2137074" cy="835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Video capturado en tiempo real 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4740EC-27F2-5C49-F146-AE5D8985BA2E}"/>
              </a:ext>
            </a:extLst>
          </p:cNvPr>
          <p:cNvSpPr/>
          <p:nvPr/>
        </p:nvSpPr>
        <p:spPr>
          <a:xfrm>
            <a:off x="5193463" y="1922205"/>
            <a:ext cx="2137074" cy="835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Extracción datos con modelo 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D31E07-1F8F-B58C-38E8-B203C89968F2}"/>
              </a:ext>
            </a:extLst>
          </p:cNvPr>
          <p:cNvSpPr/>
          <p:nvPr/>
        </p:nvSpPr>
        <p:spPr>
          <a:xfrm>
            <a:off x="5193462" y="3991894"/>
            <a:ext cx="2137074" cy="835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Procesamiento de datos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9A7E08E-9A22-B90C-9C64-C636AC974338}"/>
              </a:ext>
            </a:extLst>
          </p:cNvPr>
          <p:cNvSpPr/>
          <p:nvPr/>
        </p:nvSpPr>
        <p:spPr>
          <a:xfrm>
            <a:off x="2258453" y="3429000"/>
            <a:ext cx="2137074" cy="835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Respuesta en audio de señales identificadas</a:t>
            </a:r>
            <a:endParaRPr lang="es-CO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59B405-A243-7555-8EE7-490A1BF7454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395528" y="2340076"/>
            <a:ext cx="79793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6301591-8D5E-5650-F17B-751D6E06F4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261999" y="2757946"/>
            <a:ext cx="1" cy="1233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A56734A-A02B-B63C-9E3E-6994A8928B1B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4395527" y="3846872"/>
            <a:ext cx="797935" cy="562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4913D85-2C02-934E-2685-452D2020A194}"/>
              </a:ext>
            </a:extLst>
          </p:cNvPr>
          <p:cNvCxnSpPr>
            <a:cxnSpLocks/>
          </p:cNvCxnSpPr>
          <p:nvPr/>
        </p:nvCxnSpPr>
        <p:spPr>
          <a:xfrm>
            <a:off x="4739148" y="914400"/>
            <a:ext cx="0" cy="472931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AB8E8A7-4BB2-1F77-3A44-46BE9ADD6796}"/>
              </a:ext>
            </a:extLst>
          </p:cNvPr>
          <p:cNvSpPr/>
          <p:nvPr/>
        </p:nvSpPr>
        <p:spPr>
          <a:xfrm>
            <a:off x="2258452" y="791496"/>
            <a:ext cx="2137071" cy="8357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Usuarios </a:t>
            </a:r>
            <a:endParaRPr lang="es-CO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C9AEECB-F543-29CB-6CFB-C55945199B52}"/>
              </a:ext>
            </a:extLst>
          </p:cNvPr>
          <p:cNvSpPr/>
          <p:nvPr/>
        </p:nvSpPr>
        <p:spPr>
          <a:xfrm>
            <a:off x="5193463" y="791495"/>
            <a:ext cx="2137072" cy="8357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Modelo  </a:t>
            </a:r>
            <a:endParaRPr lang="es-CO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2134599-E95B-3010-4285-F9E88E8E0F56}"/>
              </a:ext>
            </a:extLst>
          </p:cNvPr>
          <p:cNvSpPr/>
          <p:nvPr/>
        </p:nvSpPr>
        <p:spPr>
          <a:xfrm>
            <a:off x="2258453" y="4682615"/>
            <a:ext cx="2137074" cy="835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Histórico de datos y señales identificadas</a:t>
            </a:r>
            <a:endParaRPr lang="es-CO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B5C62ABD-FC72-EFF7-B178-E16464B395A8}"/>
              </a:ext>
            </a:extLst>
          </p:cNvPr>
          <p:cNvCxnSpPr>
            <a:cxnSpLocks/>
            <a:stCxn id="8" idx="1"/>
            <a:endCxn id="52" idx="3"/>
          </p:cNvCxnSpPr>
          <p:nvPr/>
        </p:nvCxnSpPr>
        <p:spPr>
          <a:xfrm flipH="1">
            <a:off x="4395527" y="4409765"/>
            <a:ext cx="797935" cy="690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24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43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itia_e Leonardo Andres Sánchez Roncancio</dc:creator>
  <cp:lastModifiedBy>itia_e Leonardo Andres Sánchez Roncancio</cp:lastModifiedBy>
  <cp:revision>3</cp:revision>
  <dcterms:created xsi:type="dcterms:W3CDTF">2024-05-12T11:17:31Z</dcterms:created>
  <dcterms:modified xsi:type="dcterms:W3CDTF">2024-05-19T14:56:25Z</dcterms:modified>
</cp:coreProperties>
</file>