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75" d="100"/>
          <a:sy n="75" d="100"/>
        </p:scale>
        <p:origin x="93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2CEE5-5A3E-4E59-8E84-EEB7DF104FE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1CB65-D969-4B2C-AEEB-3348E79F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CB65-D969-4B2C-AEEB-3348E79F4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145-4F8C-6A36-E254-444F19350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E542-18BF-CBDF-A5D1-D046E2B1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F903-530F-BAF4-71EA-7AEDAFE5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8A64A-EBF7-5B7D-ADFE-2E2927FA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987C-8221-DE05-841E-09A479B5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5771-B3E7-CE45-372F-D094C93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82A4-E999-5388-8F7F-D3306C3C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E862-FD3C-68FA-B867-15D466F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06CF-BCEB-5DA1-BA08-631CE82A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D3C7-3673-8280-974D-25912C0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E691-4738-8E10-77E5-79E7CEBB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3FAD-DB88-5A95-25E4-773C0FE8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5BA1-E8AD-5B7C-7F3A-4A3F0C22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509A-EC43-F5D2-7861-61DC8156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B3B7-4E8F-B17D-9B48-80836AE5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EEEA-7D6D-FFE9-FE77-329F5B3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94D1-433D-1E54-A2C7-01A86FA8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CF13-7685-1FB5-1539-CA9D1A80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0551-FECA-4BB2-A91B-A87FCBC0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1AE1-38E2-A320-C5AB-171306F7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31E-9C02-89D2-113A-1C43585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82FCF-D492-9558-B955-AB6A75CA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4F31-88EF-6F3C-4816-9BED7F57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A800-19CC-9106-1274-C8DFC696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680E-5D07-0C84-2E0D-53DCD8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2904-9F53-36A5-C864-C4E46541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2074-FA92-A4AE-1797-62F8B24C6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22DA-FA61-4496-809E-710C927E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EE75-4552-E711-2AEF-D5486DA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5117-CB4A-66D6-D4AB-C9D2CE8D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F4B4-6EC7-76B1-2AB1-AC8414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FB38-1A56-F2CF-8E0A-B5E22381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DA51-0F9F-9F32-80B7-E39AB101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9F13-125B-563C-F63E-5A83B894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8830-A4C5-A62B-9730-1D079814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8DC1-D0BE-8D25-6DDE-B6011326F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60403-81FB-976B-3BE7-A0E0967E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50E95-1795-602D-ABBB-73D1C146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B9C7F-9D25-5CB6-4C03-2159F0F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44E6-ABC9-1785-7428-12B8B11D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04B0D-6485-6BE1-90C2-3D03437C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2B01-233F-BA70-E5F7-AECE801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3EA0-14ED-62B3-8AE3-3647411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AAD70-11EA-5EA4-AD0C-31A74BD5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CE25-2910-697F-9DA5-20F0CC60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AB30-B5C4-1361-E1DC-1B32D55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32D3-757E-CDFD-0308-A509F44C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8ED4-52A2-70F0-5FAD-26F0E54C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9E77-499E-F427-F283-1DA4E831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5A7F-6ED5-80D5-FE1E-8928586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9A39-F58E-6475-81A9-AAD0A0A7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49B1-9EB4-01D6-485D-C76658E8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69F2-A443-CC29-7764-337EFD34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59E44-29BF-0052-7C14-3D24A5F8B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18A0-3A02-108A-4B88-4F051C88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9BEEB-41FE-6E42-2B8A-381CE465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2EB6-5555-FF49-365C-AFC5FD0B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9362B-5800-ABC3-0BCF-7A2E245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9C93C-1B88-7357-BE10-787CA7DB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21F3-F861-48AD-71CE-F71821C8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2D1C-68C0-43D1-D562-A580E9AF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4559A-6705-46B1-ACF3-6C0496578D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5987-AD75-01BA-84C0-D65A38A8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55E1-678E-0B0B-A51E-8A1BEF32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06C51-6EB9-4F83-A466-7F3AF45E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F8D8-F1C2-25BF-FBA5-132DFC90E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Fighting Ball</a:t>
            </a:r>
          </a:p>
        </p:txBody>
      </p:sp>
    </p:spTree>
    <p:extLst>
      <p:ext uri="{BB962C8B-B14F-4D97-AF65-F5344CB8AC3E}">
        <p14:creationId xmlns:p14="http://schemas.microsoft.com/office/powerpoint/2010/main" val="3426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7410-AF2A-EF89-7909-53A053A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Area Fighting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660E146-C2B6-6A62-FD05-020658DB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 b="67939"/>
          <a:stretch/>
        </p:blipFill>
        <p:spPr>
          <a:xfrm>
            <a:off x="1742441" y="1406208"/>
            <a:ext cx="8935720" cy="4892509"/>
          </a:xfrm>
        </p:spPr>
      </p:pic>
    </p:spTree>
    <p:extLst>
      <p:ext uri="{BB962C8B-B14F-4D97-AF65-F5344CB8AC3E}">
        <p14:creationId xmlns:p14="http://schemas.microsoft.com/office/powerpoint/2010/main" val="74868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0C9-3800-B054-55E0-78731AD1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3" y="42008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Bola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023FB-6382-A985-4F66-EA1AFDF9C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19001"/>
              </p:ext>
            </p:extLst>
          </p:nvPr>
        </p:nvGraphicFramePr>
        <p:xfrm>
          <a:off x="467813" y="1474276"/>
          <a:ext cx="10515600" cy="43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520">
                  <a:extLst>
                    <a:ext uri="{9D8B030D-6E8A-4147-A177-3AD203B41FA5}">
                      <a16:colId xmlns:a16="http://schemas.microsoft.com/office/drawing/2014/main" val="3630532333"/>
                    </a:ext>
                  </a:extLst>
                </a:gridCol>
                <a:gridCol w="7371080">
                  <a:extLst>
                    <a:ext uri="{9D8B030D-6E8A-4147-A177-3AD203B41FA5}">
                      <a16:colId xmlns:a16="http://schemas.microsoft.com/office/drawing/2014/main" val="763975633"/>
                    </a:ext>
                  </a:extLst>
                </a:gridCol>
              </a:tblGrid>
              <a:tr h="144589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      </a:t>
                      </a:r>
                    </a:p>
                    <a:p>
                      <a:r>
                        <a:rPr lang="en-US" dirty="0"/>
                        <a:t>                                </a:t>
                      </a:r>
                      <a:r>
                        <a:rPr lang="en-US" dirty="0" err="1"/>
                        <a:t>Powerfull</a:t>
                      </a:r>
                      <a:r>
                        <a:rPr lang="en-US" dirty="0"/>
                        <a:t> Ball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 :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dash dan </a:t>
                      </a:r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sejumlah</a:t>
                      </a:r>
                      <a:r>
                        <a:rPr lang="en-US" dirty="0"/>
                        <a:t> damage, dan </a:t>
                      </a:r>
                      <a:r>
                        <a:rPr lang="en-US" dirty="0" err="1"/>
                        <a:t>ketika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melancarkan</a:t>
                      </a:r>
                      <a:r>
                        <a:rPr lang="en-US" dirty="0"/>
                        <a:t> skill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damage yang </a:t>
                      </a:r>
                      <a:r>
                        <a:rPr lang="en-US" dirty="0" err="1"/>
                        <a:t>diterima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0, cooldown 2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  <a:p>
                      <a:r>
                        <a:rPr lang="en-US" dirty="0" err="1"/>
                        <a:t>Keunggulan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Atk</a:t>
                      </a:r>
                      <a:r>
                        <a:rPr lang="en-US" dirty="0"/>
                        <a:t> power </a:t>
                      </a:r>
                      <a:r>
                        <a:rPr lang="en-US" dirty="0" err="1"/>
                        <a:t>dasar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dibanding</a:t>
                      </a:r>
                      <a:r>
                        <a:rPr lang="en-US" dirty="0"/>
                        <a:t> bola lain</a:t>
                      </a:r>
                    </a:p>
                    <a:p>
                      <a:r>
                        <a:rPr lang="en-US" dirty="0" err="1"/>
                        <a:t>Kelemahan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atk</a:t>
                      </a:r>
                      <a:r>
                        <a:rPr lang="en-US" dirty="0"/>
                        <a:t> speed yang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lambat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334795"/>
                  </a:ext>
                </a:extLst>
              </a:tr>
              <a:tr h="139192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Durability 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 :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detik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memblokir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lalu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mengcounter</a:t>
                      </a:r>
                      <a:r>
                        <a:rPr lang="en-US" dirty="0"/>
                        <a:t> damage yang </a:t>
                      </a:r>
                      <a:r>
                        <a:rPr lang="en-US" dirty="0" err="1"/>
                        <a:t>diberikan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pemberi</a:t>
                      </a:r>
                      <a:r>
                        <a:rPr lang="en-US" dirty="0"/>
                        <a:t> damage, cooldown 3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  <a:p>
                      <a:r>
                        <a:rPr lang="en-US" dirty="0" err="1"/>
                        <a:t>Keunggulan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HP </a:t>
                      </a:r>
                      <a:r>
                        <a:rPr lang="en-US" dirty="0" err="1"/>
                        <a:t>dasar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disbanding bola lain</a:t>
                      </a:r>
                    </a:p>
                    <a:p>
                      <a:r>
                        <a:rPr lang="en-US" dirty="0" err="1"/>
                        <a:t>Kelemahan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movement speed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lambat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152575"/>
                  </a:ext>
                </a:extLst>
              </a:tr>
              <a:tr h="49260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Dexterity Ball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 :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melompat</a:t>
                      </a:r>
                      <a:r>
                        <a:rPr lang="en-US" dirty="0"/>
                        <a:t>, basic </a:t>
                      </a:r>
                      <a:r>
                        <a:rPr lang="en-US" dirty="0" err="1"/>
                        <a:t>atk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berupa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tembakan</a:t>
                      </a:r>
                      <a:r>
                        <a:rPr lang="en-US" dirty="0"/>
                        <a:t> bola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musuh</a:t>
                      </a:r>
                      <a:r>
                        <a:rPr lang="en-US" dirty="0"/>
                        <a:t>, cooldown </a:t>
                      </a:r>
                      <a:r>
                        <a:rPr lang="en-US" dirty="0" err="1"/>
                        <a:t>melompat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  <a:p>
                      <a:r>
                        <a:rPr lang="en-US" dirty="0" err="1"/>
                        <a:t>Keunggulan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Mempunyai</a:t>
                      </a:r>
                      <a:r>
                        <a:rPr lang="en-US" dirty="0"/>
                        <a:t> movement dan </a:t>
                      </a:r>
                      <a:r>
                        <a:rPr lang="en-US" dirty="0" err="1"/>
                        <a:t>atk</a:t>
                      </a:r>
                      <a:r>
                        <a:rPr lang="en-US" dirty="0"/>
                        <a:t> speed yang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endParaRPr lang="en-US" dirty="0"/>
                    </a:p>
                    <a:p>
                      <a:r>
                        <a:rPr lang="en-US" dirty="0" err="1"/>
                        <a:t>Kelemahan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HP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bola lain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7973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ABE02B-5ED1-6B14-2D6C-2A5720B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1530985"/>
            <a:ext cx="143975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D65F6-85E7-DD34-B0D0-D4041C39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3" y="2937828"/>
            <a:ext cx="1504587" cy="1373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9B4633-135F-4E8C-3335-E49833124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5" y="4380574"/>
            <a:ext cx="14488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7C6-F384-AF61-6412-39938134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8760" cy="1325563"/>
          </a:xfrm>
        </p:spPr>
        <p:txBody>
          <a:bodyPr/>
          <a:lstStyle/>
          <a:p>
            <a:pPr algn="ctr"/>
            <a:r>
              <a:rPr lang="en-US" dirty="0"/>
              <a:t>Teknik </a:t>
            </a:r>
            <a:r>
              <a:rPr lang="en-US" dirty="0" err="1"/>
              <a:t>Animasi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FF69-88D2-C5D2-C5A9-D7878CBD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487169"/>
            <a:ext cx="3804920" cy="3025297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Collision detection 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Mendeteksi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hit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karakter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melancarkan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serangan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Easing :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easing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dalma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gerakan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mulus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Lurus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Bolak-balik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pada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skill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bola</a:t>
            </a:r>
          </a:p>
          <a:p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Interaction : Menggerakan karakter dengan keyboard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7E2A50-9CC9-3A0B-42C4-61A72B012682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318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Tema/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0C4C9-322C-85D2-2AE4-AB6D6989D62E}"/>
              </a:ext>
            </a:extLst>
          </p:cNvPr>
          <p:cNvSpPr txBox="1">
            <a:spLocks/>
          </p:cNvSpPr>
          <p:nvPr/>
        </p:nvSpPr>
        <p:spPr>
          <a:xfrm>
            <a:off x="8001000" y="1399738"/>
            <a:ext cx="1711960" cy="9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Fighting Ball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D0E00-9F0D-8EFC-81F2-B364D48D20A2}"/>
              </a:ext>
            </a:extLst>
          </p:cNvPr>
          <p:cNvSpPr txBox="1">
            <a:spLocks/>
          </p:cNvSpPr>
          <p:nvPr/>
        </p:nvSpPr>
        <p:spPr>
          <a:xfrm>
            <a:off x="6802120" y="2005012"/>
            <a:ext cx="4048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32BC8E-7888-BF05-F7C1-9B396A350CA0}"/>
              </a:ext>
            </a:extLst>
          </p:cNvPr>
          <p:cNvSpPr txBox="1">
            <a:spLocks/>
          </p:cNvSpPr>
          <p:nvPr/>
        </p:nvSpPr>
        <p:spPr>
          <a:xfrm>
            <a:off x="8519160" y="2999817"/>
            <a:ext cx="1711960" cy="9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Bola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706C1-CAA0-129A-79E4-0CD852F54E31}"/>
              </a:ext>
            </a:extLst>
          </p:cNvPr>
          <p:cNvCxnSpPr/>
          <p:nvPr/>
        </p:nvCxnSpPr>
        <p:spPr>
          <a:xfrm>
            <a:off x="7599680" y="2005012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A32AFF-EAF3-25F5-3757-8A3734560412}"/>
              </a:ext>
            </a:extLst>
          </p:cNvPr>
          <p:cNvCxnSpPr/>
          <p:nvPr/>
        </p:nvCxnSpPr>
        <p:spPr>
          <a:xfrm>
            <a:off x="7698740" y="3581717"/>
            <a:ext cx="243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D34D3DF-E3A6-D12C-CF7B-7432FA841A80}"/>
              </a:ext>
            </a:extLst>
          </p:cNvPr>
          <p:cNvSpPr txBox="1">
            <a:spLocks/>
          </p:cNvSpPr>
          <p:nvPr/>
        </p:nvSpPr>
        <p:spPr>
          <a:xfrm>
            <a:off x="6832600" y="3419952"/>
            <a:ext cx="4048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Winning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894E88-5620-6737-0D2F-84CD402968B4}"/>
              </a:ext>
            </a:extLst>
          </p:cNvPr>
          <p:cNvSpPr txBox="1">
            <a:spLocks/>
          </p:cNvSpPr>
          <p:nvPr/>
        </p:nvSpPr>
        <p:spPr>
          <a:xfrm>
            <a:off x="7302500" y="4512470"/>
            <a:ext cx="3230880" cy="968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Berhasil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mengalahkan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lawan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HP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tertinggi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ketika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habis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477DB-7606-9D0C-FF82-6E72ACCCFF69}"/>
              </a:ext>
            </a:extLst>
          </p:cNvPr>
          <p:cNvCxnSpPr>
            <a:cxnSpLocks/>
          </p:cNvCxnSpPr>
          <p:nvPr/>
        </p:nvCxnSpPr>
        <p:spPr>
          <a:xfrm>
            <a:off x="1234440" y="4512466"/>
            <a:ext cx="3609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14C4B0-7D22-1B81-B0F1-C210622A427D}"/>
              </a:ext>
            </a:extLst>
          </p:cNvPr>
          <p:cNvSpPr txBox="1">
            <a:spLocks/>
          </p:cNvSpPr>
          <p:nvPr/>
        </p:nvSpPr>
        <p:spPr>
          <a:xfrm>
            <a:off x="1163320" y="5210016"/>
            <a:ext cx="3751580" cy="9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Mengalahkan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Musuh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sejumlah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round dan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memenangkan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permainan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AC8BC7-196B-AD68-1AEF-C66C34A671D4}"/>
              </a:ext>
            </a:extLst>
          </p:cNvPr>
          <p:cNvSpPr txBox="1">
            <a:spLocks/>
          </p:cNvSpPr>
          <p:nvPr/>
        </p:nvSpPr>
        <p:spPr>
          <a:xfrm>
            <a:off x="986790" y="4272200"/>
            <a:ext cx="4048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8202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9715-ED13-9F58-4B73-882A6298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E3E1-E420-EECF-B0B1-E2A57CA8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8291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game PvP,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bola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, bola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oleh </a:t>
            </a:r>
            <a:r>
              <a:rPr lang="en-US" dirty="0" err="1"/>
              <a:t>pemain</a:t>
            </a:r>
            <a:r>
              <a:rPr lang="en-US" dirty="0"/>
              <a:t> lain</a:t>
            </a:r>
          </a:p>
          <a:p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3 round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round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1 </a:t>
            </a:r>
            <a:r>
              <a:rPr lang="en-US" dirty="0" err="1"/>
              <a:t>menit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melampaui</a:t>
            </a:r>
            <a:r>
              <a:rPr lang="en-US" dirty="0"/>
              <a:t> 1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hp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hp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melancarkan</a:t>
            </a:r>
            <a:r>
              <a:rPr lang="en-US" dirty="0"/>
              <a:t> basic </a:t>
            </a:r>
            <a:r>
              <a:rPr lang="en-US" dirty="0" err="1"/>
              <a:t>atk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damage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ditiadakan</a:t>
            </a:r>
            <a:endParaRPr lang="en-US" dirty="0"/>
          </a:p>
          <a:p>
            <a:r>
              <a:rPr lang="en-US" dirty="0"/>
              <a:t>Player 1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AWSD, Player 2 </a:t>
            </a:r>
            <a:r>
              <a:rPr lang="en-US" dirty="0" err="1"/>
              <a:t>menggunakan</a:t>
            </a:r>
            <a:r>
              <a:rPr lang="en-US" dirty="0"/>
              <a:t> arrow</a:t>
            </a:r>
          </a:p>
          <a:p>
            <a:r>
              <a:rPr lang="en-US" dirty="0"/>
              <a:t>Player 1 </a:t>
            </a:r>
            <a:r>
              <a:rPr lang="en-US" dirty="0" err="1"/>
              <a:t>melancarkan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dan skill </a:t>
            </a:r>
            <a:r>
              <a:rPr lang="en-US" dirty="0" err="1"/>
              <a:t>dengan</a:t>
            </a:r>
            <a:r>
              <a:rPr lang="en-US" dirty="0"/>
              <a:t> E dan Q, Player 2 </a:t>
            </a:r>
            <a:r>
              <a:rPr lang="en-US" dirty="0" err="1"/>
              <a:t>menggunakan</a:t>
            </a:r>
            <a:r>
              <a:rPr lang="en-US" dirty="0"/>
              <a:t> 0 dan 1</a:t>
            </a:r>
          </a:p>
        </p:txBody>
      </p:sp>
    </p:spTree>
    <p:extLst>
      <p:ext uri="{BB962C8B-B14F-4D97-AF65-F5344CB8AC3E}">
        <p14:creationId xmlns:p14="http://schemas.microsoft.com/office/powerpoint/2010/main" val="32567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AB50-6E0B-6211-0CF6-64C07C21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732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BA0C-0F98-8A2D-7203-F77F3205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3640" cy="3000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charakter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HP</a:t>
            </a:r>
          </a:p>
          <a:p>
            <a:pPr marL="457200" lvl="1" indent="0">
              <a:buNone/>
            </a:pPr>
            <a:r>
              <a:rPr lang="en-US" dirty="0"/>
              <a:t>- STR</a:t>
            </a:r>
          </a:p>
          <a:p>
            <a:pPr marL="457200" lvl="1" indent="0">
              <a:buNone/>
            </a:pPr>
            <a:r>
              <a:rPr lang="en-US" dirty="0"/>
              <a:t>- ATK Speed</a:t>
            </a:r>
          </a:p>
          <a:p>
            <a:pPr marL="457200" lvl="1" indent="0">
              <a:buNone/>
            </a:pPr>
            <a:r>
              <a:rPr lang="en-US" dirty="0"/>
              <a:t>- Movement speed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Spesial</a:t>
            </a:r>
            <a:r>
              <a:rPr lang="en-US" dirty="0"/>
              <a:t> Skill</a:t>
            </a:r>
          </a:p>
          <a:p>
            <a:pPr marL="457200" lvl="1" indent="0">
              <a:buNone/>
            </a:pPr>
            <a:r>
              <a:rPr lang="en-US" dirty="0"/>
              <a:t>- Basic </a:t>
            </a:r>
            <a:r>
              <a:rPr lang="en-US" dirty="0" err="1"/>
              <a:t>atk</a:t>
            </a:r>
            <a:r>
              <a:rPr lang="en-US" dirty="0"/>
              <a:t> range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8FF65-F9D8-ACD6-4D31-1F1F897448E3}"/>
              </a:ext>
            </a:extLst>
          </p:cNvPr>
          <p:cNvSpPr txBox="1">
            <a:spLocks/>
          </p:cNvSpPr>
          <p:nvPr/>
        </p:nvSpPr>
        <p:spPr>
          <a:xfrm>
            <a:off x="6705600" y="1852930"/>
            <a:ext cx="351536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</a:t>
            </a:r>
            <a:r>
              <a:rPr lang="en-US" dirty="0" err="1"/>
              <a:t>Umum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Round </a:t>
            </a:r>
            <a:r>
              <a:rPr lang="en-US" dirty="0" err="1"/>
              <a:t>Menang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Time Limit</a:t>
            </a:r>
          </a:p>
        </p:txBody>
      </p:sp>
    </p:spTree>
    <p:extLst>
      <p:ext uri="{BB962C8B-B14F-4D97-AF65-F5344CB8AC3E}">
        <p14:creationId xmlns:p14="http://schemas.microsoft.com/office/powerpoint/2010/main" val="175608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333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Fighting Ball</vt:lpstr>
      <vt:lpstr>Area Fighting</vt:lpstr>
      <vt:lpstr>Tipe Bola</vt:lpstr>
      <vt:lpstr>Teknik Animasi</vt:lpstr>
      <vt:lpstr>Rule Base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Ball</dc:title>
  <dc:creator>LEONARDO HENDRIK</dc:creator>
  <cp:lastModifiedBy>LEONARDO HENDRIK</cp:lastModifiedBy>
  <cp:revision>3</cp:revision>
  <dcterms:created xsi:type="dcterms:W3CDTF">2024-04-04T02:09:44Z</dcterms:created>
  <dcterms:modified xsi:type="dcterms:W3CDTF">2024-04-04T03:01:13Z</dcterms:modified>
</cp:coreProperties>
</file>