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544" r:id="rId6"/>
    <p:sldId id="547" r:id="rId7"/>
    <p:sldId id="563" r:id="rId8"/>
    <p:sldId id="561" r:id="rId9"/>
    <p:sldId id="554" r:id="rId10"/>
    <p:sldId id="469" r:id="rId11"/>
    <p:sldId id="558" r:id="rId12"/>
    <p:sldId id="555" r:id="rId13"/>
    <p:sldId id="559" r:id="rId14"/>
    <p:sldId id="486" r:id="rId15"/>
    <p:sldId id="545" r:id="rId16"/>
    <p:sldId id="562" r:id="rId17"/>
    <p:sldId id="479" r:id="rId18"/>
    <p:sldId id="482" r:id="rId19"/>
    <p:sldId id="478" r:id="rId20"/>
    <p:sldId id="552" r:id="rId21"/>
    <p:sldId id="548" r:id="rId22"/>
    <p:sldId id="556" r:id="rId23"/>
    <p:sldId id="557" r:id="rId24"/>
    <p:sldId id="560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7D1C37-4A17-4E69-A034-C32D6328C05B}">
          <p14:sldIdLst>
            <p14:sldId id="256"/>
            <p14:sldId id="544"/>
            <p14:sldId id="547"/>
            <p14:sldId id="563"/>
            <p14:sldId id="561"/>
            <p14:sldId id="554"/>
            <p14:sldId id="469"/>
            <p14:sldId id="558"/>
            <p14:sldId id="555"/>
            <p14:sldId id="559"/>
            <p14:sldId id="486"/>
          </p14:sldIdLst>
        </p14:section>
        <p14:section name="Support" id="{3981D4E6-0ADC-430B-AB04-5185881E5BC7}">
          <p14:sldIdLst>
            <p14:sldId id="545"/>
            <p14:sldId id="562"/>
            <p14:sldId id="479"/>
            <p14:sldId id="482"/>
            <p14:sldId id="478"/>
            <p14:sldId id="552"/>
            <p14:sldId id="548"/>
            <p14:sldId id="556"/>
            <p14:sldId id="557"/>
            <p14:sldId id="5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n Samadi" initials="AS" lastIdx="17" clrIdx="0">
    <p:extLst>
      <p:ext uri="{19B8F6BF-5375-455C-9EA6-DF929625EA0E}">
        <p15:presenceInfo xmlns:p15="http://schemas.microsoft.com/office/powerpoint/2012/main" userId="S-1-5-21-1268611206-43474576-316617838-2983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66FF"/>
    <a:srgbClr val="FF6600"/>
    <a:srgbClr val="0000CC"/>
    <a:srgbClr val="F5802F"/>
    <a:srgbClr val="595959"/>
    <a:srgbClr val="797979"/>
    <a:srgbClr val="FFF4E7"/>
    <a:srgbClr val="4F81BD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FD8C7-3AE6-4639-841A-134CFF0C75C4}" v="2605" dt="2025-02-04T21:18:43.539"/>
  </p1510:revLst>
</p1510:revInfo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4" autoAdjust="0"/>
    <p:restoredTop sz="80607" autoAdjust="0"/>
  </p:normalViewPr>
  <p:slideViewPr>
    <p:cSldViewPr snapToGrid="0">
      <p:cViewPr>
        <p:scale>
          <a:sx n="125" d="100"/>
          <a:sy n="125" d="100"/>
        </p:scale>
        <p:origin x="1536" y="168"/>
      </p:cViewPr>
      <p:guideLst>
        <p:guide orient="horz" pos="2160"/>
        <p:guide pos="2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682" y="78"/>
      </p:cViewPr>
      <p:guideLst/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Salsano de Assis" userId="275a9aae-6ebc-4a45-924b-d22e10049fd8" providerId="ADAL" clId="{AEBFD8C7-3AE6-4639-841A-134CFF0C75C4}"/>
    <pc:docChg chg="undo custSel addSld delSld modSld sldOrd addSection modSection">
      <pc:chgData name="Leonardo Salsano de Assis" userId="275a9aae-6ebc-4a45-924b-d22e10049fd8" providerId="ADAL" clId="{AEBFD8C7-3AE6-4639-841A-134CFF0C75C4}" dt="2025-02-04T21:19:03.483" v="7200" actId="20577"/>
      <pc:docMkLst>
        <pc:docMk/>
      </pc:docMkLst>
      <pc:sldChg chg="modSp mod">
        <pc:chgData name="Leonardo Salsano de Assis" userId="275a9aae-6ebc-4a45-924b-d22e10049fd8" providerId="ADAL" clId="{AEBFD8C7-3AE6-4639-841A-134CFF0C75C4}" dt="2025-02-02T22:15:13.692" v="1888" actId="6549"/>
        <pc:sldMkLst>
          <pc:docMk/>
          <pc:sldMk cId="3906264675" sldId="256"/>
        </pc:sldMkLst>
        <pc:spChg chg="mod">
          <ac:chgData name="Leonardo Salsano de Assis" userId="275a9aae-6ebc-4a45-924b-d22e10049fd8" providerId="ADAL" clId="{AEBFD8C7-3AE6-4639-841A-134CFF0C75C4}" dt="2025-02-02T22:15:13.692" v="1888" actId="6549"/>
          <ac:spMkLst>
            <pc:docMk/>
            <pc:sldMk cId="3906264675" sldId="256"/>
            <ac:spMk id="2" creationId="{00000000-0000-0000-0000-000000000000}"/>
          </ac:spMkLst>
        </pc:spChg>
        <pc:spChg chg="mod">
          <ac:chgData name="Leonardo Salsano de Assis" userId="275a9aae-6ebc-4a45-924b-d22e10049fd8" providerId="ADAL" clId="{AEBFD8C7-3AE6-4639-841A-134CFF0C75C4}" dt="2025-02-02T22:00:56.321" v="1841" actId="1076"/>
          <ac:spMkLst>
            <pc:docMk/>
            <pc:sldMk cId="3906264675" sldId="256"/>
            <ac:spMk id="3" creationId="{00000000-0000-0000-0000-000000000000}"/>
          </ac:spMkLst>
        </pc:spChg>
        <pc:spChg chg="mod">
          <ac:chgData name="Leonardo Salsano de Assis" userId="275a9aae-6ebc-4a45-924b-d22e10049fd8" providerId="ADAL" clId="{AEBFD8C7-3AE6-4639-841A-134CFF0C75C4}" dt="2025-02-02T22:00:55.918" v="1840" actId="1076"/>
          <ac:spMkLst>
            <pc:docMk/>
            <pc:sldMk cId="3906264675" sldId="256"/>
            <ac:spMk id="5" creationId="{34D2FEB5-BE9E-4E48-BD59-0D6951255A25}"/>
          </ac:spMkLst>
        </pc:spChg>
      </pc:sldChg>
      <pc:sldChg chg="del">
        <pc:chgData name="Leonardo Salsano de Assis" userId="275a9aae-6ebc-4a45-924b-d22e10049fd8" providerId="ADAL" clId="{AEBFD8C7-3AE6-4639-841A-134CFF0C75C4}" dt="2025-02-04T19:16:06.007" v="6298" actId="47"/>
        <pc:sldMkLst>
          <pc:docMk/>
          <pc:sldMk cId="868439483" sldId="399"/>
        </pc:sldMkLst>
      </pc:sldChg>
      <pc:sldChg chg="addSp delSp modSp mod modAnim">
        <pc:chgData name="Leonardo Salsano de Assis" userId="275a9aae-6ebc-4a45-924b-d22e10049fd8" providerId="ADAL" clId="{AEBFD8C7-3AE6-4639-841A-134CFF0C75C4}" dt="2025-02-03T20:54:50.231" v="3456" actId="208"/>
        <pc:sldMkLst>
          <pc:docMk/>
          <pc:sldMk cId="297749577" sldId="469"/>
        </pc:sldMkLst>
        <pc:spChg chg="add del mod">
          <ac:chgData name="Leonardo Salsano de Assis" userId="275a9aae-6ebc-4a45-924b-d22e10049fd8" providerId="ADAL" clId="{AEBFD8C7-3AE6-4639-841A-134CFF0C75C4}" dt="2025-02-03T14:50:40.918" v="1905" actId="478"/>
          <ac:spMkLst>
            <pc:docMk/>
            <pc:sldMk cId="297749577" sldId="469"/>
            <ac:spMk id="10" creationId="{B0C7C24C-BDD2-88A3-11D5-DAAD6B81CC96}"/>
          </ac:spMkLst>
        </pc:spChg>
        <pc:spChg chg="add mod">
          <ac:chgData name="Leonardo Salsano de Assis" userId="275a9aae-6ebc-4a45-924b-d22e10049fd8" providerId="ADAL" clId="{AEBFD8C7-3AE6-4639-841A-134CFF0C75C4}" dt="2025-02-03T14:54:46.803" v="1915" actId="1076"/>
          <ac:spMkLst>
            <pc:docMk/>
            <pc:sldMk cId="297749577" sldId="469"/>
            <ac:spMk id="12" creationId="{C936BDB4-BB96-C12C-AB91-B666578F6319}"/>
          </ac:spMkLst>
        </pc:spChg>
        <pc:spChg chg="add mod">
          <ac:chgData name="Leonardo Salsano de Assis" userId="275a9aae-6ebc-4a45-924b-d22e10049fd8" providerId="ADAL" clId="{AEBFD8C7-3AE6-4639-841A-134CFF0C75C4}" dt="2025-02-03T14:54:44.110" v="1914" actId="1076"/>
          <ac:spMkLst>
            <pc:docMk/>
            <pc:sldMk cId="297749577" sldId="469"/>
            <ac:spMk id="13" creationId="{B18DE734-770E-86CF-FD4D-0E0988073B37}"/>
          </ac:spMkLst>
        </pc:spChg>
        <pc:spChg chg="add mod">
          <ac:chgData name="Leonardo Salsano de Assis" userId="275a9aae-6ebc-4a45-924b-d22e10049fd8" providerId="ADAL" clId="{AEBFD8C7-3AE6-4639-841A-134CFF0C75C4}" dt="2025-02-03T14:55:16.880" v="1922" actId="1076"/>
          <ac:spMkLst>
            <pc:docMk/>
            <pc:sldMk cId="297749577" sldId="469"/>
            <ac:spMk id="14" creationId="{BDE28883-37BC-9F93-DE14-B6C8CFE13536}"/>
          </ac:spMkLst>
        </pc:spChg>
        <pc:spChg chg="add mod">
          <ac:chgData name="Leonardo Salsano de Assis" userId="275a9aae-6ebc-4a45-924b-d22e10049fd8" providerId="ADAL" clId="{AEBFD8C7-3AE6-4639-841A-134CFF0C75C4}" dt="2025-02-03T14:55:25.475" v="1924" actId="1076"/>
          <ac:spMkLst>
            <pc:docMk/>
            <pc:sldMk cId="297749577" sldId="469"/>
            <ac:spMk id="16" creationId="{A5133403-D2F0-649C-2B0C-44807A522E8D}"/>
          </ac:spMkLst>
        </pc:spChg>
        <pc:spChg chg="mod">
          <ac:chgData name="Leonardo Salsano de Assis" userId="275a9aae-6ebc-4a45-924b-d22e10049fd8" providerId="ADAL" clId="{AEBFD8C7-3AE6-4639-841A-134CFF0C75C4}" dt="2025-02-03T20:54:44.942" v="3455" actId="208"/>
          <ac:spMkLst>
            <pc:docMk/>
            <pc:sldMk cId="297749577" sldId="469"/>
            <ac:spMk id="69" creationId="{0923EB5C-5454-C8C1-1F2E-CA7967256CD4}"/>
          </ac:spMkLst>
        </pc:spChg>
        <pc:spChg chg="mod">
          <ac:chgData name="Leonardo Salsano de Assis" userId="275a9aae-6ebc-4a45-924b-d22e10049fd8" providerId="ADAL" clId="{AEBFD8C7-3AE6-4639-841A-134CFF0C75C4}" dt="2025-02-03T20:54:50.231" v="3456" actId="208"/>
          <ac:spMkLst>
            <pc:docMk/>
            <pc:sldMk cId="297749577" sldId="469"/>
            <ac:spMk id="71" creationId="{B77D9FC2-E00C-114F-3601-DD83F1013AA2}"/>
          </ac:spMkLst>
        </pc:spChg>
      </pc:sldChg>
      <pc:sldChg chg="addSp modSp mod ord modAnim">
        <pc:chgData name="Leonardo Salsano de Assis" userId="275a9aae-6ebc-4a45-924b-d22e10049fd8" providerId="ADAL" clId="{AEBFD8C7-3AE6-4639-841A-134CFF0C75C4}" dt="2025-02-04T21:05:30.805" v="7184"/>
        <pc:sldMkLst>
          <pc:docMk/>
          <pc:sldMk cId="796585230" sldId="486"/>
        </pc:sldMkLst>
        <pc:spChg chg="mod">
          <ac:chgData name="Leonardo Salsano de Assis" userId="275a9aae-6ebc-4a45-924b-d22e10049fd8" providerId="ADAL" clId="{AEBFD8C7-3AE6-4639-841A-134CFF0C75C4}" dt="2025-02-04T21:01:55.811" v="7171" actId="6549"/>
          <ac:spMkLst>
            <pc:docMk/>
            <pc:sldMk cId="796585230" sldId="486"/>
            <ac:spMk id="4" creationId="{413015EA-C628-4695-B54A-A1D8A1EF2A58}"/>
          </ac:spMkLst>
        </pc:spChg>
        <pc:spChg chg="mod">
          <ac:chgData name="Leonardo Salsano de Assis" userId="275a9aae-6ebc-4a45-924b-d22e10049fd8" providerId="ADAL" clId="{AEBFD8C7-3AE6-4639-841A-134CFF0C75C4}" dt="2025-02-04T21:00:48.996" v="7153"/>
          <ac:spMkLst>
            <pc:docMk/>
            <pc:sldMk cId="796585230" sldId="486"/>
            <ac:spMk id="7" creationId="{994DF272-1B87-3BE5-7DD1-3DD6DBE7FDCC}"/>
          </ac:spMkLst>
        </pc:spChg>
        <pc:spChg chg="mod">
          <ac:chgData name="Leonardo Salsano de Assis" userId="275a9aae-6ebc-4a45-924b-d22e10049fd8" providerId="ADAL" clId="{AEBFD8C7-3AE6-4639-841A-134CFF0C75C4}" dt="2025-02-04T21:00:48.996" v="7153"/>
          <ac:spMkLst>
            <pc:docMk/>
            <pc:sldMk cId="796585230" sldId="486"/>
            <ac:spMk id="13" creationId="{81D3F5BA-E347-CA50-849A-66BD007757AB}"/>
          </ac:spMkLst>
        </pc:spChg>
        <pc:spChg chg="mod">
          <ac:chgData name="Leonardo Salsano de Assis" userId="275a9aae-6ebc-4a45-924b-d22e10049fd8" providerId="ADAL" clId="{AEBFD8C7-3AE6-4639-841A-134CFF0C75C4}" dt="2025-02-04T21:00:48.996" v="7153"/>
          <ac:spMkLst>
            <pc:docMk/>
            <pc:sldMk cId="796585230" sldId="486"/>
            <ac:spMk id="19" creationId="{B682EA9E-B2D7-F7DC-F231-C94EBE684C55}"/>
          </ac:spMkLst>
        </pc:spChg>
        <pc:spChg chg="mod">
          <ac:chgData name="Leonardo Salsano de Assis" userId="275a9aae-6ebc-4a45-924b-d22e10049fd8" providerId="ADAL" clId="{AEBFD8C7-3AE6-4639-841A-134CFF0C75C4}" dt="2025-02-04T21:00:48.996" v="7153"/>
          <ac:spMkLst>
            <pc:docMk/>
            <pc:sldMk cId="796585230" sldId="486"/>
            <ac:spMk id="23" creationId="{D9DB5BE5-278F-D223-986A-9F278840B6A2}"/>
          </ac:spMkLst>
        </pc:spChg>
        <pc:spChg chg="mod">
          <ac:chgData name="Leonardo Salsano de Assis" userId="275a9aae-6ebc-4a45-924b-d22e10049fd8" providerId="ADAL" clId="{AEBFD8C7-3AE6-4639-841A-134CFF0C75C4}" dt="2025-02-04T21:00:48.996" v="7153"/>
          <ac:spMkLst>
            <pc:docMk/>
            <pc:sldMk cId="796585230" sldId="486"/>
            <ac:spMk id="32" creationId="{58049502-1FF0-2DBB-5E58-C8542C0185D7}"/>
          </ac:spMkLst>
        </pc:spChg>
        <pc:spChg chg="mod">
          <ac:chgData name="Leonardo Salsano de Assis" userId="275a9aae-6ebc-4a45-924b-d22e10049fd8" providerId="ADAL" clId="{AEBFD8C7-3AE6-4639-841A-134CFF0C75C4}" dt="2025-02-04T21:00:48.996" v="7153"/>
          <ac:spMkLst>
            <pc:docMk/>
            <pc:sldMk cId="796585230" sldId="486"/>
            <ac:spMk id="33" creationId="{F8A45769-8F89-DD54-860B-B0870E3F6955}"/>
          </ac:spMkLst>
        </pc:spChg>
        <pc:spChg chg="mod">
          <ac:chgData name="Leonardo Salsano de Assis" userId="275a9aae-6ebc-4a45-924b-d22e10049fd8" providerId="ADAL" clId="{AEBFD8C7-3AE6-4639-841A-134CFF0C75C4}" dt="2025-02-04T21:00:48.996" v="7153"/>
          <ac:spMkLst>
            <pc:docMk/>
            <pc:sldMk cId="796585230" sldId="486"/>
            <ac:spMk id="35" creationId="{05F6F1A1-25CF-F70C-4700-CB5BC5704D27}"/>
          </ac:spMkLst>
        </pc:spChg>
        <pc:spChg chg="mod">
          <ac:chgData name="Leonardo Salsano de Assis" userId="275a9aae-6ebc-4a45-924b-d22e10049fd8" providerId="ADAL" clId="{AEBFD8C7-3AE6-4639-841A-134CFF0C75C4}" dt="2025-02-04T21:00:48.996" v="7153"/>
          <ac:spMkLst>
            <pc:docMk/>
            <pc:sldMk cId="796585230" sldId="486"/>
            <ac:spMk id="36" creationId="{3823F09B-0FB7-F5ED-3EF0-8F020396730E}"/>
          </ac:spMkLst>
        </pc:spChg>
        <pc:spChg chg="mod">
          <ac:chgData name="Leonardo Salsano de Assis" userId="275a9aae-6ebc-4a45-924b-d22e10049fd8" providerId="ADAL" clId="{AEBFD8C7-3AE6-4639-841A-134CFF0C75C4}" dt="2025-02-04T21:00:48.996" v="7153"/>
          <ac:spMkLst>
            <pc:docMk/>
            <pc:sldMk cId="796585230" sldId="486"/>
            <ac:spMk id="37" creationId="{6B8BBB39-37EE-CF73-6967-33C886066D75}"/>
          </ac:spMkLst>
        </pc:spChg>
        <pc:spChg chg="mod">
          <ac:chgData name="Leonardo Salsano de Assis" userId="275a9aae-6ebc-4a45-924b-d22e10049fd8" providerId="ADAL" clId="{AEBFD8C7-3AE6-4639-841A-134CFF0C75C4}" dt="2025-02-04T21:00:48.996" v="7153"/>
          <ac:spMkLst>
            <pc:docMk/>
            <pc:sldMk cId="796585230" sldId="486"/>
            <ac:spMk id="38" creationId="{666D5284-4119-5562-77B0-551CDB504138}"/>
          </ac:spMkLst>
        </pc:spChg>
        <pc:spChg chg="mod">
          <ac:chgData name="Leonardo Salsano de Assis" userId="275a9aae-6ebc-4a45-924b-d22e10049fd8" providerId="ADAL" clId="{AEBFD8C7-3AE6-4639-841A-134CFF0C75C4}" dt="2025-02-04T21:02:06.965" v="7172"/>
          <ac:spMkLst>
            <pc:docMk/>
            <pc:sldMk cId="796585230" sldId="486"/>
            <ac:spMk id="45" creationId="{D6C58C0A-320C-F249-A6F9-AECF6A82D43F}"/>
          </ac:spMkLst>
        </pc:spChg>
        <pc:spChg chg="mod">
          <ac:chgData name="Leonardo Salsano de Assis" userId="275a9aae-6ebc-4a45-924b-d22e10049fd8" providerId="ADAL" clId="{AEBFD8C7-3AE6-4639-841A-134CFF0C75C4}" dt="2025-02-04T21:02:06.965" v="7172"/>
          <ac:spMkLst>
            <pc:docMk/>
            <pc:sldMk cId="796585230" sldId="486"/>
            <ac:spMk id="46" creationId="{ADEFB5AC-422E-7779-CCDF-8CFEFD477675}"/>
          </ac:spMkLst>
        </pc:spChg>
        <pc:spChg chg="mod">
          <ac:chgData name="Leonardo Salsano de Assis" userId="275a9aae-6ebc-4a45-924b-d22e10049fd8" providerId="ADAL" clId="{AEBFD8C7-3AE6-4639-841A-134CFF0C75C4}" dt="2025-02-04T21:02:06.965" v="7172"/>
          <ac:spMkLst>
            <pc:docMk/>
            <pc:sldMk cId="796585230" sldId="486"/>
            <ac:spMk id="49" creationId="{D6A5B425-CFC7-7E9A-DF13-A41FCAACA516}"/>
          </ac:spMkLst>
        </pc:spChg>
        <pc:spChg chg="mod">
          <ac:chgData name="Leonardo Salsano de Assis" userId="275a9aae-6ebc-4a45-924b-d22e10049fd8" providerId="ADAL" clId="{AEBFD8C7-3AE6-4639-841A-134CFF0C75C4}" dt="2025-02-04T21:02:06.965" v="7172"/>
          <ac:spMkLst>
            <pc:docMk/>
            <pc:sldMk cId="796585230" sldId="486"/>
            <ac:spMk id="50" creationId="{F58F1CB3-83ED-DF59-5B6D-349143725AD4}"/>
          </ac:spMkLst>
        </pc:spChg>
        <pc:spChg chg="mod">
          <ac:chgData name="Leonardo Salsano de Assis" userId="275a9aae-6ebc-4a45-924b-d22e10049fd8" providerId="ADAL" clId="{AEBFD8C7-3AE6-4639-841A-134CFF0C75C4}" dt="2025-02-04T21:02:06.965" v="7172"/>
          <ac:spMkLst>
            <pc:docMk/>
            <pc:sldMk cId="796585230" sldId="486"/>
            <ac:spMk id="53" creationId="{ED0A2BF0-3E0B-4B60-5679-03C666A7DC76}"/>
          </ac:spMkLst>
        </pc:spChg>
        <pc:spChg chg="mod">
          <ac:chgData name="Leonardo Salsano de Assis" userId="275a9aae-6ebc-4a45-924b-d22e10049fd8" providerId="ADAL" clId="{AEBFD8C7-3AE6-4639-841A-134CFF0C75C4}" dt="2025-02-04T21:02:06.965" v="7172"/>
          <ac:spMkLst>
            <pc:docMk/>
            <pc:sldMk cId="796585230" sldId="486"/>
            <ac:spMk id="56" creationId="{73607E1F-435E-CF98-19F6-2F0AFCB1E197}"/>
          </ac:spMkLst>
        </pc:spChg>
        <pc:spChg chg="add mod">
          <ac:chgData name="Leonardo Salsano de Assis" userId="275a9aae-6ebc-4a45-924b-d22e10049fd8" providerId="ADAL" clId="{AEBFD8C7-3AE6-4639-841A-134CFF0C75C4}" dt="2025-02-04T21:02:11.070" v="7173" actId="1076"/>
          <ac:spMkLst>
            <pc:docMk/>
            <pc:sldMk cId="796585230" sldId="486"/>
            <ac:spMk id="57" creationId="{EE97FD17-A6DF-420E-DFA1-E9CBD36831A4}"/>
          </ac:spMkLst>
        </pc:spChg>
        <pc:spChg chg="add mod">
          <ac:chgData name="Leonardo Salsano de Assis" userId="275a9aae-6ebc-4a45-924b-d22e10049fd8" providerId="ADAL" clId="{AEBFD8C7-3AE6-4639-841A-134CFF0C75C4}" dt="2025-02-04T21:02:11.070" v="7173" actId="1076"/>
          <ac:spMkLst>
            <pc:docMk/>
            <pc:sldMk cId="796585230" sldId="486"/>
            <ac:spMk id="58" creationId="{E7EEA0E7-E027-20A5-9338-677B779D920F}"/>
          </ac:spMkLst>
        </pc:spChg>
        <pc:grpChg chg="mod">
          <ac:chgData name="Leonardo Salsano de Assis" userId="275a9aae-6ebc-4a45-924b-d22e10049fd8" providerId="ADAL" clId="{AEBFD8C7-3AE6-4639-841A-134CFF0C75C4}" dt="2025-02-04T21:02:24.892" v="7174" actId="1076"/>
          <ac:grpSpMkLst>
            <pc:docMk/>
            <pc:sldMk cId="796585230" sldId="486"/>
            <ac:grpSpMk id="5" creationId="{23B19018-F87A-E570-2FA1-523D7C50B599}"/>
          </ac:grpSpMkLst>
        </pc:grpChg>
        <pc:grpChg chg="add mod">
          <ac:chgData name="Leonardo Salsano de Assis" userId="275a9aae-6ebc-4a45-924b-d22e10049fd8" providerId="ADAL" clId="{AEBFD8C7-3AE6-4639-841A-134CFF0C75C4}" dt="2025-02-04T21:02:11.070" v="7173" actId="1076"/>
          <ac:grpSpMkLst>
            <pc:docMk/>
            <pc:sldMk cId="796585230" sldId="486"/>
            <ac:grpSpMk id="44" creationId="{4F44B1D0-C74F-318E-7E65-5906126A3E5C}"/>
          </ac:grpSpMkLst>
        </pc:grpChg>
        <pc:cxnChg chg="mod">
          <ac:chgData name="Leonardo Salsano de Assis" userId="275a9aae-6ebc-4a45-924b-d22e10049fd8" providerId="ADAL" clId="{AEBFD8C7-3AE6-4639-841A-134CFF0C75C4}" dt="2025-02-04T21:02:06.965" v="7172"/>
          <ac:cxnSpMkLst>
            <pc:docMk/>
            <pc:sldMk cId="796585230" sldId="486"/>
            <ac:cxnSpMk id="47" creationId="{13268D1E-291A-FC12-299D-9C3E17F837F0}"/>
          </ac:cxnSpMkLst>
        </pc:cxnChg>
      </pc:sldChg>
      <pc:sldChg chg="del">
        <pc:chgData name="Leonardo Salsano de Assis" userId="275a9aae-6ebc-4a45-924b-d22e10049fd8" providerId="ADAL" clId="{AEBFD8C7-3AE6-4639-841A-134CFF0C75C4}" dt="2025-02-02T21:56:48.658" v="1834" actId="47"/>
        <pc:sldMkLst>
          <pc:docMk/>
          <pc:sldMk cId="3199950269" sldId="487"/>
        </pc:sldMkLst>
      </pc:sldChg>
      <pc:sldChg chg="del">
        <pc:chgData name="Leonardo Salsano de Assis" userId="275a9aae-6ebc-4a45-924b-d22e10049fd8" providerId="ADAL" clId="{AEBFD8C7-3AE6-4639-841A-134CFF0C75C4}" dt="2025-02-02T21:56:32.214" v="1826" actId="47"/>
        <pc:sldMkLst>
          <pc:docMk/>
          <pc:sldMk cId="3314598442" sldId="503"/>
        </pc:sldMkLst>
      </pc:sldChg>
      <pc:sldChg chg="del">
        <pc:chgData name="Leonardo Salsano de Assis" userId="275a9aae-6ebc-4a45-924b-d22e10049fd8" providerId="ADAL" clId="{AEBFD8C7-3AE6-4639-841A-134CFF0C75C4}" dt="2025-02-02T21:56:34.113" v="1827" actId="47"/>
        <pc:sldMkLst>
          <pc:docMk/>
          <pc:sldMk cId="1714509981" sldId="507"/>
        </pc:sldMkLst>
      </pc:sldChg>
      <pc:sldChg chg="del">
        <pc:chgData name="Leonardo Salsano de Assis" userId="275a9aae-6ebc-4a45-924b-d22e10049fd8" providerId="ADAL" clId="{AEBFD8C7-3AE6-4639-841A-134CFF0C75C4}" dt="2025-02-03T14:37:20.240" v="1890" actId="47"/>
        <pc:sldMkLst>
          <pc:docMk/>
          <pc:sldMk cId="329876104" sldId="523"/>
        </pc:sldMkLst>
      </pc:sldChg>
      <pc:sldChg chg="del">
        <pc:chgData name="Leonardo Salsano de Assis" userId="275a9aae-6ebc-4a45-924b-d22e10049fd8" providerId="ADAL" clId="{AEBFD8C7-3AE6-4639-841A-134CFF0C75C4}" dt="2025-02-03T19:41:01.155" v="3365" actId="47"/>
        <pc:sldMkLst>
          <pc:docMk/>
          <pc:sldMk cId="2422191641" sldId="524"/>
        </pc:sldMkLst>
      </pc:sldChg>
      <pc:sldChg chg="del">
        <pc:chgData name="Leonardo Salsano de Assis" userId="275a9aae-6ebc-4a45-924b-d22e10049fd8" providerId="ADAL" clId="{AEBFD8C7-3AE6-4639-841A-134CFF0C75C4}" dt="2025-02-02T21:56:36.243" v="1828" actId="47"/>
        <pc:sldMkLst>
          <pc:docMk/>
          <pc:sldMk cId="1727910373" sldId="527"/>
        </pc:sldMkLst>
      </pc:sldChg>
      <pc:sldChg chg="del">
        <pc:chgData name="Leonardo Salsano de Assis" userId="275a9aae-6ebc-4a45-924b-d22e10049fd8" providerId="ADAL" clId="{AEBFD8C7-3AE6-4639-841A-134CFF0C75C4}" dt="2025-02-02T21:56:39.752" v="1831" actId="47"/>
        <pc:sldMkLst>
          <pc:docMk/>
          <pc:sldMk cId="103957082" sldId="529"/>
        </pc:sldMkLst>
      </pc:sldChg>
      <pc:sldChg chg="del">
        <pc:chgData name="Leonardo Salsano de Assis" userId="275a9aae-6ebc-4a45-924b-d22e10049fd8" providerId="ADAL" clId="{AEBFD8C7-3AE6-4639-841A-134CFF0C75C4}" dt="2025-02-02T21:59:55.993" v="1836" actId="47"/>
        <pc:sldMkLst>
          <pc:docMk/>
          <pc:sldMk cId="1719034872" sldId="537"/>
        </pc:sldMkLst>
      </pc:sldChg>
      <pc:sldChg chg="del">
        <pc:chgData name="Leonardo Salsano de Assis" userId="275a9aae-6ebc-4a45-924b-d22e10049fd8" providerId="ADAL" clId="{AEBFD8C7-3AE6-4639-841A-134CFF0C75C4}" dt="2025-02-02T21:56:41.992" v="1832" actId="47"/>
        <pc:sldMkLst>
          <pc:docMk/>
          <pc:sldMk cId="187056219" sldId="538"/>
        </pc:sldMkLst>
      </pc:sldChg>
      <pc:sldChg chg="del">
        <pc:chgData name="Leonardo Salsano de Assis" userId="275a9aae-6ebc-4a45-924b-d22e10049fd8" providerId="ADAL" clId="{AEBFD8C7-3AE6-4639-841A-134CFF0C75C4}" dt="2025-02-02T21:56:37.427" v="1829" actId="47"/>
        <pc:sldMkLst>
          <pc:docMk/>
          <pc:sldMk cId="2296204235" sldId="539"/>
        </pc:sldMkLst>
      </pc:sldChg>
      <pc:sldChg chg="del">
        <pc:chgData name="Leonardo Salsano de Assis" userId="275a9aae-6ebc-4a45-924b-d22e10049fd8" providerId="ADAL" clId="{AEBFD8C7-3AE6-4639-841A-134CFF0C75C4}" dt="2025-02-02T21:56:38.479" v="1830" actId="47"/>
        <pc:sldMkLst>
          <pc:docMk/>
          <pc:sldMk cId="1619363742" sldId="540"/>
        </pc:sldMkLst>
      </pc:sldChg>
      <pc:sldChg chg="del">
        <pc:chgData name="Leonardo Salsano de Assis" userId="275a9aae-6ebc-4a45-924b-d22e10049fd8" providerId="ADAL" clId="{AEBFD8C7-3AE6-4639-841A-134CFF0C75C4}" dt="2025-02-02T21:56:44.962" v="1833" actId="47"/>
        <pc:sldMkLst>
          <pc:docMk/>
          <pc:sldMk cId="452675997" sldId="541"/>
        </pc:sldMkLst>
      </pc:sldChg>
      <pc:sldChg chg="del">
        <pc:chgData name="Leonardo Salsano de Assis" userId="275a9aae-6ebc-4a45-924b-d22e10049fd8" providerId="ADAL" clId="{AEBFD8C7-3AE6-4639-841A-134CFF0C75C4}" dt="2025-02-02T21:59:51.959" v="1835" actId="47"/>
        <pc:sldMkLst>
          <pc:docMk/>
          <pc:sldMk cId="3616621992" sldId="543"/>
        </pc:sldMkLst>
      </pc:sldChg>
      <pc:sldChg chg="addSp delSp modSp mod modAnim modNotesTx">
        <pc:chgData name="Leonardo Salsano de Assis" userId="275a9aae-6ebc-4a45-924b-d22e10049fd8" providerId="ADAL" clId="{AEBFD8C7-3AE6-4639-841A-134CFF0C75C4}" dt="2025-02-04T21:18:35.249" v="7194" actId="20577"/>
        <pc:sldMkLst>
          <pc:docMk/>
          <pc:sldMk cId="727489552" sldId="544"/>
        </pc:sldMkLst>
        <pc:spChg chg="del mod">
          <ac:chgData name="Leonardo Salsano de Assis" userId="275a9aae-6ebc-4a45-924b-d22e10049fd8" providerId="ADAL" clId="{AEBFD8C7-3AE6-4639-841A-134CFF0C75C4}" dt="2025-02-04T17:45:25.409" v="5401" actId="478"/>
          <ac:spMkLst>
            <pc:docMk/>
            <pc:sldMk cId="727489552" sldId="544"/>
            <ac:spMk id="4" creationId="{FE4C770D-8BBC-BDD1-9A3C-FD3DA24EE7B0}"/>
          </ac:spMkLst>
        </pc:spChg>
        <pc:spChg chg="mod">
          <ac:chgData name="Leonardo Salsano de Assis" userId="275a9aae-6ebc-4a45-924b-d22e10049fd8" providerId="ADAL" clId="{AEBFD8C7-3AE6-4639-841A-134CFF0C75C4}" dt="2025-02-04T14:39:16.343" v="3457"/>
          <ac:spMkLst>
            <pc:docMk/>
            <pc:sldMk cId="727489552" sldId="544"/>
            <ac:spMk id="6" creationId="{0BA6E2BF-8E13-CF89-AB28-23D09CB1EF67}"/>
          </ac:spMkLst>
        </pc:spChg>
        <pc:spChg chg="mod">
          <ac:chgData name="Leonardo Salsano de Assis" userId="275a9aae-6ebc-4a45-924b-d22e10049fd8" providerId="ADAL" clId="{AEBFD8C7-3AE6-4639-841A-134CFF0C75C4}" dt="2025-02-04T14:39:16.343" v="3457"/>
          <ac:spMkLst>
            <pc:docMk/>
            <pc:sldMk cId="727489552" sldId="544"/>
            <ac:spMk id="7" creationId="{66770249-7B37-3FBB-DBD3-C8B1AB9AE4AF}"/>
          </ac:spMkLst>
        </pc:spChg>
        <pc:spChg chg="mod">
          <ac:chgData name="Leonardo Salsano de Assis" userId="275a9aae-6ebc-4a45-924b-d22e10049fd8" providerId="ADAL" clId="{AEBFD8C7-3AE6-4639-841A-134CFF0C75C4}" dt="2025-02-04T14:40:37.007" v="3459" actId="1076"/>
          <ac:spMkLst>
            <pc:docMk/>
            <pc:sldMk cId="727489552" sldId="544"/>
            <ac:spMk id="11" creationId="{B96A45E6-73DD-5489-837D-5AB5F43A5427}"/>
          </ac:spMkLst>
        </pc:spChg>
        <pc:spChg chg="mod">
          <ac:chgData name="Leonardo Salsano de Assis" userId="275a9aae-6ebc-4a45-924b-d22e10049fd8" providerId="ADAL" clId="{AEBFD8C7-3AE6-4639-841A-134CFF0C75C4}" dt="2025-02-04T14:39:16.343" v="3457"/>
          <ac:spMkLst>
            <pc:docMk/>
            <pc:sldMk cId="727489552" sldId="544"/>
            <ac:spMk id="12" creationId="{AFDF26B0-4801-8A04-3C01-C59F2DCFEBC1}"/>
          </ac:spMkLst>
        </pc:spChg>
        <pc:spChg chg="mod">
          <ac:chgData name="Leonardo Salsano de Assis" userId="275a9aae-6ebc-4a45-924b-d22e10049fd8" providerId="ADAL" clId="{AEBFD8C7-3AE6-4639-841A-134CFF0C75C4}" dt="2025-02-04T14:39:16.343" v="3457"/>
          <ac:spMkLst>
            <pc:docMk/>
            <pc:sldMk cId="727489552" sldId="544"/>
            <ac:spMk id="15" creationId="{BB0A7A01-B29A-D3FF-981A-9B261F4861E8}"/>
          </ac:spMkLst>
        </pc:spChg>
        <pc:spChg chg="mod">
          <ac:chgData name="Leonardo Salsano de Assis" userId="275a9aae-6ebc-4a45-924b-d22e10049fd8" providerId="ADAL" clId="{AEBFD8C7-3AE6-4639-841A-134CFF0C75C4}" dt="2025-02-04T14:39:16.343" v="3457"/>
          <ac:spMkLst>
            <pc:docMk/>
            <pc:sldMk cId="727489552" sldId="544"/>
            <ac:spMk id="18" creationId="{89715B8D-3367-D0D9-1FD8-B63B43937787}"/>
          </ac:spMkLst>
        </pc:spChg>
        <pc:spChg chg="add del mod">
          <ac:chgData name="Leonardo Salsano de Assis" userId="275a9aae-6ebc-4a45-924b-d22e10049fd8" providerId="ADAL" clId="{AEBFD8C7-3AE6-4639-841A-134CFF0C75C4}" dt="2025-02-04T17:45:29.132" v="5402" actId="478"/>
          <ac:spMkLst>
            <pc:docMk/>
            <pc:sldMk cId="727489552" sldId="544"/>
            <ac:spMk id="32" creationId="{E8CD6EB9-45AB-E377-102B-8CD9B707F7B2}"/>
          </ac:spMkLst>
        </pc:spChg>
        <pc:spChg chg="mod">
          <ac:chgData name="Leonardo Salsano de Assis" userId="275a9aae-6ebc-4a45-924b-d22e10049fd8" providerId="ADAL" clId="{AEBFD8C7-3AE6-4639-841A-134CFF0C75C4}" dt="2025-02-04T17:45:42.023" v="5405"/>
          <ac:spMkLst>
            <pc:docMk/>
            <pc:sldMk cId="727489552" sldId="544"/>
            <ac:spMk id="35" creationId="{27DD2FD9-3F13-B668-F993-6ACEA5822170}"/>
          </ac:spMkLst>
        </pc:spChg>
        <pc:spChg chg="mod">
          <ac:chgData name="Leonardo Salsano de Assis" userId="275a9aae-6ebc-4a45-924b-d22e10049fd8" providerId="ADAL" clId="{AEBFD8C7-3AE6-4639-841A-134CFF0C75C4}" dt="2025-02-04T17:45:42.023" v="5405"/>
          <ac:spMkLst>
            <pc:docMk/>
            <pc:sldMk cId="727489552" sldId="544"/>
            <ac:spMk id="36" creationId="{1C394D88-9952-A04F-254F-B0C8EDA07F92}"/>
          </ac:spMkLst>
        </pc:spChg>
        <pc:spChg chg="mod">
          <ac:chgData name="Leonardo Salsano de Assis" userId="275a9aae-6ebc-4a45-924b-d22e10049fd8" providerId="ADAL" clId="{AEBFD8C7-3AE6-4639-841A-134CFF0C75C4}" dt="2025-02-04T17:45:42.023" v="5405"/>
          <ac:spMkLst>
            <pc:docMk/>
            <pc:sldMk cId="727489552" sldId="544"/>
            <ac:spMk id="37" creationId="{9ACF24E0-F8D4-A34E-D1A1-E96DFD6F9B3E}"/>
          </ac:spMkLst>
        </pc:spChg>
        <pc:spChg chg="mod">
          <ac:chgData name="Leonardo Salsano de Assis" userId="275a9aae-6ebc-4a45-924b-d22e10049fd8" providerId="ADAL" clId="{AEBFD8C7-3AE6-4639-841A-134CFF0C75C4}" dt="2025-02-04T17:45:42.023" v="5405"/>
          <ac:spMkLst>
            <pc:docMk/>
            <pc:sldMk cId="727489552" sldId="544"/>
            <ac:spMk id="38" creationId="{EDFD4D72-769D-4D49-D0DB-275415A5565A}"/>
          </ac:spMkLst>
        </pc:spChg>
        <pc:spChg chg="mod">
          <ac:chgData name="Leonardo Salsano de Assis" userId="275a9aae-6ebc-4a45-924b-d22e10049fd8" providerId="ADAL" clId="{AEBFD8C7-3AE6-4639-841A-134CFF0C75C4}" dt="2025-02-04T21:18:21.763" v="7188" actId="20577"/>
          <ac:spMkLst>
            <pc:docMk/>
            <pc:sldMk cId="727489552" sldId="544"/>
            <ac:spMk id="39" creationId="{DAD51C86-D4FB-57FE-2E0C-AD8B097D2964}"/>
          </ac:spMkLst>
        </pc:spChg>
        <pc:spChg chg="mod">
          <ac:chgData name="Leonardo Salsano de Assis" userId="275a9aae-6ebc-4a45-924b-d22e10049fd8" providerId="ADAL" clId="{AEBFD8C7-3AE6-4639-841A-134CFF0C75C4}" dt="2025-02-04T17:45:42.023" v="5405"/>
          <ac:spMkLst>
            <pc:docMk/>
            <pc:sldMk cId="727489552" sldId="544"/>
            <ac:spMk id="42" creationId="{EBF89D00-6964-D89B-1EED-2B51083953AD}"/>
          </ac:spMkLst>
        </pc:spChg>
        <pc:spChg chg="mod">
          <ac:chgData name="Leonardo Salsano de Assis" userId="275a9aae-6ebc-4a45-924b-d22e10049fd8" providerId="ADAL" clId="{AEBFD8C7-3AE6-4639-841A-134CFF0C75C4}" dt="2025-02-04T21:18:27.375" v="7190" actId="20577"/>
          <ac:spMkLst>
            <pc:docMk/>
            <pc:sldMk cId="727489552" sldId="544"/>
            <ac:spMk id="43" creationId="{26C920D6-83F6-4C55-5F82-0C0DC5F4C5E7}"/>
          </ac:spMkLst>
        </pc:spChg>
        <pc:spChg chg="mod">
          <ac:chgData name="Leonardo Salsano de Assis" userId="275a9aae-6ebc-4a45-924b-d22e10049fd8" providerId="ADAL" clId="{AEBFD8C7-3AE6-4639-841A-134CFF0C75C4}" dt="2025-02-04T17:45:42.023" v="5405"/>
          <ac:spMkLst>
            <pc:docMk/>
            <pc:sldMk cId="727489552" sldId="544"/>
            <ac:spMk id="46" creationId="{A3C0243F-CFA0-DC13-13E6-093E54723456}"/>
          </ac:spMkLst>
        </pc:spChg>
        <pc:spChg chg="mod">
          <ac:chgData name="Leonardo Salsano de Assis" userId="275a9aae-6ebc-4a45-924b-d22e10049fd8" providerId="ADAL" clId="{AEBFD8C7-3AE6-4639-841A-134CFF0C75C4}" dt="2025-02-04T21:18:35.249" v="7194" actId="20577"/>
          <ac:spMkLst>
            <pc:docMk/>
            <pc:sldMk cId="727489552" sldId="544"/>
            <ac:spMk id="49" creationId="{8A5E52D0-9E97-1F90-5295-CC6883C3C8AF}"/>
          </ac:spMkLst>
        </pc:spChg>
        <pc:grpChg chg="add del mod">
          <ac:chgData name="Leonardo Salsano de Assis" userId="275a9aae-6ebc-4a45-924b-d22e10049fd8" providerId="ADAL" clId="{AEBFD8C7-3AE6-4639-841A-134CFF0C75C4}" dt="2025-02-04T16:39:18.513" v="4627" actId="478"/>
          <ac:grpSpMkLst>
            <pc:docMk/>
            <pc:sldMk cId="727489552" sldId="544"/>
            <ac:grpSpMk id="5" creationId="{7D2DA9A6-0648-1467-95E8-08998C6DE3CE}"/>
          </ac:grpSpMkLst>
        </pc:grpChg>
        <pc:grpChg chg="add mod">
          <ac:chgData name="Leonardo Salsano de Assis" userId="275a9aae-6ebc-4a45-924b-d22e10049fd8" providerId="ADAL" clId="{AEBFD8C7-3AE6-4639-841A-134CFF0C75C4}" dt="2025-02-04T17:45:59.565" v="5410" actId="1076"/>
          <ac:grpSpMkLst>
            <pc:docMk/>
            <pc:sldMk cId="727489552" sldId="544"/>
            <ac:grpSpMk id="33" creationId="{0147AA34-D16A-9238-93F3-A4806DA2A2DB}"/>
          </ac:grpSpMkLst>
        </pc:grpChg>
        <pc:graphicFrameChg chg="add del modGraphic">
          <ac:chgData name="Leonardo Salsano de Assis" userId="275a9aae-6ebc-4a45-924b-d22e10049fd8" providerId="ADAL" clId="{AEBFD8C7-3AE6-4639-841A-134CFF0C75C4}" dt="2025-02-04T14:44:58.111" v="3467" actId="478"/>
          <ac:graphicFrameMkLst>
            <pc:docMk/>
            <pc:sldMk cId="727489552" sldId="544"/>
            <ac:graphicFrameMk id="22" creationId="{5DF59C64-53BA-DD93-75F3-BCFA50EB829E}"/>
          </ac:graphicFrameMkLst>
        </pc:graphicFrameChg>
        <pc:graphicFrameChg chg="add del mod modGraphic">
          <ac:chgData name="Leonardo Salsano de Assis" userId="275a9aae-6ebc-4a45-924b-d22e10049fd8" providerId="ADAL" clId="{AEBFD8C7-3AE6-4639-841A-134CFF0C75C4}" dt="2025-02-04T16:41:06.178" v="4637" actId="478"/>
          <ac:graphicFrameMkLst>
            <pc:docMk/>
            <pc:sldMk cId="727489552" sldId="544"/>
            <ac:graphicFrameMk id="23" creationId="{77F010AA-80F8-0FE7-AC81-4C53ED863848}"/>
          </ac:graphicFrameMkLst>
        </pc:graphicFrameChg>
        <pc:graphicFrameChg chg="add del mod modGraphic">
          <ac:chgData name="Leonardo Salsano de Assis" userId="275a9aae-6ebc-4a45-924b-d22e10049fd8" providerId="ADAL" clId="{AEBFD8C7-3AE6-4639-841A-134CFF0C75C4}" dt="2025-02-04T16:42:32.148" v="4650" actId="478"/>
          <ac:graphicFrameMkLst>
            <pc:docMk/>
            <pc:sldMk cId="727489552" sldId="544"/>
            <ac:graphicFrameMk id="28" creationId="{17FA7BC3-E4E7-D6D3-C7EC-9E4B04629B59}"/>
          </ac:graphicFrameMkLst>
        </pc:graphicFrameChg>
        <pc:graphicFrameChg chg="add del mod modGraphic">
          <ac:chgData name="Leonardo Salsano de Assis" userId="275a9aae-6ebc-4a45-924b-d22e10049fd8" providerId="ADAL" clId="{AEBFD8C7-3AE6-4639-841A-134CFF0C75C4}" dt="2025-02-04T16:47:44.306" v="4671" actId="478"/>
          <ac:graphicFrameMkLst>
            <pc:docMk/>
            <pc:sldMk cId="727489552" sldId="544"/>
            <ac:graphicFrameMk id="29" creationId="{151E4301-FDFF-A4E2-6AF0-67C5C4599289}"/>
          </ac:graphicFrameMkLst>
        </pc:graphicFrameChg>
        <pc:graphicFrameChg chg="add mod modGraphic">
          <ac:chgData name="Leonardo Salsano de Assis" userId="275a9aae-6ebc-4a45-924b-d22e10049fd8" providerId="ADAL" clId="{AEBFD8C7-3AE6-4639-841A-134CFF0C75C4}" dt="2025-02-04T19:17:16.893" v="6303" actId="1076"/>
          <ac:graphicFrameMkLst>
            <pc:docMk/>
            <pc:sldMk cId="727489552" sldId="544"/>
            <ac:graphicFrameMk id="30" creationId="{E7B86EF9-AA9B-6130-D3BC-8000B2068105}"/>
          </ac:graphicFrameMkLst>
        </pc:graphicFrameChg>
        <pc:picChg chg="del">
          <ac:chgData name="Leonardo Salsano de Assis" userId="275a9aae-6ebc-4a45-924b-d22e10049fd8" providerId="ADAL" clId="{AEBFD8C7-3AE6-4639-841A-134CFF0C75C4}" dt="2025-02-03T19:40:18.592" v="3272" actId="478"/>
          <ac:picMkLst>
            <pc:docMk/>
            <pc:sldMk cId="727489552" sldId="544"/>
            <ac:picMk id="8" creationId="{5411B232-2F72-7E41-4C5D-4CDCB32AAE52}"/>
          </ac:picMkLst>
        </pc:picChg>
        <pc:picChg chg="add del mod">
          <ac:chgData name="Leonardo Salsano de Assis" userId="275a9aae-6ebc-4a45-924b-d22e10049fd8" providerId="ADAL" clId="{AEBFD8C7-3AE6-4639-841A-134CFF0C75C4}" dt="2025-02-04T16:30:48.176" v="4360" actId="478"/>
          <ac:picMkLst>
            <pc:docMk/>
            <pc:sldMk cId="727489552" sldId="544"/>
            <ac:picMk id="25" creationId="{855432B3-18C9-E44C-B3B4-DFD0FA9515F5}"/>
          </ac:picMkLst>
        </pc:picChg>
        <pc:picChg chg="add del mod">
          <ac:chgData name="Leonardo Salsano de Assis" userId="275a9aae-6ebc-4a45-924b-d22e10049fd8" providerId="ADAL" clId="{AEBFD8C7-3AE6-4639-841A-134CFF0C75C4}" dt="2025-02-04T17:45:41.219" v="5404" actId="478"/>
          <ac:picMkLst>
            <pc:docMk/>
            <pc:sldMk cId="727489552" sldId="544"/>
            <ac:picMk id="27" creationId="{FD937F89-208D-4507-E220-C4ECEB3ED621}"/>
          </ac:picMkLst>
        </pc:picChg>
        <pc:picChg chg="del">
          <ac:chgData name="Leonardo Salsano de Assis" userId="275a9aae-6ebc-4a45-924b-d22e10049fd8" providerId="ADAL" clId="{AEBFD8C7-3AE6-4639-841A-134CFF0C75C4}" dt="2025-02-03T19:40:17.882" v="3271" actId="478"/>
          <ac:picMkLst>
            <pc:docMk/>
            <pc:sldMk cId="727489552" sldId="544"/>
            <ac:picMk id="2050" creationId="{F7BC0C86-1459-7FCF-7C51-2C28A21938D3}"/>
          </ac:picMkLst>
        </pc:picChg>
        <pc:cxnChg chg="mod">
          <ac:chgData name="Leonardo Salsano de Assis" userId="275a9aae-6ebc-4a45-924b-d22e10049fd8" providerId="ADAL" clId="{AEBFD8C7-3AE6-4639-841A-134CFF0C75C4}" dt="2025-02-04T16:39:18.513" v="4627" actId="478"/>
          <ac:cxnSpMkLst>
            <pc:docMk/>
            <pc:sldMk cId="727489552" sldId="544"/>
            <ac:cxnSpMk id="9" creationId="{A7B067C1-5D14-9318-4BCB-D47E5FEE284A}"/>
          </ac:cxnSpMkLst>
        </pc:cxnChg>
        <pc:cxnChg chg="mod">
          <ac:chgData name="Leonardo Salsano de Assis" userId="275a9aae-6ebc-4a45-924b-d22e10049fd8" providerId="ADAL" clId="{AEBFD8C7-3AE6-4639-841A-134CFF0C75C4}" dt="2025-02-04T16:39:18.513" v="4627" actId="478"/>
          <ac:cxnSpMkLst>
            <pc:docMk/>
            <pc:sldMk cId="727489552" sldId="544"/>
            <ac:cxnSpMk id="10" creationId="{A9DBB22B-A942-EE2B-3A5F-6E5C04CBDD99}"/>
          </ac:cxnSpMkLst>
        </pc:cxnChg>
        <pc:cxnChg chg="mod">
          <ac:chgData name="Leonardo Salsano de Assis" userId="275a9aae-6ebc-4a45-924b-d22e10049fd8" providerId="ADAL" clId="{AEBFD8C7-3AE6-4639-841A-134CFF0C75C4}" dt="2025-02-04T16:39:18.513" v="4627" actId="478"/>
          <ac:cxnSpMkLst>
            <pc:docMk/>
            <pc:sldMk cId="727489552" sldId="544"/>
            <ac:cxnSpMk id="13" creationId="{0B69A4BF-1A17-FB76-2916-81248482A6A4}"/>
          </ac:cxnSpMkLst>
        </pc:cxnChg>
        <pc:cxnChg chg="mod">
          <ac:chgData name="Leonardo Salsano de Assis" userId="275a9aae-6ebc-4a45-924b-d22e10049fd8" providerId="ADAL" clId="{AEBFD8C7-3AE6-4639-841A-134CFF0C75C4}" dt="2025-02-04T16:39:18.513" v="4627" actId="478"/>
          <ac:cxnSpMkLst>
            <pc:docMk/>
            <pc:sldMk cId="727489552" sldId="544"/>
            <ac:cxnSpMk id="14" creationId="{03F4B292-16B9-8EA4-2236-0AC6EADF8097}"/>
          </ac:cxnSpMkLst>
        </pc:cxnChg>
        <pc:cxnChg chg="mod">
          <ac:chgData name="Leonardo Salsano de Assis" userId="275a9aae-6ebc-4a45-924b-d22e10049fd8" providerId="ADAL" clId="{AEBFD8C7-3AE6-4639-841A-134CFF0C75C4}" dt="2025-02-04T16:39:18.513" v="4627" actId="478"/>
          <ac:cxnSpMkLst>
            <pc:docMk/>
            <pc:sldMk cId="727489552" sldId="544"/>
            <ac:cxnSpMk id="16" creationId="{681A629A-F8BD-3163-C9B3-92FAC24DB6EF}"/>
          </ac:cxnSpMkLst>
        </pc:cxnChg>
        <pc:cxnChg chg="mod">
          <ac:chgData name="Leonardo Salsano de Assis" userId="275a9aae-6ebc-4a45-924b-d22e10049fd8" providerId="ADAL" clId="{AEBFD8C7-3AE6-4639-841A-134CFF0C75C4}" dt="2025-02-04T16:39:18.513" v="4627" actId="478"/>
          <ac:cxnSpMkLst>
            <pc:docMk/>
            <pc:sldMk cId="727489552" sldId="544"/>
            <ac:cxnSpMk id="17" creationId="{BBE735E5-F475-4CED-05BA-E344A700E1FA}"/>
          </ac:cxnSpMkLst>
        </pc:cxnChg>
      </pc:sldChg>
      <pc:sldChg chg="addSp modSp mod ord">
        <pc:chgData name="Leonardo Salsano de Assis" userId="275a9aae-6ebc-4a45-924b-d22e10049fd8" providerId="ADAL" clId="{AEBFD8C7-3AE6-4639-841A-134CFF0C75C4}" dt="2025-02-04T19:52:26.005" v="6591"/>
        <pc:sldMkLst>
          <pc:docMk/>
          <pc:sldMk cId="3531948293" sldId="545"/>
        </pc:sldMkLst>
        <pc:spChg chg="mod">
          <ac:chgData name="Leonardo Salsano de Assis" userId="275a9aae-6ebc-4a45-924b-d22e10049fd8" providerId="ADAL" clId="{AEBFD8C7-3AE6-4639-841A-134CFF0C75C4}" dt="2025-02-03T19:42:56.923" v="3439" actId="6549"/>
          <ac:spMkLst>
            <pc:docMk/>
            <pc:sldMk cId="3531948293" sldId="545"/>
            <ac:spMk id="2" creationId="{A8C4614C-62FE-B5AF-063E-56C2B1436EA6}"/>
          </ac:spMkLst>
        </pc:spChg>
        <pc:spChg chg="add mod">
          <ac:chgData name="Leonardo Salsano de Assis" userId="275a9aae-6ebc-4a45-924b-d22e10049fd8" providerId="ADAL" clId="{AEBFD8C7-3AE6-4639-841A-134CFF0C75C4}" dt="2025-02-03T19:42:35.181" v="3377" actId="1076"/>
          <ac:spMkLst>
            <pc:docMk/>
            <pc:sldMk cId="3531948293" sldId="545"/>
            <ac:spMk id="5" creationId="{E863702C-6DEB-5108-C44F-728F4B86EDC8}"/>
          </ac:spMkLst>
        </pc:spChg>
      </pc:sldChg>
      <pc:sldChg chg="addSp delSp modSp del mod ord delAnim modAnim">
        <pc:chgData name="Leonardo Salsano de Assis" userId="275a9aae-6ebc-4a45-924b-d22e10049fd8" providerId="ADAL" clId="{AEBFD8C7-3AE6-4639-841A-134CFF0C75C4}" dt="2025-02-04T19:15:38.315" v="6293" actId="47"/>
        <pc:sldMkLst>
          <pc:docMk/>
          <pc:sldMk cId="2260769044" sldId="546"/>
        </pc:sldMkLst>
        <pc:spChg chg="mod">
          <ac:chgData name="Leonardo Salsano de Assis" userId="275a9aae-6ebc-4a45-924b-d22e10049fd8" providerId="ADAL" clId="{AEBFD8C7-3AE6-4639-841A-134CFF0C75C4}" dt="2025-02-03T19:25:19.925" v="2890" actId="20577"/>
          <ac:spMkLst>
            <pc:docMk/>
            <pc:sldMk cId="2260769044" sldId="546"/>
            <ac:spMk id="3" creationId="{03A16BB4-3025-C3EF-E754-D1EAE4F57D3A}"/>
          </ac:spMkLst>
        </pc:spChg>
        <pc:spChg chg="mod">
          <ac:chgData name="Leonardo Salsano de Assis" userId="275a9aae-6ebc-4a45-924b-d22e10049fd8" providerId="ADAL" clId="{AEBFD8C7-3AE6-4639-841A-134CFF0C75C4}" dt="2025-02-03T19:33:03.304" v="2906" actId="1076"/>
          <ac:spMkLst>
            <pc:docMk/>
            <pc:sldMk cId="2260769044" sldId="546"/>
            <ac:spMk id="9" creationId="{64352127-6FA2-8BD6-5CDE-4EC3C3A20283}"/>
          </ac:spMkLst>
        </pc:spChg>
        <pc:spChg chg="mod">
          <ac:chgData name="Leonardo Salsano de Assis" userId="275a9aae-6ebc-4a45-924b-d22e10049fd8" providerId="ADAL" clId="{AEBFD8C7-3AE6-4639-841A-134CFF0C75C4}" dt="2025-02-03T19:33:03.304" v="2906" actId="1076"/>
          <ac:spMkLst>
            <pc:docMk/>
            <pc:sldMk cId="2260769044" sldId="546"/>
            <ac:spMk id="11" creationId="{3E59E7B5-7DBC-2C3F-A45F-41570B1DC2D3}"/>
          </ac:spMkLst>
        </pc:spChg>
        <pc:spChg chg="add del mod">
          <ac:chgData name="Leonardo Salsano de Assis" userId="275a9aae-6ebc-4a45-924b-d22e10049fd8" providerId="ADAL" clId="{AEBFD8C7-3AE6-4639-841A-134CFF0C75C4}" dt="2025-02-03T19:35:03.567" v="2913"/>
          <ac:spMkLst>
            <pc:docMk/>
            <pc:sldMk cId="2260769044" sldId="546"/>
            <ac:spMk id="12" creationId="{8AA5B4FD-69E5-7F99-2587-F76528E52A27}"/>
          </ac:spMkLst>
        </pc:spChg>
        <pc:spChg chg="add mod">
          <ac:chgData name="Leonardo Salsano de Assis" userId="275a9aae-6ebc-4a45-924b-d22e10049fd8" providerId="ADAL" clId="{AEBFD8C7-3AE6-4639-841A-134CFF0C75C4}" dt="2025-02-03T19:55:58.538" v="3453" actId="6549"/>
          <ac:spMkLst>
            <pc:docMk/>
            <pc:sldMk cId="2260769044" sldId="546"/>
            <ac:spMk id="16" creationId="{3A110527-BFF5-D67B-C383-3BC4504E3F5D}"/>
          </ac:spMkLst>
        </pc:spChg>
        <pc:spChg chg="mod">
          <ac:chgData name="Leonardo Salsano de Assis" userId="275a9aae-6ebc-4a45-924b-d22e10049fd8" providerId="ADAL" clId="{AEBFD8C7-3AE6-4639-841A-134CFF0C75C4}" dt="2025-02-03T19:33:03.304" v="2906" actId="1076"/>
          <ac:spMkLst>
            <pc:docMk/>
            <pc:sldMk cId="2260769044" sldId="546"/>
            <ac:spMk id="32" creationId="{3C490D67-2217-FF93-AE89-A3F510B82660}"/>
          </ac:spMkLst>
        </pc:spChg>
        <pc:spChg chg="del">
          <ac:chgData name="Leonardo Salsano de Assis" userId="275a9aae-6ebc-4a45-924b-d22e10049fd8" providerId="ADAL" clId="{AEBFD8C7-3AE6-4639-841A-134CFF0C75C4}" dt="2025-02-03T19:02:43.344" v="2579" actId="478"/>
          <ac:spMkLst>
            <pc:docMk/>
            <pc:sldMk cId="2260769044" sldId="546"/>
            <ac:spMk id="98" creationId="{5F6DDE6A-6900-0801-D112-4E9D9EE4ED9A}"/>
          </ac:spMkLst>
        </pc:spChg>
        <pc:spChg chg="mod">
          <ac:chgData name="Leonardo Salsano de Assis" userId="275a9aae-6ebc-4a45-924b-d22e10049fd8" providerId="ADAL" clId="{AEBFD8C7-3AE6-4639-841A-134CFF0C75C4}" dt="2025-02-03T19:33:03.304" v="2906" actId="1076"/>
          <ac:spMkLst>
            <pc:docMk/>
            <pc:sldMk cId="2260769044" sldId="546"/>
            <ac:spMk id="99" creationId="{B586D220-CA10-D3B7-006C-93EDC21A0D85}"/>
          </ac:spMkLst>
        </pc:spChg>
        <pc:spChg chg="mod">
          <ac:chgData name="Leonardo Salsano de Assis" userId="275a9aae-6ebc-4a45-924b-d22e10049fd8" providerId="ADAL" clId="{AEBFD8C7-3AE6-4639-841A-134CFF0C75C4}" dt="2025-02-03T19:33:03.304" v="2906" actId="1076"/>
          <ac:spMkLst>
            <pc:docMk/>
            <pc:sldMk cId="2260769044" sldId="546"/>
            <ac:spMk id="101" creationId="{C6F2AE16-37AB-C621-2E28-3FA0776A5330}"/>
          </ac:spMkLst>
        </pc:spChg>
        <pc:spChg chg="mod">
          <ac:chgData name="Leonardo Salsano de Assis" userId="275a9aae-6ebc-4a45-924b-d22e10049fd8" providerId="ADAL" clId="{AEBFD8C7-3AE6-4639-841A-134CFF0C75C4}" dt="2025-02-03T19:33:03.304" v="2906" actId="1076"/>
          <ac:spMkLst>
            <pc:docMk/>
            <pc:sldMk cId="2260769044" sldId="546"/>
            <ac:spMk id="113" creationId="{C1638F61-3BB7-EABD-F6DF-B0FDC3CDAA62}"/>
          </ac:spMkLst>
        </pc:spChg>
        <pc:spChg chg="del">
          <ac:chgData name="Leonardo Salsano de Assis" userId="275a9aae-6ebc-4a45-924b-d22e10049fd8" providerId="ADAL" clId="{AEBFD8C7-3AE6-4639-841A-134CFF0C75C4}" dt="2025-02-03T19:02:43.344" v="2579" actId="478"/>
          <ac:spMkLst>
            <pc:docMk/>
            <pc:sldMk cId="2260769044" sldId="546"/>
            <ac:spMk id="148" creationId="{D1BD0AA9-685C-2916-344D-37DF674F9825}"/>
          </ac:spMkLst>
        </pc:spChg>
        <pc:spChg chg="del">
          <ac:chgData name="Leonardo Salsano de Assis" userId="275a9aae-6ebc-4a45-924b-d22e10049fd8" providerId="ADAL" clId="{AEBFD8C7-3AE6-4639-841A-134CFF0C75C4}" dt="2025-02-03T19:02:43.344" v="2579" actId="478"/>
          <ac:spMkLst>
            <pc:docMk/>
            <pc:sldMk cId="2260769044" sldId="546"/>
            <ac:spMk id="149" creationId="{9A2D875E-47B2-5B84-6F7E-394B0001B5EF}"/>
          </ac:spMkLst>
        </pc:spChg>
        <pc:spChg chg="del">
          <ac:chgData name="Leonardo Salsano de Assis" userId="275a9aae-6ebc-4a45-924b-d22e10049fd8" providerId="ADAL" clId="{AEBFD8C7-3AE6-4639-841A-134CFF0C75C4}" dt="2025-02-03T19:02:43.344" v="2579" actId="478"/>
          <ac:spMkLst>
            <pc:docMk/>
            <pc:sldMk cId="2260769044" sldId="546"/>
            <ac:spMk id="153" creationId="{907B9C24-4D42-AB3E-3656-883C92D30491}"/>
          </ac:spMkLst>
        </pc:spChg>
        <pc:spChg chg="del">
          <ac:chgData name="Leonardo Salsano de Assis" userId="275a9aae-6ebc-4a45-924b-d22e10049fd8" providerId="ADAL" clId="{AEBFD8C7-3AE6-4639-841A-134CFF0C75C4}" dt="2025-02-03T19:02:38.737" v="2578" actId="478"/>
          <ac:spMkLst>
            <pc:docMk/>
            <pc:sldMk cId="2260769044" sldId="546"/>
            <ac:spMk id="172" creationId="{1CB180F4-F60C-A764-9291-D5BD5B18FCBE}"/>
          </ac:spMkLst>
        </pc:spChg>
        <pc:spChg chg="del">
          <ac:chgData name="Leonardo Salsano de Assis" userId="275a9aae-6ebc-4a45-924b-d22e10049fd8" providerId="ADAL" clId="{AEBFD8C7-3AE6-4639-841A-134CFF0C75C4}" dt="2025-02-03T19:02:38.737" v="2578" actId="478"/>
          <ac:spMkLst>
            <pc:docMk/>
            <pc:sldMk cId="2260769044" sldId="546"/>
            <ac:spMk id="173" creationId="{AA8A95CE-668A-BA5F-F315-AE2416E36719}"/>
          </ac:spMkLst>
        </pc:spChg>
        <pc:spChg chg="del">
          <ac:chgData name="Leonardo Salsano de Assis" userId="275a9aae-6ebc-4a45-924b-d22e10049fd8" providerId="ADAL" clId="{AEBFD8C7-3AE6-4639-841A-134CFF0C75C4}" dt="2025-02-03T19:02:38.737" v="2578" actId="478"/>
          <ac:spMkLst>
            <pc:docMk/>
            <pc:sldMk cId="2260769044" sldId="546"/>
            <ac:spMk id="174" creationId="{48037B32-F54C-36FD-F84F-76A9C56A2C3E}"/>
          </ac:spMkLst>
        </pc:spChg>
        <pc:spChg chg="del">
          <ac:chgData name="Leonardo Salsano de Assis" userId="275a9aae-6ebc-4a45-924b-d22e10049fd8" providerId="ADAL" clId="{AEBFD8C7-3AE6-4639-841A-134CFF0C75C4}" dt="2025-02-03T19:02:38.737" v="2578" actId="478"/>
          <ac:spMkLst>
            <pc:docMk/>
            <pc:sldMk cId="2260769044" sldId="546"/>
            <ac:spMk id="178" creationId="{1FF448E8-0E63-535F-94DD-6D4F9076D8CF}"/>
          </ac:spMkLst>
        </pc:spChg>
        <pc:spChg chg="del">
          <ac:chgData name="Leonardo Salsano de Assis" userId="275a9aae-6ebc-4a45-924b-d22e10049fd8" providerId="ADAL" clId="{AEBFD8C7-3AE6-4639-841A-134CFF0C75C4}" dt="2025-02-03T19:02:38.737" v="2578" actId="478"/>
          <ac:spMkLst>
            <pc:docMk/>
            <pc:sldMk cId="2260769044" sldId="546"/>
            <ac:spMk id="180" creationId="{3279D2F8-BA7F-4296-F039-B170ECB70AE3}"/>
          </ac:spMkLst>
        </pc:spChg>
        <pc:spChg chg="del">
          <ac:chgData name="Leonardo Salsano de Assis" userId="275a9aae-6ebc-4a45-924b-d22e10049fd8" providerId="ADAL" clId="{AEBFD8C7-3AE6-4639-841A-134CFF0C75C4}" dt="2025-02-03T19:02:38.737" v="2578" actId="478"/>
          <ac:spMkLst>
            <pc:docMk/>
            <pc:sldMk cId="2260769044" sldId="546"/>
            <ac:spMk id="214" creationId="{AC0F22DB-24CC-B1DB-B09E-9AEB56A983A7}"/>
          </ac:spMkLst>
        </pc:spChg>
        <pc:spChg chg="del">
          <ac:chgData name="Leonardo Salsano de Assis" userId="275a9aae-6ebc-4a45-924b-d22e10049fd8" providerId="ADAL" clId="{AEBFD8C7-3AE6-4639-841A-134CFF0C75C4}" dt="2025-02-03T19:02:38.737" v="2578" actId="478"/>
          <ac:spMkLst>
            <pc:docMk/>
            <pc:sldMk cId="2260769044" sldId="546"/>
            <ac:spMk id="215" creationId="{30D747A7-A43B-66A1-96C5-1F103A3BA6F9}"/>
          </ac:spMkLst>
        </pc:spChg>
        <pc:spChg chg="del">
          <ac:chgData name="Leonardo Salsano de Assis" userId="275a9aae-6ebc-4a45-924b-d22e10049fd8" providerId="ADAL" clId="{AEBFD8C7-3AE6-4639-841A-134CFF0C75C4}" dt="2025-02-03T19:02:38.737" v="2578" actId="478"/>
          <ac:spMkLst>
            <pc:docMk/>
            <pc:sldMk cId="2260769044" sldId="546"/>
            <ac:spMk id="216" creationId="{CD130F84-2CC1-3AD0-724F-5E111BF103CC}"/>
          </ac:spMkLst>
        </pc:spChg>
        <pc:spChg chg="del">
          <ac:chgData name="Leonardo Salsano de Assis" userId="275a9aae-6ebc-4a45-924b-d22e10049fd8" providerId="ADAL" clId="{AEBFD8C7-3AE6-4639-841A-134CFF0C75C4}" dt="2025-02-03T19:02:38.737" v="2578" actId="478"/>
          <ac:spMkLst>
            <pc:docMk/>
            <pc:sldMk cId="2260769044" sldId="546"/>
            <ac:spMk id="217" creationId="{8E93168B-A32D-C9FD-B7E1-FA0092E7A532}"/>
          </ac:spMkLst>
        </pc:spChg>
        <pc:spChg chg="del">
          <ac:chgData name="Leonardo Salsano de Assis" userId="275a9aae-6ebc-4a45-924b-d22e10049fd8" providerId="ADAL" clId="{AEBFD8C7-3AE6-4639-841A-134CFF0C75C4}" dt="2025-02-03T19:02:38.737" v="2578" actId="478"/>
          <ac:spMkLst>
            <pc:docMk/>
            <pc:sldMk cId="2260769044" sldId="546"/>
            <ac:spMk id="218" creationId="{5CF770FC-131B-3F49-3C0D-E7AF1567BAA6}"/>
          </ac:spMkLst>
        </pc:spChg>
        <pc:picChg chg="add mod">
          <ac:chgData name="Leonardo Salsano de Assis" userId="275a9aae-6ebc-4a45-924b-d22e10049fd8" providerId="ADAL" clId="{AEBFD8C7-3AE6-4639-841A-134CFF0C75C4}" dt="2025-02-03T19:32:13.108" v="2903" actId="1076"/>
          <ac:picMkLst>
            <pc:docMk/>
            <pc:sldMk cId="2260769044" sldId="546"/>
            <ac:picMk id="5" creationId="{5250208D-0AAD-E579-2F33-20A6695C96C0}"/>
          </ac:picMkLst>
        </pc:picChg>
        <pc:picChg chg="add del mod">
          <ac:chgData name="Leonardo Salsano de Assis" userId="275a9aae-6ebc-4a45-924b-d22e10049fd8" providerId="ADAL" clId="{AEBFD8C7-3AE6-4639-841A-134CFF0C75C4}" dt="2025-02-03T19:31:55.567" v="2900" actId="478"/>
          <ac:picMkLst>
            <pc:docMk/>
            <pc:sldMk cId="2260769044" sldId="546"/>
            <ac:picMk id="6" creationId="{447B6D02-4FE6-570B-849D-F905C8F8CCF3}"/>
          </ac:picMkLst>
        </pc:picChg>
        <pc:picChg chg="add mod">
          <ac:chgData name="Leonardo Salsano de Assis" userId="275a9aae-6ebc-4a45-924b-d22e10049fd8" providerId="ADAL" clId="{AEBFD8C7-3AE6-4639-841A-134CFF0C75C4}" dt="2025-02-03T19:32:47.506" v="2905" actId="1076"/>
          <ac:picMkLst>
            <pc:docMk/>
            <pc:sldMk cId="2260769044" sldId="546"/>
            <ac:picMk id="7" creationId="{EF96DBB0-37DD-BF95-8857-B75D5F8D8DE4}"/>
          </ac:picMkLst>
        </pc:picChg>
        <pc:picChg chg="add del mod">
          <ac:chgData name="Leonardo Salsano de Assis" userId="275a9aae-6ebc-4a45-924b-d22e10049fd8" providerId="ADAL" clId="{AEBFD8C7-3AE6-4639-841A-134CFF0C75C4}" dt="2025-02-03T19:35:03.566" v="2911" actId="478"/>
          <ac:picMkLst>
            <pc:docMk/>
            <pc:sldMk cId="2260769044" sldId="546"/>
            <ac:picMk id="10" creationId="{C83B3CDF-CE13-6878-CD2F-C582C24E775F}"/>
          </ac:picMkLst>
        </pc:picChg>
        <pc:picChg chg="add mod">
          <ac:chgData name="Leonardo Salsano de Assis" userId="275a9aae-6ebc-4a45-924b-d22e10049fd8" providerId="ADAL" clId="{AEBFD8C7-3AE6-4639-841A-134CFF0C75C4}" dt="2025-02-03T19:35:11.935" v="2914" actId="1076"/>
          <ac:picMkLst>
            <pc:docMk/>
            <pc:sldMk cId="2260769044" sldId="546"/>
            <ac:picMk id="15" creationId="{CBA1820B-E891-E601-974E-B1711468E767}"/>
          </ac:picMkLst>
        </pc:picChg>
        <pc:cxnChg chg="mod">
          <ac:chgData name="Leonardo Salsano de Assis" userId="275a9aae-6ebc-4a45-924b-d22e10049fd8" providerId="ADAL" clId="{AEBFD8C7-3AE6-4639-841A-134CFF0C75C4}" dt="2025-02-03T19:33:03.304" v="2906" actId="1076"/>
          <ac:cxnSpMkLst>
            <pc:docMk/>
            <pc:sldMk cId="2260769044" sldId="546"/>
            <ac:cxnSpMk id="14" creationId="{87466BAE-D87C-2AEA-BFBA-722CADD028AD}"/>
          </ac:cxnSpMkLst>
        </pc:cxnChg>
        <pc:cxnChg chg="mod">
          <ac:chgData name="Leonardo Salsano de Assis" userId="275a9aae-6ebc-4a45-924b-d22e10049fd8" providerId="ADAL" clId="{AEBFD8C7-3AE6-4639-841A-134CFF0C75C4}" dt="2025-02-03T19:33:03.304" v="2906" actId="1076"/>
          <ac:cxnSpMkLst>
            <pc:docMk/>
            <pc:sldMk cId="2260769044" sldId="546"/>
            <ac:cxnSpMk id="36" creationId="{E2674616-1B35-1D6B-B748-45242EB41EF8}"/>
          </ac:cxnSpMkLst>
        </pc:cxnChg>
        <pc:cxnChg chg="mod">
          <ac:chgData name="Leonardo Salsano de Assis" userId="275a9aae-6ebc-4a45-924b-d22e10049fd8" providerId="ADAL" clId="{AEBFD8C7-3AE6-4639-841A-134CFF0C75C4}" dt="2025-02-03T19:33:03.304" v="2906" actId="1076"/>
          <ac:cxnSpMkLst>
            <pc:docMk/>
            <pc:sldMk cId="2260769044" sldId="546"/>
            <ac:cxnSpMk id="47" creationId="{18143637-8165-F472-D0BA-76D9146209F1}"/>
          </ac:cxnSpMkLst>
        </pc:cxnChg>
        <pc:cxnChg chg="mod">
          <ac:chgData name="Leonardo Salsano de Assis" userId="275a9aae-6ebc-4a45-924b-d22e10049fd8" providerId="ADAL" clId="{AEBFD8C7-3AE6-4639-841A-134CFF0C75C4}" dt="2025-02-03T19:33:03.304" v="2906" actId="1076"/>
          <ac:cxnSpMkLst>
            <pc:docMk/>
            <pc:sldMk cId="2260769044" sldId="546"/>
            <ac:cxnSpMk id="110" creationId="{1B0F67AE-A280-561A-8A7A-0B3958302E65}"/>
          </ac:cxnSpMkLst>
        </pc:cxnChg>
      </pc:sldChg>
      <pc:sldChg chg="addSp delSp modSp mod addAnim delAnim modAnim modNotesTx">
        <pc:chgData name="Leonardo Salsano de Assis" userId="275a9aae-6ebc-4a45-924b-d22e10049fd8" providerId="ADAL" clId="{AEBFD8C7-3AE6-4639-841A-134CFF0C75C4}" dt="2025-02-04T21:18:43.539" v="7196" actId="20577"/>
        <pc:sldMkLst>
          <pc:docMk/>
          <pc:sldMk cId="3481641535" sldId="547"/>
        </pc:sldMkLst>
        <pc:spChg chg="mod">
          <ac:chgData name="Leonardo Salsano de Assis" userId="275a9aae-6ebc-4a45-924b-d22e10049fd8" providerId="ADAL" clId="{AEBFD8C7-3AE6-4639-841A-134CFF0C75C4}" dt="2025-02-04T19:18:12.073" v="6315" actId="20577"/>
          <ac:spMkLst>
            <pc:docMk/>
            <pc:sldMk cId="3481641535" sldId="547"/>
            <ac:spMk id="3" creationId="{5AA435F8-B3CB-A19E-EABE-FC6BCC358974}"/>
          </ac:spMkLst>
        </pc:spChg>
        <pc:spChg chg="mod">
          <ac:chgData name="Leonardo Salsano de Assis" userId="275a9aae-6ebc-4a45-924b-d22e10049fd8" providerId="ADAL" clId="{AEBFD8C7-3AE6-4639-841A-134CFF0C75C4}" dt="2025-02-04T14:45:54.034" v="3477" actId="255"/>
          <ac:spMkLst>
            <pc:docMk/>
            <pc:sldMk cId="3481641535" sldId="547"/>
            <ac:spMk id="14" creationId="{1571E26D-D525-C118-7F55-50189883801E}"/>
          </ac:spMkLst>
        </pc:spChg>
        <pc:spChg chg="mod">
          <ac:chgData name="Leonardo Salsano de Assis" userId="275a9aae-6ebc-4a45-924b-d22e10049fd8" providerId="ADAL" clId="{AEBFD8C7-3AE6-4639-841A-134CFF0C75C4}" dt="2025-02-04T14:46:07.421" v="3479" actId="255"/>
          <ac:spMkLst>
            <pc:docMk/>
            <pc:sldMk cId="3481641535" sldId="547"/>
            <ac:spMk id="18" creationId="{F7FB7F9D-524D-0A2C-CEB4-D109E152E35B}"/>
          </ac:spMkLst>
        </pc:spChg>
        <pc:spChg chg="mod">
          <ac:chgData name="Leonardo Salsano de Assis" userId="275a9aae-6ebc-4a45-924b-d22e10049fd8" providerId="ADAL" clId="{AEBFD8C7-3AE6-4639-841A-134CFF0C75C4}" dt="2025-02-04T14:46:22.564" v="3508" actId="255"/>
          <ac:spMkLst>
            <pc:docMk/>
            <pc:sldMk cId="3481641535" sldId="547"/>
            <ac:spMk id="23" creationId="{AF4343DE-1660-B54B-F030-ECB508F9C4E8}"/>
          </ac:spMkLst>
        </pc:spChg>
        <pc:spChg chg="mod">
          <ac:chgData name="Leonardo Salsano de Assis" userId="275a9aae-6ebc-4a45-924b-d22e10049fd8" providerId="ADAL" clId="{AEBFD8C7-3AE6-4639-841A-134CFF0C75C4}" dt="2025-02-04T17:58:42.530" v="5706" actId="207"/>
          <ac:spMkLst>
            <pc:docMk/>
            <pc:sldMk cId="3481641535" sldId="547"/>
            <ac:spMk id="35" creationId="{D623CB3A-1649-645B-8B3D-735603D9F667}"/>
          </ac:spMkLst>
        </pc:spChg>
        <pc:spChg chg="mod">
          <ac:chgData name="Leonardo Salsano de Assis" userId="275a9aae-6ebc-4a45-924b-d22e10049fd8" providerId="ADAL" clId="{AEBFD8C7-3AE6-4639-841A-134CFF0C75C4}" dt="2025-02-04T17:58:46.354" v="5707" actId="108"/>
          <ac:spMkLst>
            <pc:docMk/>
            <pc:sldMk cId="3481641535" sldId="547"/>
            <ac:spMk id="36" creationId="{C9F21835-A1D2-D6EA-B575-EE968EE8B4E7}"/>
          </ac:spMkLst>
        </pc:spChg>
        <pc:spChg chg="mod">
          <ac:chgData name="Leonardo Salsano de Assis" userId="275a9aae-6ebc-4a45-924b-d22e10049fd8" providerId="ADAL" clId="{AEBFD8C7-3AE6-4639-841A-134CFF0C75C4}" dt="2025-02-04T17:58:49.029" v="5708" actId="108"/>
          <ac:spMkLst>
            <pc:docMk/>
            <pc:sldMk cId="3481641535" sldId="547"/>
            <ac:spMk id="37" creationId="{7C38803C-B1BB-BD28-ED86-15C91CC2835E}"/>
          </ac:spMkLst>
        </pc:spChg>
        <pc:spChg chg="mod">
          <ac:chgData name="Leonardo Salsano de Assis" userId="275a9aae-6ebc-4a45-924b-d22e10049fd8" providerId="ADAL" clId="{AEBFD8C7-3AE6-4639-841A-134CFF0C75C4}" dt="2025-02-04T17:59:21.632" v="5716" actId="207"/>
          <ac:spMkLst>
            <pc:docMk/>
            <pc:sldMk cId="3481641535" sldId="547"/>
            <ac:spMk id="40" creationId="{E227E5D2-909C-A0BD-FF5A-92B5455A1601}"/>
          </ac:spMkLst>
        </pc:spChg>
        <pc:spChg chg="add del mod">
          <ac:chgData name="Leonardo Salsano de Assis" userId="275a9aae-6ebc-4a45-924b-d22e10049fd8" providerId="ADAL" clId="{AEBFD8C7-3AE6-4639-841A-134CFF0C75C4}" dt="2025-02-04T17:59:25.297" v="5717" actId="108"/>
          <ac:spMkLst>
            <pc:docMk/>
            <pc:sldMk cId="3481641535" sldId="547"/>
            <ac:spMk id="41" creationId="{6431BC02-C75B-5BB7-3482-D266102850C6}"/>
          </ac:spMkLst>
        </pc:spChg>
        <pc:spChg chg="mod">
          <ac:chgData name="Leonardo Salsano de Assis" userId="275a9aae-6ebc-4a45-924b-d22e10049fd8" providerId="ADAL" clId="{AEBFD8C7-3AE6-4639-841A-134CFF0C75C4}" dt="2025-02-04T14:45:58.518" v="3478" actId="255"/>
          <ac:spMkLst>
            <pc:docMk/>
            <pc:sldMk cId="3481641535" sldId="547"/>
            <ac:spMk id="50" creationId="{6C3586D8-C4C1-1C79-E7BB-863F543DAFC5}"/>
          </ac:spMkLst>
        </pc:spChg>
        <pc:spChg chg="mod">
          <ac:chgData name="Leonardo Salsano de Assis" userId="275a9aae-6ebc-4a45-924b-d22e10049fd8" providerId="ADAL" clId="{AEBFD8C7-3AE6-4639-841A-134CFF0C75C4}" dt="2025-02-02T20:36:56.099" v="1076" actId="164"/>
          <ac:spMkLst>
            <pc:docMk/>
            <pc:sldMk cId="3481641535" sldId="547"/>
            <ac:spMk id="51" creationId="{8EA70993-3D21-DE0D-5E2C-0A75294F4873}"/>
          </ac:spMkLst>
        </pc:spChg>
        <pc:spChg chg="mod">
          <ac:chgData name="Leonardo Salsano de Assis" userId="275a9aae-6ebc-4a45-924b-d22e10049fd8" providerId="ADAL" clId="{AEBFD8C7-3AE6-4639-841A-134CFF0C75C4}" dt="2025-02-02T20:36:56.099" v="1076" actId="164"/>
          <ac:spMkLst>
            <pc:docMk/>
            <pc:sldMk cId="3481641535" sldId="547"/>
            <ac:spMk id="52" creationId="{52C39017-D38F-6188-BD6F-60EFCEC215D3}"/>
          </ac:spMkLst>
        </pc:spChg>
        <pc:spChg chg="mod">
          <ac:chgData name="Leonardo Salsano de Assis" userId="275a9aae-6ebc-4a45-924b-d22e10049fd8" providerId="ADAL" clId="{AEBFD8C7-3AE6-4639-841A-134CFF0C75C4}" dt="2025-02-02T20:36:56.099" v="1076" actId="164"/>
          <ac:spMkLst>
            <pc:docMk/>
            <pc:sldMk cId="3481641535" sldId="547"/>
            <ac:spMk id="54" creationId="{3F1FA82B-C9C7-63D6-1387-2767C56A10B4}"/>
          </ac:spMkLst>
        </pc:spChg>
        <pc:spChg chg="mod">
          <ac:chgData name="Leonardo Salsano de Assis" userId="275a9aae-6ebc-4a45-924b-d22e10049fd8" providerId="ADAL" clId="{AEBFD8C7-3AE6-4639-841A-134CFF0C75C4}" dt="2025-02-02T20:36:56.099" v="1076" actId="164"/>
          <ac:spMkLst>
            <pc:docMk/>
            <pc:sldMk cId="3481641535" sldId="547"/>
            <ac:spMk id="63" creationId="{60D30A86-3F9F-2421-2FC9-C96B6896AE77}"/>
          </ac:spMkLst>
        </pc:spChg>
        <pc:spChg chg="mod">
          <ac:chgData name="Leonardo Salsano de Assis" userId="275a9aae-6ebc-4a45-924b-d22e10049fd8" providerId="ADAL" clId="{AEBFD8C7-3AE6-4639-841A-134CFF0C75C4}" dt="2025-02-02T20:36:56.099" v="1076" actId="164"/>
          <ac:spMkLst>
            <pc:docMk/>
            <pc:sldMk cId="3481641535" sldId="547"/>
            <ac:spMk id="130" creationId="{E18377A6-2535-81E4-2C2E-95401A85B1AF}"/>
          </ac:spMkLst>
        </pc:spChg>
        <pc:spChg chg="mod">
          <ac:chgData name="Leonardo Salsano de Assis" userId="275a9aae-6ebc-4a45-924b-d22e10049fd8" providerId="ADAL" clId="{AEBFD8C7-3AE6-4639-841A-134CFF0C75C4}" dt="2025-02-02T20:36:56.099" v="1076" actId="164"/>
          <ac:spMkLst>
            <pc:docMk/>
            <pc:sldMk cId="3481641535" sldId="547"/>
            <ac:spMk id="131" creationId="{B9383ED5-E137-23CC-8BBF-5C22A22DA720}"/>
          </ac:spMkLst>
        </pc:spChg>
        <pc:spChg chg="mod">
          <ac:chgData name="Leonardo Salsano de Assis" userId="275a9aae-6ebc-4a45-924b-d22e10049fd8" providerId="ADAL" clId="{AEBFD8C7-3AE6-4639-841A-134CFF0C75C4}" dt="2025-02-04T19:27:09.679" v="6321" actId="1035"/>
          <ac:spMkLst>
            <pc:docMk/>
            <pc:sldMk cId="3481641535" sldId="547"/>
            <ac:spMk id="138" creationId="{371508A3-00CB-C18E-221D-F96E80CEF12C}"/>
          </ac:spMkLst>
        </pc:spChg>
        <pc:spChg chg="mod">
          <ac:chgData name="Leonardo Salsano de Assis" userId="275a9aae-6ebc-4a45-924b-d22e10049fd8" providerId="ADAL" clId="{AEBFD8C7-3AE6-4639-841A-134CFF0C75C4}" dt="2025-02-04T19:27:01.367" v="6320" actId="1035"/>
          <ac:spMkLst>
            <pc:docMk/>
            <pc:sldMk cId="3481641535" sldId="547"/>
            <ac:spMk id="139" creationId="{871C9B6B-EE7A-A9C8-8720-5E2C75C39FA3}"/>
          </ac:spMkLst>
        </pc:spChg>
        <pc:spChg chg="mod">
          <ac:chgData name="Leonardo Salsano de Assis" userId="275a9aae-6ebc-4a45-924b-d22e10049fd8" providerId="ADAL" clId="{AEBFD8C7-3AE6-4639-841A-134CFF0C75C4}" dt="2025-02-02T21:33:39.722" v="1254" actId="1076"/>
          <ac:spMkLst>
            <pc:docMk/>
            <pc:sldMk cId="3481641535" sldId="547"/>
            <ac:spMk id="159" creationId="{2F4C9431-718B-B165-BBDD-B160FD95C44F}"/>
          </ac:spMkLst>
        </pc:spChg>
        <pc:spChg chg="add mod topLvl">
          <ac:chgData name="Leonardo Salsano de Assis" userId="275a9aae-6ebc-4a45-924b-d22e10049fd8" providerId="ADAL" clId="{AEBFD8C7-3AE6-4639-841A-134CFF0C75C4}" dt="2025-02-02T21:34:27.018" v="1259" actId="164"/>
          <ac:spMkLst>
            <pc:docMk/>
            <pc:sldMk cId="3481641535" sldId="547"/>
            <ac:spMk id="162" creationId="{4128B93F-24DC-9801-27DE-7E47F0939611}"/>
          </ac:spMkLst>
        </pc:spChg>
        <pc:spChg chg="add mod topLvl">
          <ac:chgData name="Leonardo Salsano de Assis" userId="275a9aae-6ebc-4a45-924b-d22e10049fd8" providerId="ADAL" clId="{AEBFD8C7-3AE6-4639-841A-134CFF0C75C4}" dt="2025-02-04T17:58:10.541" v="5698" actId="20577"/>
          <ac:spMkLst>
            <pc:docMk/>
            <pc:sldMk cId="3481641535" sldId="547"/>
            <ac:spMk id="164" creationId="{911C119C-8A87-9C8B-1108-0DC09E809E7B}"/>
          </ac:spMkLst>
        </pc:spChg>
        <pc:spChg chg="add mod topLvl">
          <ac:chgData name="Leonardo Salsano de Assis" userId="275a9aae-6ebc-4a45-924b-d22e10049fd8" providerId="ADAL" clId="{AEBFD8C7-3AE6-4639-841A-134CFF0C75C4}" dt="2025-02-02T21:34:27.018" v="1259" actId="164"/>
          <ac:spMkLst>
            <pc:docMk/>
            <pc:sldMk cId="3481641535" sldId="547"/>
            <ac:spMk id="167" creationId="{015ADA8B-7CDB-8A62-31CE-20BCB1579FC1}"/>
          </ac:spMkLst>
        </pc:spChg>
        <pc:spChg chg="add mod topLvl">
          <ac:chgData name="Leonardo Salsano de Assis" userId="275a9aae-6ebc-4a45-924b-d22e10049fd8" providerId="ADAL" clId="{AEBFD8C7-3AE6-4639-841A-134CFF0C75C4}" dt="2025-02-04T17:58:18.328" v="5700" actId="20577"/>
          <ac:spMkLst>
            <pc:docMk/>
            <pc:sldMk cId="3481641535" sldId="547"/>
            <ac:spMk id="168" creationId="{4184BCF0-B1DC-07A4-81A3-3D8069752E46}"/>
          </ac:spMkLst>
        </pc:spChg>
        <pc:spChg chg="add mod topLvl">
          <ac:chgData name="Leonardo Salsano de Assis" userId="275a9aae-6ebc-4a45-924b-d22e10049fd8" providerId="ADAL" clId="{AEBFD8C7-3AE6-4639-841A-134CFF0C75C4}" dt="2025-02-02T21:34:27.018" v="1259" actId="164"/>
          <ac:spMkLst>
            <pc:docMk/>
            <pc:sldMk cId="3481641535" sldId="547"/>
            <ac:spMk id="171" creationId="{1F11D134-065B-EFBF-2BBE-CEF562CC1A09}"/>
          </ac:spMkLst>
        </pc:spChg>
        <pc:spChg chg="add mod topLvl">
          <ac:chgData name="Leonardo Salsano de Assis" userId="275a9aae-6ebc-4a45-924b-d22e10049fd8" providerId="ADAL" clId="{AEBFD8C7-3AE6-4639-841A-134CFF0C75C4}" dt="2025-02-04T21:18:43.539" v="7196" actId="20577"/>
          <ac:spMkLst>
            <pc:docMk/>
            <pc:sldMk cId="3481641535" sldId="547"/>
            <ac:spMk id="174" creationId="{CFD8AD31-31BF-67A3-79C7-2088A45779B5}"/>
          </ac:spMkLst>
        </pc:spChg>
        <pc:spChg chg="add mod">
          <ac:chgData name="Leonardo Salsano de Assis" userId="275a9aae-6ebc-4a45-924b-d22e10049fd8" providerId="ADAL" clId="{AEBFD8C7-3AE6-4639-841A-134CFF0C75C4}" dt="2025-02-02T21:33:43.521" v="1255" actId="1076"/>
          <ac:spMkLst>
            <pc:docMk/>
            <pc:sldMk cId="3481641535" sldId="547"/>
            <ac:spMk id="177" creationId="{2239874E-4B37-BD85-6A91-BBB17EDB6DC5}"/>
          </ac:spMkLst>
        </pc:spChg>
        <pc:spChg chg="mod topLvl">
          <ac:chgData name="Leonardo Salsano de Assis" userId="275a9aae-6ebc-4a45-924b-d22e10049fd8" providerId="ADAL" clId="{AEBFD8C7-3AE6-4639-841A-134CFF0C75C4}" dt="2025-02-04T17:57:46.774" v="5688" actId="6549"/>
          <ac:spMkLst>
            <pc:docMk/>
            <pc:sldMk cId="3481641535" sldId="547"/>
            <ac:spMk id="193" creationId="{943483AC-B468-E589-0785-487FB417C894}"/>
          </ac:spMkLst>
        </pc:spChg>
        <pc:spChg chg="mod topLvl">
          <ac:chgData name="Leonardo Salsano de Assis" userId="275a9aae-6ebc-4a45-924b-d22e10049fd8" providerId="ADAL" clId="{AEBFD8C7-3AE6-4639-841A-134CFF0C75C4}" dt="2025-02-04T17:57:49.951" v="5689" actId="6549"/>
          <ac:spMkLst>
            <pc:docMk/>
            <pc:sldMk cId="3481641535" sldId="547"/>
            <ac:spMk id="194" creationId="{70596A63-C35D-2DF8-D702-C9A8FA86B47A}"/>
          </ac:spMkLst>
        </pc:spChg>
        <pc:spChg chg="mod topLvl">
          <ac:chgData name="Leonardo Salsano de Assis" userId="275a9aae-6ebc-4a45-924b-d22e10049fd8" providerId="ADAL" clId="{AEBFD8C7-3AE6-4639-841A-134CFF0C75C4}" dt="2025-02-04T17:58:03.641" v="5696" actId="20577"/>
          <ac:spMkLst>
            <pc:docMk/>
            <pc:sldMk cId="3481641535" sldId="547"/>
            <ac:spMk id="195" creationId="{7C486B3F-A15D-811F-FBB6-9A8BE2AEAC5A}"/>
          </ac:spMkLst>
        </pc:spChg>
        <pc:spChg chg="mod topLvl">
          <ac:chgData name="Leonardo Salsano de Assis" userId="275a9aae-6ebc-4a45-924b-d22e10049fd8" providerId="ADAL" clId="{AEBFD8C7-3AE6-4639-841A-134CFF0C75C4}" dt="2025-02-02T21:32:43.628" v="1242" actId="164"/>
          <ac:spMkLst>
            <pc:docMk/>
            <pc:sldMk cId="3481641535" sldId="547"/>
            <ac:spMk id="203" creationId="{FDBE337F-BE35-3C42-B276-0633883FD569}"/>
          </ac:spMkLst>
        </pc:spChg>
        <pc:spChg chg="mod topLvl">
          <ac:chgData name="Leonardo Salsano de Assis" userId="275a9aae-6ebc-4a45-924b-d22e10049fd8" providerId="ADAL" clId="{AEBFD8C7-3AE6-4639-841A-134CFF0C75C4}" dt="2025-02-02T21:32:43.628" v="1242" actId="164"/>
          <ac:spMkLst>
            <pc:docMk/>
            <pc:sldMk cId="3481641535" sldId="547"/>
            <ac:spMk id="204" creationId="{FA9113B6-052F-1058-054A-02640C5BC5AF}"/>
          </ac:spMkLst>
        </pc:spChg>
        <pc:spChg chg="mod topLvl">
          <ac:chgData name="Leonardo Salsano de Assis" userId="275a9aae-6ebc-4a45-924b-d22e10049fd8" providerId="ADAL" clId="{AEBFD8C7-3AE6-4639-841A-134CFF0C75C4}" dt="2025-02-02T21:32:43.628" v="1242" actId="164"/>
          <ac:spMkLst>
            <pc:docMk/>
            <pc:sldMk cId="3481641535" sldId="547"/>
            <ac:spMk id="205" creationId="{82B135B5-4ED2-6ED5-4BDF-436CA598B239}"/>
          </ac:spMkLst>
        </pc:spChg>
        <pc:spChg chg="mod topLvl">
          <ac:chgData name="Leonardo Salsano de Assis" userId="275a9aae-6ebc-4a45-924b-d22e10049fd8" providerId="ADAL" clId="{AEBFD8C7-3AE6-4639-841A-134CFF0C75C4}" dt="2025-02-02T21:32:43.628" v="1242" actId="164"/>
          <ac:spMkLst>
            <pc:docMk/>
            <pc:sldMk cId="3481641535" sldId="547"/>
            <ac:spMk id="206" creationId="{9DDD31E1-FC00-2CE5-676A-A8E5C655F488}"/>
          </ac:spMkLst>
        </pc:spChg>
        <pc:spChg chg="mod">
          <ac:chgData name="Leonardo Salsano de Assis" userId="275a9aae-6ebc-4a45-924b-d22e10049fd8" providerId="ADAL" clId="{AEBFD8C7-3AE6-4639-841A-134CFF0C75C4}" dt="2025-02-02T21:26:55.937" v="1145"/>
          <ac:spMkLst>
            <pc:docMk/>
            <pc:sldMk cId="3481641535" sldId="547"/>
            <ac:spMk id="207" creationId="{5DF74B25-6799-F7AF-366B-8706B916BD2A}"/>
          </ac:spMkLst>
        </pc:spChg>
        <pc:spChg chg="mod">
          <ac:chgData name="Leonardo Salsano de Assis" userId="275a9aae-6ebc-4a45-924b-d22e10049fd8" providerId="ADAL" clId="{AEBFD8C7-3AE6-4639-841A-134CFF0C75C4}" dt="2025-02-02T21:26:55.937" v="1145"/>
          <ac:spMkLst>
            <pc:docMk/>
            <pc:sldMk cId="3481641535" sldId="547"/>
            <ac:spMk id="208" creationId="{91A74CB7-FE68-12F7-196B-197306732E57}"/>
          </ac:spMkLst>
        </pc:spChg>
        <pc:spChg chg="add mod">
          <ac:chgData name="Leonardo Salsano de Assis" userId="275a9aae-6ebc-4a45-924b-d22e10049fd8" providerId="ADAL" clId="{AEBFD8C7-3AE6-4639-841A-134CFF0C75C4}" dt="2025-02-04T17:59:10.510" v="5713" actId="108"/>
          <ac:spMkLst>
            <pc:docMk/>
            <pc:sldMk cId="3481641535" sldId="547"/>
            <ac:spMk id="212" creationId="{2688A0A6-3500-145F-A8F2-7D9F87F6BCD5}"/>
          </ac:spMkLst>
        </pc:spChg>
        <pc:spChg chg="add mod">
          <ac:chgData name="Leonardo Salsano de Assis" userId="275a9aae-6ebc-4a45-924b-d22e10049fd8" providerId="ADAL" clId="{AEBFD8C7-3AE6-4639-841A-134CFF0C75C4}" dt="2025-02-04T17:59:13.196" v="5714" actId="108"/>
          <ac:spMkLst>
            <pc:docMk/>
            <pc:sldMk cId="3481641535" sldId="547"/>
            <ac:spMk id="213" creationId="{7248F30C-D1C7-4A8C-6722-ED41641DD00A}"/>
          </ac:spMkLst>
        </pc:spChg>
        <pc:spChg chg="add mod">
          <ac:chgData name="Leonardo Salsano de Assis" userId="275a9aae-6ebc-4a45-924b-d22e10049fd8" providerId="ADAL" clId="{AEBFD8C7-3AE6-4639-841A-134CFF0C75C4}" dt="2025-02-04T17:59:15.856" v="5715" actId="108"/>
          <ac:spMkLst>
            <pc:docMk/>
            <pc:sldMk cId="3481641535" sldId="547"/>
            <ac:spMk id="214" creationId="{9920C80A-C67A-47F9-EBF4-BF3E6FE57E4B}"/>
          </ac:spMkLst>
        </pc:spChg>
        <pc:spChg chg="add del mod">
          <ac:chgData name="Leonardo Salsano de Assis" userId="275a9aae-6ebc-4a45-924b-d22e10049fd8" providerId="ADAL" clId="{AEBFD8C7-3AE6-4639-841A-134CFF0C75C4}" dt="2025-02-04T17:07:02.698" v="4789" actId="478"/>
          <ac:spMkLst>
            <pc:docMk/>
            <pc:sldMk cId="3481641535" sldId="547"/>
            <ac:spMk id="215" creationId="{4A1881FE-8328-8C2F-3742-960DE4A82ECB}"/>
          </ac:spMkLst>
        </pc:spChg>
        <pc:spChg chg="add mod">
          <ac:chgData name="Leonardo Salsano de Assis" userId="275a9aae-6ebc-4a45-924b-d22e10049fd8" providerId="ADAL" clId="{AEBFD8C7-3AE6-4639-841A-134CFF0C75C4}" dt="2025-02-04T17:59:27.497" v="5718" actId="108"/>
          <ac:spMkLst>
            <pc:docMk/>
            <pc:sldMk cId="3481641535" sldId="547"/>
            <ac:spMk id="216" creationId="{464A7505-14CB-CB5A-0D08-73238A64FBAE}"/>
          </ac:spMkLst>
        </pc:spChg>
        <pc:spChg chg="add mod">
          <ac:chgData name="Leonardo Salsano de Assis" userId="275a9aae-6ebc-4a45-924b-d22e10049fd8" providerId="ADAL" clId="{AEBFD8C7-3AE6-4639-841A-134CFF0C75C4}" dt="2025-02-04T17:58:53.809" v="5709" actId="108"/>
          <ac:spMkLst>
            <pc:docMk/>
            <pc:sldMk cId="3481641535" sldId="547"/>
            <ac:spMk id="217" creationId="{BD166D38-EE31-B201-532C-E1DEEDCA4ED7}"/>
          </ac:spMkLst>
        </pc:spChg>
        <pc:spChg chg="add mod">
          <ac:chgData name="Leonardo Salsano de Assis" userId="275a9aae-6ebc-4a45-924b-d22e10049fd8" providerId="ADAL" clId="{AEBFD8C7-3AE6-4639-841A-134CFF0C75C4}" dt="2025-02-04T17:58:56.832" v="5710" actId="108"/>
          <ac:spMkLst>
            <pc:docMk/>
            <pc:sldMk cId="3481641535" sldId="547"/>
            <ac:spMk id="218" creationId="{87D50C28-31C9-8425-C64C-30328C1E79BC}"/>
          </ac:spMkLst>
        </pc:spChg>
        <pc:spChg chg="add del mod">
          <ac:chgData name="Leonardo Salsano de Assis" userId="275a9aae-6ebc-4a45-924b-d22e10049fd8" providerId="ADAL" clId="{AEBFD8C7-3AE6-4639-841A-134CFF0C75C4}" dt="2025-02-04T17:11:19.093" v="4884" actId="478"/>
          <ac:spMkLst>
            <pc:docMk/>
            <pc:sldMk cId="3481641535" sldId="547"/>
            <ac:spMk id="219" creationId="{37BE7080-AD06-5972-C5E8-15A03E6C8548}"/>
          </ac:spMkLst>
        </pc:spChg>
        <pc:spChg chg="add">
          <ac:chgData name="Leonardo Salsano de Assis" userId="275a9aae-6ebc-4a45-924b-d22e10049fd8" providerId="ADAL" clId="{AEBFD8C7-3AE6-4639-841A-134CFF0C75C4}" dt="2025-02-02T21:33:28.143" v="1251" actId="11529"/>
          <ac:spMkLst>
            <pc:docMk/>
            <pc:sldMk cId="3481641535" sldId="547"/>
            <ac:spMk id="222" creationId="{12DFB401-F5F1-AF03-6A05-B3EE751919EE}"/>
          </ac:spMkLst>
        </pc:spChg>
        <pc:spChg chg="add mod">
          <ac:chgData name="Leonardo Salsano de Assis" userId="275a9aae-6ebc-4a45-924b-d22e10049fd8" providerId="ADAL" clId="{AEBFD8C7-3AE6-4639-841A-134CFF0C75C4}" dt="2025-02-02T21:33:36.061" v="1253" actId="1076"/>
          <ac:spMkLst>
            <pc:docMk/>
            <pc:sldMk cId="3481641535" sldId="547"/>
            <ac:spMk id="223" creationId="{A5F005E6-EB3B-BE37-BBFF-47C1401725CB}"/>
          </ac:spMkLst>
        </pc:spChg>
        <pc:spChg chg="add mod">
          <ac:chgData name="Leonardo Salsano de Assis" userId="275a9aae-6ebc-4a45-924b-d22e10049fd8" providerId="ADAL" clId="{AEBFD8C7-3AE6-4639-841A-134CFF0C75C4}" dt="2025-02-04T17:12:33.906" v="4891" actId="164"/>
          <ac:spMkLst>
            <pc:docMk/>
            <pc:sldMk cId="3481641535" sldId="547"/>
            <ac:spMk id="225" creationId="{87F00575-ED6C-234C-968A-9999D5CDDBBF}"/>
          </ac:spMkLst>
        </pc:spChg>
        <pc:spChg chg="add mod">
          <ac:chgData name="Leonardo Salsano de Assis" userId="275a9aae-6ebc-4a45-924b-d22e10049fd8" providerId="ADAL" clId="{AEBFD8C7-3AE6-4639-841A-134CFF0C75C4}" dt="2025-02-04T17:12:33.906" v="4891" actId="164"/>
          <ac:spMkLst>
            <pc:docMk/>
            <pc:sldMk cId="3481641535" sldId="547"/>
            <ac:spMk id="226" creationId="{232EE0CA-D0F3-F326-AB51-5FAED974330B}"/>
          </ac:spMkLst>
        </pc:spChg>
        <pc:spChg chg="add mod">
          <ac:chgData name="Leonardo Salsano de Assis" userId="275a9aae-6ebc-4a45-924b-d22e10049fd8" providerId="ADAL" clId="{AEBFD8C7-3AE6-4639-841A-134CFF0C75C4}" dt="2025-02-04T17:12:33.906" v="4891" actId="164"/>
          <ac:spMkLst>
            <pc:docMk/>
            <pc:sldMk cId="3481641535" sldId="547"/>
            <ac:spMk id="227" creationId="{FC533DEF-75C3-22EF-3B6D-3B33F592787E}"/>
          </ac:spMkLst>
        </pc:spChg>
        <pc:spChg chg="add mod">
          <ac:chgData name="Leonardo Salsano de Assis" userId="275a9aae-6ebc-4a45-924b-d22e10049fd8" providerId="ADAL" clId="{AEBFD8C7-3AE6-4639-841A-134CFF0C75C4}" dt="2025-02-04T19:26:49.499" v="6318" actId="1035"/>
          <ac:spMkLst>
            <pc:docMk/>
            <pc:sldMk cId="3481641535" sldId="547"/>
            <ac:spMk id="228" creationId="{8ADDDC95-1EB3-0672-A55E-EDAD80D835B2}"/>
          </ac:spMkLst>
        </pc:spChg>
        <pc:spChg chg="add">
          <ac:chgData name="Leonardo Salsano de Assis" userId="275a9aae-6ebc-4a45-924b-d22e10049fd8" providerId="ADAL" clId="{AEBFD8C7-3AE6-4639-841A-134CFF0C75C4}" dt="2025-02-04T19:41:51.699" v="6455" actId="11529"/>
          <ac:spMkLst>
            <pc:docMk/>
            <pc:sldMk cId="3481641535" sldId="547"/>
            <ac:spMk id="231" creationId="{B7F2E484-538D-689D-70E7-CC9F8FC1D2B8}"/>
          </ac:spMkLst>
        </pc:spChg>
        <pc:spChg chg="add mod">
          <ac:chgData name="Leonardo Salsano de Assis" userId="275a9aae-6ebc-4a45-924b-d22e10049fd8" providerId="ADAL" clId="{AEBFD8C7-3AE6-4639-841A-134CFF0C75C4}" dt="2025-02-04T19:42:05.795" v="6458" actId="14100"/>
          <ac:spMkLst>
            <pc:docMk/>
            <pc:sldMk cId="3481641535" sldId="547"/>
            <ac:spMk id="232" creationId="{A760DEC0-956E-7A2E-768D-A1F3B3599CD0}"/>
          </ac:spMkLst>
        </pc:spChg>
        <pc:spChg chg="add mod">
          <ac:chgData name="Leonardo Salsano de Assis" userId="275a9aae-6ebc-4a45-924b-d22e10049fd8" providerId="ADAL" clId="{AEBFD8C7-3AE6-4639-841A-134CFF0C75C4}" dt="2025-02-04T19:42:15.839" v="6461" actId="14100"/>
          <ac:spMkLst>
            <pc:docMk/>
            <pc:sldMk cId="3481641535" sldId="547"/>
            <ac:spMk id="233" creationId="{5AEA17B8-30A3-1FA3-3195-350C86FDEDF1}"/>
          </ac:spMkLst>
        </pc:spChg>
        <pc:spChg chg="add mod">
          <ac:chgData name="Leonardo Salsano de Assis" userId="275a9aae-6ebc-4a45-924b-d22e10049fd8" providerId="ADAL" clId="{AEBFD8C7-3AE6-4639-841A-134CFF0C75C4}" dt="2025-02-04T19:45:07.058" v="6479" actId="14100"/>
          <ac:spMkLst>
            <pc:docMk/>
            <pc:sldMk cId="3481641535" sldId="547"/>
            <ac:spMk id="234" creationId="{CC9F6E24-E504-CB34-9ADA-9B3C5225AD5D}"/>
          </ac:spMkLst>
        </pc:spChg>
        <pc:spChg chg="add mod">
          <ac:chgData name="Leonardo Salsano de Assis" userId="275a9aae-6ebc-4a45-924b-d22e10049fd8" providerId="ADAL" clId="{AEBFD8C7-3AE6-4639-841A-134CFF0C75C4}" dt="2025-02-04T19:45:17.917" v="6482" actId="14100"/>
          <ac:spMkLst>
            <pc:docMk/>
            <pc:sldMk cId="3481641535" sldId="547"/>
            <ac:spMk id="235" creationId="{9C3F085F-CBBC-3E3B-2EBC-964F74E49BF4}"/>
          </ac:spMkLst>
        </pc:spChg>
        <pc:spChg chg="add mod">
          <ac:chgData name="Leonardo Salsano de Assis" userId="275a9aae-6ebc-4a45-924b-d22e10049fd8" providerId="ADAL" clId="{AEBFD8C7-3AE6-4639-841A-134CFF0C75C4}" dt="2025-02-04T19:45:31.782" v="6488" actId="14100"/>
          <ac:spMkLst>
            <pc:docMk/>
            <pc:sldMk cId="3481641535" sldId="547"/>
            <ac:spMk id="236" creationId="{7BF938F8-D4B8-3CAB-8DCE-D97BC7924B93}"/>
          </ac:spMkLst>
        </pc:spChg>
        <pc:grpChg chg="mod">
          <ac:chgData name="Leonardo Salsano de Assis" userId="275a9aae-6ebc-4a45-924b-d22e10049fd8" providerId="ADAL" clId="{AEBFD8C7-3AE6-4639-841A-134CFF0C75C4}" dt="2025-02-02T21:25:12.114" v="1136" actId="1076"/>
          <ac:grpSpMkLst>
            <pc:docMk/>
            <pc:sldMk cId="3481641535" sldId="547"/>
            <ac:grpSpMk id="160" creationId="{15806AF4-2305-E309-20D0-ABE843102296}"/>
          </ac:grpSpMkLst>
        </pc:grpChg>
        <pc:grpChg chg="add del mod">
          <ac:chgData name="Leonardo Salsano de Assis" userId="275a9aae-6ebc-4a45-924b-d22e10049fd8" providerId="ADAL" clId="{AEBFD8C7-3AE6-4639-841A-134CFF0C75C4}" dt="2025-02-04T19:41:15.086" v="6454" actId="478"/>
          <ac:grpSpMkLst>
            <pc:docMk/>
            <pc:sldMk cId="3481641535" sldId="547"/>
            <ac:grpSpMk id="161" creationId="{5B3C1D2E-091F-BA14-5844-EF06A8CB0DB2}"/>
          </ac:grpSpMkLst>
        </pc:grpChg>
        <pc:grpChg chg="mod">
          <ac:chgData name="Leonardo Salsano de Assis" userId="275a9aae-6ebc-4a45-924b-d22e10049fd8" providerId="ADAL" clId="{AEBFD8C7-3AE6-4639-841A-134CFF0C75C4}" dt="2025-02-04T17:12:43.007" v="4892" actId="164"/>
          <ac:grpSpMkLst>
            <pc:docMk/>
            <pc:sldMk cId="3481641535" sldId="547"/>
            <ac:grpSpMk id="220" creationId="{3D7C18C3-CC86-80C3-BAE9-5B9E14EF0657}"/>
          </ac:grpSpMkLst>
        </pc:grpChg>
        <pc:grpChg chg="add mod">
          <ac:chgData name="Leonardo Salsano de Assis" userId="275a9aae-6ebc-4a45-924b-d22e10049fd8" providerId="ADAL" clId="{AEBFD8C7-3AE6-4639-841A-134CFF0C75C4}" dt="2025-02-04T17:12:33.906" v="4891" actId="164"/>
          <ac:grpSpMkLst>
            <pc:docMk/>
            <pc:sldMk cId="3481641535" sldId="547"/>
            <ac:grpSpMk id="224" creationId="{D804DFB5-2B10-4728-433B-FF10EE894BA4}"/>
          </ac:grpSpMkLst>
        </pc:grpChg>
        <pc:grpChg chg="add mod">
          <ac:chgData name="Leonardo Salsano de Assis" userId="275a9aae-6ebc-4a45-924b-d22e10049fd8" providerId="ADAL" clId="{AEBFD8C7-3AE6-4639-841A-134CFF0C75C4}" dt="2025-02-04T17:12:33.906" v="4891" actId="164"/>
          <ac:grpSpMkLst>
            <pc:docMk/>
            <pc:sldMk cId="3481641535" sldId="547"/>
            <ac:grpSpMk id="229" creationId="{036FB7E6-DEAF-3823-0884-32736A1B8170}"/>
          </ac:grpSpMkLst>
        </pc:grpChg>
        <pc:grpChg chg="add mod">
          <ac:chgData name="Leonardo Salsano de Assis" userId="275a9aae-6ebc-4a45-924b-d22e10049fd8" providerId="ADAL" clId="{AEBFD8C7-3AE6-4639-841A-134CFF0C75C4}" dt="2025-02-04T17:12:43.007" v="4892" actId="164"/>
          <ac:grpSpMkLst>
            <pc:docMk/>
            <pc:sldMk cId="3481641535" sldId="547"/>
            <ac:grpSpMk id="230" creationId="{5C48677F-DA8B-92B4-5230-6E7B08CB2C80}"/>
          </ac:grpSpMkLst>
        </pc:grpChg>
        <pc:picChg chg="mod">
          <ac:chgData name="Leonardo Salsano de Assis" userId="275a9aae-6ebc-4a45-924b-d22e10049fd8" providerId="ADAL" clId="{AEBFD8C7-3AE6-4639-841A-134CFF0C75C4}" dt="2025-02-02T20:37:06.976" v="1079" actId="14100"/>
          <ac:picMkLst>
            <pc:docMk/>
            <pc:sldMk cId="3481641535" sldId="547"/>
            <ac:picMk id="9" creationId="{35FF8E02-7701-0D65-7E05-6B96825BC73E}"/>
          </ac:picMkLst>
        </pc:picChg>
        <pc:cxnChg chg="add mod">
          <ac:chgData name="Leonardo Salsano de Assis" userId="275a9aae-6ebc-4a45-924b-d22e10049fd8" providerId="ADAL" clId="{AEBFD8C7-3AE6-4639-841A-134CFF0C75C4}" dt="2025-02-02T21:25:31.710" v="1138" actId="1076"/>
          <ac:cxnSpMkLst>
            <pc:docMk/>
            <pc:sldMk cId="3481641535" sldId="547"/>
            <ac:cxnSpMk id="165" creationId="{F5C26900-EDB4-02E1-BCE7-EE391BA6C75B}"/>
          </ac:cxnSpMkLst>
        </pc:cxnChg>
        <pc:cxnChg chg="add mod topLvl">
          <ac:chgData name="Leonardo Salsano de Assis" userId="275a9aae-6ebc-4a45-924b-d22e10049fd8" providerId="ADAL" clId="{AEBFD8C7-3AE6-4639-841A-134CFF0C75C4}" dt="2025-02-02T21:34:27.018" v="1259" actId="164"/>
          <ac:cxnSpMkLst>
            <pc:docMk/>
            <pc:sldMk cId="3481641535" sldId="547"/>
            <ac:cxnSpMk id="166" creationId="{0D6C7BBF-3A9E-7A1B-745F-78DEDDD1F58E}"/>
          </ac:cxnSpMkLst>
        </pc:cxnChg>
        <pc:cxnChg chg="add mod topLvl">
          <ac:chgData name="Leonardo Salsano de Assis" userId="275a9aae-6ebc-4a45-924b-d22e10049fd8" providerId="ADAL" clId="{AEBFD8C7-3AE6-4639-841A-134CFF0C75C4}" dt="2025-02-02T21:34:27.018" v="1259" actId="164"/>
          <ac:cxnSpMkLst>
            <pc:docMk/>
            <pc:sldMk cId="3481641535" sldId="547"/>
            <ac:cxnSpMk id="169" creationId="{C53EBD36-822C-FBD8-764B-346912E8EB79}"/>
          </ac:cxnSpMkLst>
        </pc:cxnChg>
        <pc:cxnChg chg="mod">
          <ac:chgData name="Leonardo Salsano de Assis" userId="275a9aae-6ebc-4a45-924b-d22e10049fd8" providerId="ADAL" clId="{AEBFD8C7-3AE6-4639-841A-134CFF0C75C4}" dt="2025-02-02T21:25:43.414" v="1140" actId="1076"/>
          <ac:cxnSpMkLst>
            <pc:docMk/>
            <pc:sldMk cId="3481641535" sldId="547"/>
            <ac:cxnSpMk id="170" creationId="{66F5CEF9-F12C-F375-9A4D-72AF9B55DC54}"/>
          </ac:cxnSpMkLst>
        </pc:cxnChg>
        <pc:cxnChg chg="add mod topLvl">
          <ac:chgData name="Leonardo Salsano de Assis" userId="275a9aae-6ebc-4a45-924b-d22e10049fd8" providerId="ADAL" clId="{AEBFD8C7-3AE6-4639-841A-134CFF0C75C4}" dt="2025-02-02T21:34:27.018" v="1259" actId="164"/>
          <ac:cxnSpMkLst>
            <pc:docMk/>
            <pc:sldMk cId="3481641535" sldId="547"/>
            <ac:cxnSpMk id="172" creationId="{0CE98906-0948-6996-0908-DA0C956CB930}"/>
          </ac:cxnSpMkLst>
        </pc:cxnChg>
        <pc:cxnChg chg="mod">
          <ac:chgData name="Leonardo Salsano de Assis" userId="275a9aae-6ebc-4a45-924b-d22e10049fd8" providerId="ADAL" clId="{AEBFD8C7-3AE6-4639-841A-134CFF0C75C4}" dt="2025-02-02T21:25:48.240" v="1141" actId="1076"/>
          <ac:cxnSpMkLst>
            <pc:docMk/>
            <pc:sldMk cId="3481641535" sldId="547"/>
            <ac:cxnSpMk id="173" creationId="{AD9EB9F6-2DB5-335B-C5D3-06DA7081C7EE}"/>
          </ac:cxnSpMkLst>
        </pc:cxnChg>
      </pc:sldChg>
      <pc:sldChg chg="addSp delSp modSp mod ord modAnim">
        <pc:chgData name="Leonardo Salsano de Assis" userId="275a9aae-6ebc-4a45-924b-d22e10049fd8" providerId="ADAL" clId="{AEBFD8C7-3AE6-4639-841A-134CFF0C75C4}" dt="2025-02-04T16:16:29.561" v="4336"/>
        <pc:sldMkLst>
          <pc:docMk/>
          <pc:sldMk cId="1297449363" sldId="548"/>
        </pc:sldMkLst>
        <pc:spChg chg="add mod">
          <ac:chgData name="Leonardo Salsano de Assis" userId="275a9aae-6ebc-4a45-924b-d22e10049fd8" providerId="ADAL" clId="{AEBFD8C7-3AE6-4639-841A-134CFF0C75C4}" dt="2025-01-31T21:48:35.662" v="185" actId="255"/>
          <ac:spMkLst>
            <pc:docMk/>
            <pc:sldMk cId="1297449363" sldId="548"/>
            <ac:spMk id="6" creationId="{58D9ED06-1335-44C2-280F-34C4B85F62DC}"/>
          </ac:spMkLst>
        </pc:spChg>
        <pc:spChg chg="add mod">
          <ac:chgData name="Leonardo Salsano de Assis" userId="275a9aae-6ebc-4a45-924b-d22e10049fd8" providerId="ADAL" clId="{AEBFD8C7-3AE6-4639-841A-134CFF0C75C4}" dt="2025-01-31T21:48:40.985" v="186" actId="255"/>
          <ac:spMkLst>
            <pc:docMk/>
            <pc:sldMk cId="1297449363" sldId="548"/>
            <ac:spMk id="7" creationId="{0DE6812D-F867-89AC-C9BC-FF0B6BF70DD6}"/>
          </ac:spMkLst>
        </pc:spChg>
        <pc:spChg chg="add mod">
          <ac:chgData name="Leonardo Salsano de Assis" userId="275a9aae-6ebc-4a45-924b-d22e10049fd8" providerId="ADAL" clId="{AEBFD8C7-3AE6-4639-841A-134CFF0C75C4}" dt="2025-01-31T21:54:33.577" v="227" actId="20577"/>
          <ac:spMkLst>
            <pc:docMk/>
            <pc:sldMk cId="1297449363" sldId="548"/>
            <ac:spMk id="8" creationId="{C3583F96-6933-D662-6072-29BEC451EA40}"/>
          </ac:spMkLst>
        </pc:spChg>
        <pc:spChg chg="add mod">
          <ac:chgData name="Leonardo Salsano de Assis" userId="275a9aae-6ebc-4a45-924b-d22e10049fd8" providerId="ADAL" clId="{AEBFD8C7-3AE6-4639-841A-134CFF0C75C4}" dt="2025-01-31T21:53:27.218" v="219" actId="114"/>
          <ac:spMkLst>
            <pc:docMk/>
            <pc:sldMk cId="1297449363" sldId="548"/>
            <ac:spMk id="9" creationId="{4B814152-9054-C119-701D-29AFD8B5997C}"/>
          </ac:spMkLst>
        </pc:spChg>
        <pc:spChg chg="add mod">
          <ac:chgData name="Leonardo Salsano de Assis" userId="275a9aae-6ebc-4a45-924b-d22e10049fd8" providerId="ADAL" clId="{AEBFD8C7-3AE6-4639-841A-134CFF0C75C4}" dt="2025-01-31T21:54:53.981" v="232" actId="20577"/>
          <ac:spMkLst>
            <pc:docMk/>
            <pc:sldMk cId="1297449363" sldId="548"/>
            <ac:spMk id="10" creationId="{020355DB-ECD2-FAB2-A3AD-F26AEB7E75CD}"/>
          </ac:spMkLst>
        </pc:spChg>
        <pc:spChg chg="add mod">
          <ac:chgData name="Leonardo Salsano de Assis" userId="275a9aae-6ebc-4a45-924b-d22e10049fd8" providerId="ADAL" clId="{AEBFD8C7-3AE6-4639-841A-134CFF0C75C4}" dt="2025-01-31T21:55:47.792" v="249" actId="20577"/>
          <ac:spMkLst>
            <pc:docMk/>
            <pc:sldMk cId="1297449363" sldId="548"/>
            <ac:spMk id="11" creationId="{C25A087F-3B1B-039C-1D1E-04F338A509A2}"/>
          </ac:spMkLst>
        </pc:spChg>
        <pc:spChg chg="add mod">
          <ac:chgData name="Leonardo Salsano de Assis" userId="275a9aae-6ebc-4a45-924b-d22e10049fd8" providerId="ADAL" clId="{AEBFD8C7-3AE6-4639-841A-134CFF0C75C4}" dt="2025-01-31T21:42:49.132" v="143" actId="1076"/>
          <ac:spMkLst>
            <pc:docMk/>
            <pc:sldMk cId="1297449363" sldId="548"/>
            <ac:spMk id="12" creationId="{A3B5F914-7FEB-B9A7-7FFC-4C264B24B3B4}"/>
          </ac:spMkLst>
        </pc:spChg>
        <pc:spChg chg="add mod">
          <ac:chgData name="Leonardo Salsano de Assis" userId="275a9aae-6ebc-4a45-924b-d22e10049fd8" providerId="ADAL" clId="{AEBFD8C7-3AE6-4639-841A-134CFF0C75C4}" dt="2025-01-31T21:56:09.241" v="255" actId="1076"/>
          <ac:spMkLst>
            <pc:docMk/>
            <pc:sldMk cId="1297449363" sldId="548"/>
            <ac:spMk id="131" creationId="{5B4F50E7-3904-B20C-1A59-43D31AA528C7}"/>
          </ac:spMkLst>
        </pc:spChg>
        <pc:spChg chg="add mod">
          <ac:chgData name="Leonardo Salsano de Assis" userId="275a9aae-6ebc-4a45-924b-d22e10049fd8" providerId="ADAL" clId="{AEBFD8C7-3AE6-4639-841A-134CFF0C75C4}" dt="2025-01-31T21:56:18.050" v="262" actId="6549"/>
          <ac:spMkLst>
            <pc:docMk/>
            <pc:sldMk cId="1297449363" sldId="548"/>
            <ac:spMk id="132" creationId="{138A1EE0-D3D6-3140-CE69-D3C43469F020}"/>
          </ac:spMkLst>
        </pc:spChg>
        <pc:spChg chg="add mod">
          <ac:chgData name="Leonardo Salsano de Assis" userId="275a9aae-6ebc-4a45-924b-d22e10049fd8" providerId="ADAL" clId="{AEBFD8C7-3AE6-4639-841A-134CFF0C75C4}" dt="2025-01-31T21:56:36.850" v="273" actId="1037"/>
          <ac:spMkLst>
            <pc:docMk/>
            <pc:sldMk cId="1297449363" sldId="548"/>
            <ac:spMk id="133" creationId="{31691F27-B125-7339-D3B4-F9E49B9E59E8}"/>
          </ac:spMkLst>
        </pc:spChg>
        <pc:spChg chg="add del mod">
          <ac:chgData name="Leonardo Salsano de Assis" userId="275a9aae-6ebc-4a45-924b-d22e10049fd8" providerId="ADAL" clId="{AEBFD8C7-3AE6-4639-841A-134CFF0C75C4}" dt="2025-02-03T19:29:22.683" v="2897" actId="478"/>
          <ac:spMkLst>
            <pc:docMk/>
            <pc:sldMk cId="1297449363" sldId="548"/>
            <ac:spMk id="143" creationId="{DF99AB69-167F-101E-3B8B-83BF1296372A}"/>
          </ac:spMkLst>
        </pc:spChg>
        <pc:picChg chg="add mod">
          <ac:chgData name="Leonardo Salsano de Assis" userId="275a9aae-6ebc-4a45-924b-d22e10049fd8" providerId="ADAL" clId="{AEBFD8C7-3AE6-4639-841A-134CFF0C75C4}" dt="2025-02-03T14:42:34.924" v="1894" actId="1076"/>
          <ac:picMkLst>
            <pc:docMk/>
            <pc:sldMk cId="1297449363" sldId="548"/>
            <ac:picMk id="135" creationId="{3A8B727E-E31F-6FF3-198D-B98BF9BAB485}"/>
          </ac:picMkLst>
        </pc:picChg>
        <pc:picChg chg="add mod">
          <ac:chgData name="Leonardo Salsano de Assis" userId="275a9aae-6ebc-4a45-924b-d22e10049fd8" providerId="ADAL" clId="{AEBFD8C7-3AE6-4639-841A-134CFF0C75C4}" dt="2025-02-02T19:52:53.999" v="738" actId="1076"/>
          <ac:picMkLst>
            <pc:docMk/>
            <pc:sldMk cId="1297449363" sldId="548"/>
            <ac:picMk id="137" creationId="{C706F59C-5448-4158-4865-1CB01A64A6FD}"/>
          </ac:picMkLst>
        </pc:picChg>
        <pc:picChg chg="add mod">
          <ac:chgData name="Leonardo Salsano de Assis" userId="275a9aae-6ebc-4a45-924b-d22e10049fd8" providerId="ADAL" clId="{AEBFD8C7-3AE6-4639-841A-134CFF0C75C4}" dt="2025-02-03T14:42:37.474" v="1895" actId="1076"/>
          <ac:picMkLst>
            <pc:docMk/>
            <pc:sldMk cId="1297449363" sldId="548"/>
            <ac:picMk id="139" creationId="{F3CE30E7-5092-C4B0-A04D-451DD61711AC}"/>
          </ac:picMkLst>
        </pc:picChg>
        <pc:picChg chg="add mod">
          <ac:chgData name="Leonardo Salsano de Assis" userId="275a9aae-6ebc-4a45-924b-d22e10049fd8" providerId="ADAL" clId="{AEBFD8C7-3AE6-4639-841A-134CFF0C75C4}" dt="2025-02-03T14:42:31.150" v="1893" actId="1076"/>
          <ac:picMkLst>
            <pc:docMk/>
            <pc:sldMk cId="1297449363" sldId="548"/>
            <ac:picMk id="141" creationId="{C4E7AC21-1629-F631-7243-08D3C134FA3D}"/>
          </ac:picMkLst>
        </pc:picChg>
        <pc:cxnChg chg="add mod">
          <ac:chgData name="Leonardo Salsano de Assis" userId="275a9aae-6ebc-4a45-924b-d22e10049fd8" providerId="ADAL" clId="{AEBFD8C7-3AE6-4639-841A-134CFF0C75C4}" dt="2025-01-31T21:42:33.267" v="138" actId="14100"/>
          <ac:cxnSpMkLst>
            <pc:docMk/>
            <pc:sldMk cId="1297449363" sldId="548"/>
            <ac:cxnSpMk id="14" creationId="{F2D8F10F-8DFB-7DBE-DBC5-B0C82A0EA3C1}"/>
          </ac:cxnSpMkLst>
        </pc:cxnChg>
        <pc:cxnChg chg="add mod">
          <ac:chgData name="Leonardo Salsano de Assis" userId="275a9aae-6ebc-4a45-924b-d22e10049fd8" providerId="ADAL" clId="{AEBFD8C7-3AE6-4639-841A-134CFF0C75C4}" dt="2025-01-31T21:42:36.755" v="139" actId="14100"/>
          <ac:cxnSpMkLst>
            <pc:docMk/>
            <pc:sldMk cId="1297449363" sldId="548"/>
            <ac:cxnSpMk id="16" creationId="{2D71D466-B5E9-F2CD-A3D6-332AD723587D}"/>
          </ac:cxnSpMkLst>
        </pc:cxnChg>
        <pc:cxnChg chg="add mod">
          <ac:chgData name="Leonardo Salsano de Assis" userId="275a9aae-6ebc-4a45-924b-d22e10049fd8" providerId="ADAL" clId="{AEBFD8C7-3AE6-4639-841A-134CFF0C75C4}" dt="2025-01-31T21:42:39.454" v="140" actId="14100"/>
          <ac:cxnSpMkLst>
            <pc:docMk/>
            <pc:sldMk cId="1297449363" sldId="548"/>
            <ac:cxnSpMk id="19" creationId="{9A0E187A-E53D-89A5-AC4C-4038A49BF9F1}"/>
          </ac:cxnSpMkLst>
        </pc:cxnChg>
        <pc:cxnChg chg="add mod">
          <ac:chgData name="Leonardo Salsano de Assis" userId="275a9aae-6ebc-4a45-924b-d22e10049fd8" providerId="ADAL" clId="{AEBFD8C7-3AE6-4639-841A-134CFF0C75C4}" dt="2025-01-31T21:55:28.107" v="242" actId="14100"/>
          <ac:cxnSpMkLst>
            <pc:docMk/>
            <pc:sldMk cId="1297449363" sldId="548"/>
            <ac:cxnSpMk id="22" creationId="{3B1C5288-B441-6954-C2A4-45BF15ADAC34}"/>
          </ac:cxnSpMkLst>
        </pc:cxnChg>
        <pc:cxnChg chg="add mod">
          <ac:chgData name="Leonardo Salsano de Assis" userId="275a9aae-6ebc-4a45-924b-d22e10049fd8" providerId="ADAL" clId="{AEBFD8C7-3AE6-4639-841A-134CFF0C75C4}" dt="2025-01-31T21:55:28.107" v="242" actId="14100"/>
          <ac:cxnSpMkLst>
            <pc:docMk/>
            <pc:sldMk cId="1297449363" sldId="548"/>
            <ac:cxnSpMk id="23" creationId="{FE7F2691-AE6C-F11B-A8F6-405961EE4031}"/>
          </ac:cxnSpMkLst>
        </pc:cxnChg>
        <pc:cxnChg chg="add mod">
          <ac:chgData name="Leonardo Salsano de Assis" userId="275a9aae-6ebc-4a45-924b-d22e10049fd8" providerId="ADAL" clId="{AEBFD8C7-3AE6-4639-841A-134CFF0C75C4}" dt="2025-01-31T21:42:42.132" v="141" actId="14100"/>
          <ac:cxnSpMkLst>
            <pc:docMk/>
            <pc:sldMk cId="1297449363" sldId="548"/>
            <ac:cxnSpMk id="24" creationId="{B8CE388E-DE49-C309-9B89-75F56C56DD94}"/>
          </ac:cxnSpMkLst>
        </pc:cxnChg>
        <pc:cxnChg chg="add mod">
          <ac:chgData name="Leonardo Salsano de Assis" userId="275a9aae-6ebc-4a45-924b-d22e10049fd8" providerId="ADAL" clId="{AEBFD8C7-3AE6-4639-841A-134CFF0C75C4}" dt="2025-01-31T21:55:58.553" v="251" actId="14100"/>
          <ac:cxnSpMkLst>
            <pc:docMk/>
            <pc:sldMk cId="1297449363" sldId="548"/>
            <ac:cxnSpMk id="129" creationId="{D11D4A51-0070-0F60-7C4E-1CD47C8F64E4}"/>
          </ac:cxnSpMkLst>
        </pc:cxnChg>
      </pc:sldChg>
      <pc:sldChg chg="del">
        <pc:chgData name="Leonardo Salsano de Assis" userId="275a9aae-6ebc-4a45-924b-d22e10049fd8" providerId="ADAL" clId="{AEBFD8C7-3AE6-4639-841A-134CFF0C75C4}" dt="2025-02-02T21:35:35.862" v="1263" actId="47"/>
        <pc:sldMkLst>
          <pc:docMk/>
          <pc:sldMk cId="3258795986" sldId="549"/>
        </pc:sldMkLst>
      </pc:sldChg>
      <pc:sldChg chg="modSp del mod">
        <pc:chgData name="Leonardo Salsano de Assis" userId="275a9aae-6ebc-4a45-924b-d22e10049fd8" providerId="ADAL" clId="{AEBFD8C7-3AE6-4639-841A-134CFF0C75C4}" dt="2025-02-04T19:15:15.722" v="6290" actId="47"/>
        <pc:sldMkLst>
          <pc:docMk/>
          <pc:sldMk cId="55353295" sldId="550"/>
        </pc:sldMkLst>
        <pc:spChg chg="mod">
          <ac:chgData name="Leonardo Salsano de Assis" userId="275a9aae-6ebc-4a45-924b-d22e10049fd8" providerId="ADAL" clId="{AEBFD8C7-3AE6-4639-841A-134CFF0C75C4}" dt="2025-02-03T15:50:20.256" v="2428" actId="113"/>
          <ac:spMkLst>
            <pc:docMk/>
            <pc:sldMk cId="55353295" sldId="550"/>
            <ac:spMk id="4" creationId="{BEA14269-FC05-1775-8999-3B12212CB428}"/>
          </ac:spMkLst>
        </pc:spChg>
      </pc:sldChg>
      <pc:sldChg chg="modSp del mod modNotesTx">
        <pc:chgData name="Leonardo Salsano de Assis" userId="275a9aae-6ebc-4a45-924b-d22e10049fd8" providerId="ADAL" clId="{AEBFD8C7-3AE6-4639-841A-134CFF0C75C4}" dt="2025-02-02T21:36:08.443" v="1267" actId="47"/>
        <pc:sldMkLst>
          <pc:docMk/>
          <pc:sldMk cId="359627700" sldId="551"/>
        </pc:sldMkLst>
      </pc:sldChg>
      <pc:sldChg chg="addSp delSp modSp mod ord">
        <pc:chgData name="Leonardo Salsano de Assis" userId="275a9aae-6ebc-4a45-924b-d22e10049fd8" providerId="ADAL" clId="{AEBFD8C7-3AE6-4639-841A-134CFF0C75C4}" dt="2025-02-04T19:15:54.344" v="6297"/>
        <pc:sldMkLst>
          <pc:docMk/>
          <pc:sldMk cId="3077745428" sldId="552"/>
        </pc:sldMkLst>
        <pc:spChg chg="mod">
          <ac:chgData name="Leonardo Salsano de Assis" userId="275a9aae-6ebc-4a45-924b-d22e10049fd8" providerId="ADAL" clId="{AEBFD8C7-3AE6-4639-841A-134CFF0C75C4}" dt="2025-02-02T20:28:53" v="856" actId="164"/>
          <ac:spMkLst>
            <pc:docMk/>
            <pc:sldMk cId="3077745428" sldId="552"/>
            <ac:spMk id="10" creationId="{BE1515B4-AE00-B866-D5B9-41F13BE8A917}"/>
          </ac:spMkLst>
        </pc:spChg>
        <pc:spChg chg="mod">
          <ac:chgData name="Leonardo Salsano de Assis" userId="275a9aae-6ebc-4a45-924b-d22e10049fd8" providerId="ADAL" clId="{AEBFD8C7-3AE6-4639-841A-134CFF0C75C4}" dt="2025-02-02T20:28:53" v="856" actId="164"/>
          <ac:spMkLst>
            <pc:docMk/>
            <pc:sldMk cId="3077745428" sldId="552"/>
            <ac:spMk id="11" creationId="{FDEB456D-C6F8-DC70-DF97-16FE92E7B975}"/>
          </ac:spMkLst>
        </pc:spChg>
        <pc:spChg chg="mod">
          <ac:chgData name="Leonardo Salsano de Assis" userId="275a9aae-6ebc-4a45-924b-d22e10049fd8" providerId="ADAL" clId="{AEBFD8C7-3AE6-4639-841A-134CFF0C75C4}" dt="2025-02-02T20:28:53" v="856" actId="164"/>
          <ac:spMkLst>
            <pc:docMk/>
            <pc:sldMk cId="3077745428" sldId="552"/>
            <ac:spMk id="32" creationId="{92921D7F-9BFB-0F3A-2727-7499628A53EB}"/>
          </ac:spMkLst>
        </pc:spChg>
        <pc:spChg chg="mod">
          <ac:chgData name="Leonardo Salsano de Assis" userId="275a9aae-6ebc-4a45-924b-d22e10049fd8" providerId="ADAL" clId="{AEBFD8C7-3AE6-4639-841A-134CFF0C75C4}" dt="2025-02-02T20:28:53" v="856" actId="164"/>
          <ac:spMkLst>
            <pc:docMk/>
            <pc:sldMk cId="3077745428" sldId="552"/>
            <ac:spMk id="171" creationId="{225986A0-C4B0-4FDE-1D0F-55C2B869D299}"/>
          </ac:spMkLst>
        </pc:spChg>
        <pc:spChg chg="mod">
          <ac:chgData name="Leonardo Salsano de Assis" userId="275a9aae-6ebc-4a45-924b-d22e10049fd8" providerId="ADAL" clId="{AEBFD8C7-3AE6-4639-841A-134CFF0C75C4}" dt="2025-02-02T20:28:53" v="856" actId="164"/>
          <ac:spMkLst>
            <pc:docMk/>
            <pc:sldMk cId="3077745428" sldId="552"/>
            <ac:spMk id="174" creationId="{3F53E274-3CFE-6D21-95E1-B02A55C136BE}"/>
          </ac:spMkLst>
        </pc:spChg>
        <pc:spChg chg="mod">
          <ac:chgData name="Leonardo Salsano de Assis" userId="275a9aae-6ebc-4a45-924b-d22e10049fd8" providerId="ADAL" clId="{AEBFD8C7-3AE6-4639-841A-134CFF0C75C4}" dt="2025-02-02T20:28:53" v="856" actId="164"/>
          <ac:spMkLst>
            <pc:docMk/>
            <pc:sldMk cId="3077745428" sldId="552"/>
            <ac:spMk id="175" creationId="{580B1187-1494-A1D1-72D1-F21140FCE91E}"/>
          </ac:spMkLst>
        </pc:spChg>
        <pc:spChg chg="mod">
          <ac:chgData name="Leonardo Salsano de Assis" userId="275a9aae-6ebc-4a45-924b-d22e10049fd8" providerId="ADAL" clId="{AEBFD8C7-3AE6-4639-841A-134CFF0C75C4}" dt="2025-02-01T19:31:56.546" v="420" actId="1076"/>
          <ac:spMkLst>
            <pc:docMk/>
            <pc:sldMk cId="3077745428" sldId="552"/>
            <ac:spMk id="184" creationId="{4D51E9FF-0CD7-FE92-FB5A-F34BC8691E93}"/>
          </ac:spMkLst>
        </pc:spChg>
        <pc:spChg chg="mod">
          <ac:chgData name="Leonardo Salsano de Assis" userId="275a9aae-6ebc-4a45-924b-d22e10049fd8" providerId="ADAL" clId="{AEBFD8C7-3AE6-4639-841A-134CFF0C75C4}" dt="2025-02-01T19:33:06.364" v="426" actId="1076"/>
          <ac:spMkLst>
            <pc:docMk/>
            <pc:sldMk cId="3077745428" sldId="552"/>
            <ac:spMk id="185" creationId="{C63157CE-345E-929A-7F96-E30E4EADBA9C}"/>
          </ac:spMkLst>
        </pc:spChg>
        <pc:spChg chg="mod">
          <ac:chgData name="Leonardo Salsano de Assis" userId="275a9aae-6ebc-4a45-924b-d22e10049fd8" providerId="ADAL" clId="{AEBFD8C7-3AE6-4639-841A-134CFF0C75C4}" dt="2025-02-01T19:33:17.998" v="428" actId="1076"/>
          <ac:spMkLst>
            <pc:docMk/>
            <pc:sldMk cId="3077745428" sldId="552"/>
            <ac:spMk id="186" creationId="{B4264C61-15DE-E457-ED45-22CD6B107083}"/>
          </ac:spMkLst>
        </pc:spChg>
        <pc:spChg chg="mod">
          <ac:chgData name="Leonardo Salsano de Assis" userId="275a9aae-6ebc-4a45-924b-d22e10049fd8" providerId="ADAL" clId="{AEBFD8C7-3AE6-4639-841A-134CFF0C75C4}" dt="2025-02-02T20:28:53" v="856" actId="164"/>
          <ac:spMkLst>
            <pc:docMk/>
            <pc:sldMk cId="3077745428" sldId="552"/>
            <ac:spMk id="189" creationId="{63BD36DE-F6FC-4DBA-A255-A4E422637E16}"/>
          </ac:spMkLst>
        </pc:spChg>
        <pc:spChg chg="mod">
          <ac:chgData name="Leonardo Salsano de Assis" userId="275a9aae-6ebc-4a45-924b-d22e10049fd8" providerId="ADAL" clId="{AEBFD8C7-3AE6-4639-841A-134CFF0C75C4}" dt="2025-02-01T19:31:56.546" v="420" actId="1076"/>
          <ac:spMkLst>
            <pc:docMk/>
            <pc:sldMk cId="3077745428" sldId="552"/>
            <ac:spMk id="192" creationId="{A75A2377-7892-1E62-806A-18E3731BE2AE}"/>
          </ac:spMkLst>
        </pc:spChg>
        <pc:spChg chg="mod">
          <ac:chgData name="Leonardo Salsano de Assis" userId="275a9aae-6ebc-4a45-924b-d22e10049fd8" providerId="ADAL" clId="{AEBFD8C7-3AE6-4639-841A-134CFF0C75C4}" dt="2025-02-01T19:31:56.546" v="420" actId="1076"/>
          <ac:spMkLst>
            <pc:docMk/>
            <pc:sldMk cId="3077745428" sldId="552"/>
            <ac:spMk id="194" creationId="{D048FB98-0B4C-E253-1D7D-047A2C9F87D2}"/>
          </ac:spMkLst>
        </pc:spChg>
        <pc:spChg chg="add del mod">
          <ac:chgData name="Leonardo Salsano de Assis" userId="275a9aae-6ebc-4a45-924b-d22e10049fd8" providerId="ADAL" clId="{AEBFD8C7-3AE6-4639-841A-134CFF0C75C4}" dt="2025-02-02T20:29:25.122" v="862" actId="164"/>
          <ac:spMkLst>
            <pc:docMk/>
            <pc:sldMk cId="3077745428" sldId="552"/>
            <ac:spMk id="195" creationId="{071EB719-7AC9-E746-3810-5B613E8A2785}"/>
          </ac:spMkLst>
        </pc:spChg>
        <pc:spChg chg="mod">
          <ac:chgData name="Leonardo Salsano de Assis" userId="275a9aae-6ebc-4a45-924b-d22e10049fd8" providerId="ADAL" clId="{AEBFD8C7-3AE6-4639-841A-134CFF0C75C4}" dt="2025-02-02T20:29:01.438" v="857" actId="164"/>
          <ac:spMkLst>
            <pc:docMk/>
            <pc:sldMk cId="3077745428" sldId="552"/>
            <ac:spMk id="202" creationId="{78562185-2C5A-34FE-6E17-7D4A493A97D0}"/>
          </ac:spMkLst>
        </pc:spChg>
        <pc:spChg chg="mod">
          <ac:chgData name="Leonardo Salsano de Assis" userId="275a9aae-6ebc-4a45-924b-d22e10049fd8" providerId="ADAL" clId="{AEBFD8C7-3AE6-4639-841A-134CFF0C75C4}" dt="2025-02-02T20:28:45.895" v="855" actId="164"/>
          <ac:spMkLst>
            <pc:docMk/>
            <pc:sldMk cId="3077745428" sldId="552"/>
            <ac:spMk id="235" creationId="{93A10C0D-1C71-22C8-2185-4DCDA13E28D7}"/>
          </ac:spMkLst>
        </pc:spChg>
        <pc:spChg chg="mod">
          <ac:chgData name="Leonardo Salsano de Assis" userId="275a9aae-6ebc-4a45-924b-d22e10049fd8" providerId="ADAL" clId="{AEBFD8C7-3AE6-4639-841A-134CFF0C75C4}" dt="2025-02-02T20:29:15.290" v="861" actId="164"/>
          <ac:spMkLst>
            <pc:docMk/>
            <pc:sldMk cId="3077745428" sldId="552"/>
            <ac:spMk id="237" creationId="{6E124023-1837-3EAA-8A79-DF65746B096A}"/>
          </ac:spMkLst>
        </pc:spChg>
        <pc:spChg chg="mod">
          <ac:chgData name="Leonardo Salsano de Assis" userId="275a9aae-6ebc-4a45-924b-d22e10049fd8" providerId="ADAL" clId="{AEBFD8C7-3AE6-4639-841A-134CFF0C75C4}" dt="2025-02-01T19:34:26.498" v="450" actId="1076"/>
          <ac:spMkLst>
            <pc:docMk/>
            <pc:sldMk cId="3077745428" sldId="552"/>
            <ac:spMk id="252" creationId="{474DA1F1-E76E-E583-62AA-860DDE2301AA}"/>
          </ac:spMkLst>
        </pc:spChg>
        <pc:spChg chg="mod">
          <ac:chgData name="Leonardo Salsano de Assis" userId="275a9aae-6ebc-4a45-924b-d22e10049fd8" providerId="ADAL" clId="{AEBFD8C7-3AE6-4639-841A-134CFF0C75C4}" dt="2025-02-01T19:34:03.410" v="439" actId="14100"/>
          <ac:spMkLst>
            <pc:docMk/>
            <pc:sldMk cId="3077745428" sldId="552"/>
            <ac:spMk id="253" creationId="{8ED32535-B3F4-797E-56B8-E33D59FD9377}"/>
          </ac:spMkLst>
        </pc:spChg>
        <pc:spChg chg="mod">
          <ac:chgData name="Leonardo Salsano de Assis" userId="275a9aae-6ebc-4a45-924b-d22e10049fd8" providerId="ADAL" clId="{AEBFD8C7-3AE6-4639-841A-134CFF0C75C4}" dt="2025-02-01T19:34:10.326" v="441" actId="14100"/>
          <ac:spMkLst>
            <pc:docMk/>
            <pc:sldMk cId="3077745428" sldId="552"/>
            <ac:spMk id="254" creationId="{C5FB4E98-7098-D87D-F1B6-73662E803AFB}"/>
          </ac:spMkLst>
        </pc:spChg>
        <pc:spChg chg="mod">
          <ac:chgData name="Leonardo Salsano de Assis" userId="275a9aae-6ebc-4a45-924b-d22e10049fd8" providerId="ADAL" clId="{AEBFD8C7-3AE6-4639-841A-134CFF0C75C4}" dt="2025-02-01T19:33:56.347" v="437" actId="14100"/>
          <ac:spMkLst>
            <pc:docMk/>
            <pc:sldMk cId="3077745428" sldId="552"/>
            <ac:spMk id="259" creationId="{506F6946-9725-4647-756E-4A3D058B96EB}"/>
          </ac:spMkLst>
        </pc:spChg>
        <pc:spChg chg="add del mod">
          <ac:chgData name="Leonardo Salsano de Assis" userId="275a9aae-6ebc-4a45-924b-d22e10049fd8" providerId="ADAL" clId="{AEBFD8C7-3AE6-4639-841A-134CFF0C75C4}" dt="2025-02-02T20:29:15.290" v="861" actId="164"/>
          <ac:spMkLst>
            <pc:docMk/>
            <pc:sldMk cId="3077745428" sldId="552"/>
            <ac:spMk id="260" creationId="{92104BC0-D837-5856-9B82-27C960C3FCB3}"/>
          </ac:spMkLst>
        </pc:spChg>
        <pc:spChg chg="mod">
          <ac:chgData name="Leonardo Salsano de Assis" userId="275a9aae-6ebc-4a45-924b-d22e10049fd8" providerId="ADAL" clId="{AEBFD8C7-3AE6-4639-841A-134CFF0C75C4}" dt="2025-02-01T19:32:16.957" v="421" actId="1076"/>
          <ac:spMkLst>
            <pc:docMk/>
            <pc:sldMk cId="3077745428" sldId="552"/>
            <ac:spMk id="264" creationId="{03957945-4303-9421-0584-13B177484879}"/>
          </ac:spMkLst>
        </pc:spChg>
        <pc:spChg chg="mod">
          <ac:chgData name="Leonardo Salsano de Assis" userId="275a9aae-6ebc-4a45-924b-d22e10049fd8" providerId="ADAL" clId="{AEBFD8C7-3AE6-4639-841A-134CFF0C75C4}" dt="2025-02-01T19:32:16.957" v="421" actId="1076"/>
          <ac:spMkLst>
            <pc:docMk/>
            <pc:sldMk cId="3077745428" sldId="552"/>
            <ac:spMk id="265" creationId="{A3D3FF04-9321-BA90-5DDD-E91F5875DB7C}"/>
          </ac:spMkLst>
        </pc:spChg>
        <pc:spChg chg="mod">
          <ac:chgData name="Leonardo Salsano de Assis" userId="275a9aae-6ebc-4a45-924b-d22e10049fd8" providerId="ADAL" clId="{AEBFD8C7-3AE6-4639-841A-134CFF0C75C4}" dt="2025-02-02T20:28:45.895" v="855" actId="164"/>
          <ac:spMkLst>
            <pc:docMk/>
            <pc:sldMk cId="3077745428" sldId="552"/>
            <ac:spMk id="266" creationId="{F0453623-34A3-D23B-5E8D-B299026EBE5D}"/>
          </ac:spMkLst>
        </pc:spChg>
        <pc:spChg chg="mod">
          <ac:chgData name="Leonardo Salsano de Assis" userId="275a9aae-6ebc-4a45-924b-d22e10049fd8" providerId="ADAL" clId="{AEBFD8C7-3AE6-4639-841A-134CFF0C75C4}" dt="2025-02-02T20:28:45.895" v="855" actId="164"/>
          <ac:spMkLst>
            <pc:docMk/>
            <pc:sldMk cId="3077745428" sldId="552"/>
            <ac:spMk id="267" creationId="{FD4B2276-A49C-27D5-C7E1-C43A6591A2DA}"/>
          </ac:spMkLst>
        </pc:spChg>
        <pc:spChg chg="mod">
          <ac:chgData name="Leonardo Salsano de Assis" userId="275a9aae-6ebc-4a45-924b-d22e10049fd8" providerId="ADAL" clId="{AEBFD8C7-3AE6-4639-841A-134CFF0C75C4}" dt="2025-02-01T19:32:16.957" v="421" actId="1076"/>
          <ac:spMkLst>
            <pc:docMk/>
            <pc:sldMk cId="3077745428" sldId="552"/>
            <ac:spMk id="268" creationId="{C615A353-8D34-4D6A-F424-0064E206F04D}"/>
          </ac:spMkLst>
        </pc:spChg>
        <pc:spChg chg="mod">
          <ac:chgData name="Leonardo Salsano de Assis" userId="275a9aae-6ebc-4a45-924b-d22e10049fd8" providerId="ADAL" clId="{AEBFD8C7-3AE6-4639-841A-134CFF0C75C4}" dt="2025-02-02T20:28:53" v="856" actId="164"/>
          <ac:spMkLst>
            <pc:docMk/>
            <pc:sldMk cId="3077745428" sldId="552"/>
            <ac:spMk id="290" creationId="{6FE12D5C-AE22-386D-885E-DFF6ABC4F522}"/>
          </ac:spMkLst>
        </pc:spChg>
        <pc:spChg chg="add mod">
          <ac:chgData name="Leonardo Salsano de Assis" userId="275a9aae-6ebc-4a45-924b-d22e10049fd8" providerId="ADAL" clId="{AEBFD8C7-3AE6-4639-841A-134CFF0C75C4}" dt="2025-02-01T19:29:01.639" v="373" actId="1076"/>
          <ac:spMkLst>
            <pc:docMk/>
            <pc:sldMk cId="3077745428" sldId="552"/>
            <ac:spMk id="291" creationId="{3F92B608-079F-1C0F-465A-794C24423382}"/>
          </ac:spMkLst>
        </pc:spChg>
        <pc:spChg chg="add mod">
          <ac:chgData name="Leonardo Salsano de Assis" userId="275a9aae-6ebc-4a45-924b-d22e10049fd8" providerId="ADAL" clId="{AEBFD8C7-3AE6-4639-841A-134CFF0C75C4}" dt="2025-02-02T20:28:45.895" v="855" actId="164"/>
          <ac:spMkLst>
            <pc:docMk/>
            <pc:sldMk cId="3077745428" sldId="552"/>
            <ac:spMk id="292" creationId="{392A166A-47E3-429E-A2B5-6933B77817F9}"/>
          </ac:spMkLst>
        </pc:spChg>
        <pc:spChg chg="add mod">
          <ac:chgData name="Leonardo Salsano de Assis" userId="275a9aae-6ebc-4a45-924b-d22e10049fd8" providerId="ADAL" clId="{AEBFD8C7-3AE6-4639-841A-134CFF0C75C4}" dt="2025-02-02T20:28:45.895" v="855" actId="164"/>
          <ac:spMkLst>
            <pc:docMk/>
            <pc:sldMk cId="3077745428" sldId="552"/>
            <ac:spMk id="293" creationId="{BFC18867-3BEC-DEA4-6441-BF200F9370F8}"/>
          </ac:spMkLst>
        </pc:spChg>
        <pc:spChg chg="add mod">
          <ac:chgData name="Leonardo Salsano de Assis" userId="275a9aae-6ebc-4a45-924b-d22e10049fd8" providerId="ADAL" clId="{AEBFD8C7-3AE6-4639-841A-134CFF0C75C4}" dt="2025-02-02T20:28:45.895" v="855" actId="164"/>
          <ac:spMkLst>
            <pc:docMk/>
            <pc:sldMk cId="3077745428" sldId="552"/>
            <ac:spMk id="294" creationId="{E3B67D2D-34EE-A773-B941-FC6DB2DB602B}"/>
          </ac:spMkLst>
        </pc:spChg>
        <pc:spChg chg="add mod">
          <ac:chgData name="Leonardo Salsano de Assis" userId="275a9aae-6ebc-4a45-924b-d22e10049fd8" providerId="ADAL" clId="{AEBFD8C7-3AE6-4639-841A-134CFF0C75C4}" dt="2025-02-02T20:28:45.895" v="855" actId="164"/>
          <ac:spMkLst>
            <pc:docMk/>
            <pc:sldMk cId="3077745428" sldId="552"/>
            <ac:spMk id="295" creationId="{6C46333A-2881-893A-C2C9-4BF87D5C92B0}"/>
          </ac:spMkLst>
        </pc:spChg>
        <pc:spChg chg="add mod">
          <ac:chgData name="Leonardo Salsano de Assis" userId="275a9aae-6ebc-4a45-924b-d22e10049fd8" providerId="ADAL" clId="{AEBFD8C7-3AE6-4639-841A-134CFF0C75C4}" dt="2025-02-02T20:28:45.895" v="855" actId="164"/>
          <ac:spMkLst>
            <pc:docMk/>
            <pc:sldMk cId="3077745428" sldId="552"/>
            <ac:spMk id="296" creationId="{06D9CC90-DAAA-A761-63FC-C88248A91C90}"/>
          </ac:spMkLst>
        </pc:spChg>
        <pc:spChg chg="add mod">
          <ac:chgData name="Leonardo Salsano de Assis" userId="275a9aae-6ebc-4a45-924b-d22e10049fd8" providerId="ADAL" clId="{AEBFD8C7-3AE6-4639-841A-134CFF0C75C4}" dt="2025-02-02T20:28:53" v="856" actId="164"/>
          <ac:spMkLst>
            <pc:docMk/>
            <pc:sldMk cId="3077745428" sldId="552"/>
            <ac:spMk id="297" creationId="{FE147432-6A54-630C-13E9-23D954371E71}"/>
          </ac:spMkLst>
        </pc:spChg>
        <pc:spChg chg="add mod">
          <ac:chgData name="Leonardo Salsano de Assis" userId="275a9aae-6ebc-4a45-924b-d22e10049fd8" providerId="ADAL" clId="{AEBFD8C7-3AE6-4639-841A-134CFF0C75C4}" dt="2025-02-02T20:29:25.122" v="862" actId="164"/>
          <ac:spMkLst>
            <pc:docMk/>
            <pc:sldMk cId="3077745428" sldId="552"/>
            <ac:spMk id="298" creationId="{92A94A50-41A5-34A1-ABF6-054C54D197EC}"/>
          </ac:spMkLst>
        </pc:spChg>
        <pc:spChg chg="add mod">
          <ac:chgData name="Leonardo Salsano de Assis" userId="275a9aae-6ebc-4a45-924b-d22e10049fd8" providerId="ADAL" clId="{AEBFD8C7-3AE6-4639-841A-134CFF0C75C4}" dt="2025-02-01T19:33:52.495" v="436" actId="1076"/>
          <ac:spMkLst>
            <pc:docMk/>
            <pc:sldMk cId="3077745428" sldId="552"/>
            <ac:spMk id="299" creationId="{97A48684-00DD-9C85-0EC6-F81ACDA31F13}"/>
          </ac:spMkLst>
        </pc:spChg>
        <pc:spChg chg="add mod">
          <ac:chgData name="Leonardo Salsano de Assis" userId="275a9aae-6ebc-4a45-924b-d22e10049fd8" providerId="ADAL" clId="{AEBFD8C7-3AE6-4639-841A-134CFF0C75C4}" dt="2025-02-01T19:34:51.998" v="468" actId="1076"/>
          <ac:spMkLst>
            <pc:docMk/>
            <pc:sldMk cId="3077745428" sldId="552"/>
            <ac:spMk id="300" creationId="{2CD5F809-9D57-53DD-9423-0204255CD7A0}"/>
          </ac:spMkLst>
        </pc:spChg>
        <pc:spChg chg="add mod">
          <ac:chgData name="Leonardo Salsano de Assis" userId="275a9aae-6ebc-4a45-924b-d22e10049fd8" providerId="ADAL" clId="{AEBFD8C7-3AE6-4639-841A-134CFF0C75C4}" dt="2025-02-01T19:35:08.349" v="470" actId="1076"/>
          <ac:spMkLst>
            <pc:docMk/>
            <pc:sldMk cId="3077745428" sldId="552"/>
            <ac:spMk id="301" creationId="{69116257-D01A-BE4D-393B-EAA4714BBDE8}"/>
          </ac:spMkLst>
        </pc:spChg>
        <pc:spChg chg="add mod">
          <ac:chgData name="Leonardo Salsano de Assis" userId="275a9aae-6ebc-4a45-924b-d22e10049fd8" providerId="ADAL" clId="{AEBFD8C7-3AE6-4639-841A-134CFF0C75C4}" dt="2025-02-01T19:35:41.415" v="474" actId="1076"/>
          <ac:spMkLst>
            <pc:docMk/>
            <pc:sldMk cId="3077745428" sldId="552"/>
            <ac:spMk id="302" creationId="{DA1CCB69-5660-DE07-2BA0-9EE38F0E570F}"/>
          </ac:spMkLst>
        </pc:spChg>
        <pc:spChg chg="add mod">
          <ac:chgData name="Leonardo Salsano de Assis" userId="275a9aae-6ebc-4a45-924b-d22e10049fd8" providerId="ADAL" clId="{AEBFD8C7-3AE6-4639-841A-134CFF0C75C4}" dt="2025-02-01T19:36:26.219" v="480" actId="14100"/>
          <ac:spMkLst>
            <pc:docMk/>
            <pc:sldMk cId="3077745428" sldId="552"/>
            <ac:spMk id="303" creationId="{0FC09434-D04E-11FE-01EC-CA281317C731}"/>
          </ac:spMkLst>
        </pc:spChg>
        <pc:spChg chg="add mod">
          <ac:chgData name="Leonardo Salsano de Assis" userId="275a9aae-6ebc-4a45-924b-d22e10049fd8" providerId="ADAL" clId="{AEBFD8C7-3AE6-4639-841A-134CFF0C75C4}" dt="2025-02-02T20:28:45.895" v="855" actId="164"/>
          <ac:spMkLst>
            <pc:docMk/>
            <pc:sldMk cId="3077745428" sldId="552"/>
            <ac:spMk id="304" creationId="{46D1B1D5-63CF-67AA-C736-B90F19A47976}"/>
          </ac:spMkLst>
        </pc:spChg>
        <pc:spChg chg="add mod">
          <ac:chgData name="Leonardo Salsano de Assis" userId="275a9aae-6ebc-4a45-924b-d22e10049fd8" providerId="ADAL" clId="{AEBFD8C7-3AE6-4639-841A-134CFF0C75C4}" dt="2025-02-02T20:28:53" v="856" actId="164"/>
          <ac:spMkLst>
            <pc:docMk/>
            <pc:sldMk cId="3077745428" sldId="552"/>
            <ac:spMk id="305" creationId="{21122635-D92C-CBAA-9A8C-E378F76DF921}"/>
          </ac:spMkLst>
        </pc:spChg>
        <pc:spChg chg="add mod">
          <ac:chgData name="Leonardo Salsano de Assis" userId="275a9aae-6ebc-4a45-924b-d22e10049fd8" providerId="ADAL" clId="{AEBFD8C7-3AE6-4639-841A-134CFF0C75C4}" dt="2025-02-02T20:29:15.290" v="861" actId="164"/>
          <ac:spMkLst>
            <pc:docMk/>
            <pc:sldMk cId="3077745428" sldId="552"/>
            <ac:spMk id="306" creationId="{90E11E08-10C2-992D-4132-C9D5D4AC4DBE}"/>
          </ac:spMkLst>
        </pc:spChg>
        <pc:spChg chg="add mod">
          <ac:chgData name="Leonardo Salsano de Assis" userId="275a9aae-6ebc-4a45-924b-d22e10049fd8" providerId="ADAL" clId="{AEBFD8C7-3AE6-4639-841A-134CFF0C75C4}" dt="2025-02-01T19:37:29.538" v="504" actId="1076"/>
          <ac:spMkLst>
            <pc:docMk/>
            <pc:sldMk cId="3077745428" sldId="552"/>
            <ac:spMk id="307" creationId="{2B65F9DE-F3C5-964F-E7FE-53BAF3B31716}"/>
          </ac:spMkLst>
        </pc:spChg>
        <pc:spChg chg="add mod">
          <ac:chgData name="Leonardo Salsano de Assis" userId="275a9aae-6ebc-4a45-924b-d22e10049fd8" providerId="ADAL" clId="{AEBFD8C7-3AE6-4639-841A-134CFF0C75C4}" dt="2025-02-02T20:29:01.438" v="857" actId="164"/>
          <ac:spMkLst>
            <pc:docMk/>
            <pc:sldMk cId="3077745428" sldId="552"/>
            <ac:spMk id="308" creationId="{31F063AD-5ACD-A0D9-821E-D9EA09E6B872}"/>
          </ac:spMkLst>
        </pc:spChg>
        <pc:spChg chg="add mod">
          <ac:chgData name="Leonardo Salsano de Assis" userId="275a9aae-6ebc-4a45-924b-d22e10049fd8" providerId="ADAL" clId="{AEBFD8C7-3AE6-4639-841A-134CFF0C75C4}" dt="2025-02-02T20:29:15.290" v="861" actId="164"/>
          <ac:spMkLst>
            <pc:docMk/>
            <pc:sldMk cId="3077745428" sldId="552"/>
            <ac:spMk id="309" creationId="{C5A6E583-8F5B-E08B-5CA8-F000142116EC}"/>
          </ac:spMkLst>
        </pc:spChg>
        <pc:spChg chg="add mod">
          <ac:chgData name="Leonardo Salsano de Assis" userId="275a9aae-6ebc-4a45-924b-d22e10049fd8" providerId="ADAL" clId="{AEBFD8C7-3AE6-4639-841A-134CFF0C75C4}" dt="2025-02-01T19:37:29.538" v="504" actId="1076"/>
          <ac:spMkLst>
            <pc:docMk/>
            <pc:sldMk cId="3077745428" sldId="552"/>
            <ac:spMk id="310" creationId="{ABDB84F3-5A86-BE35-69AC-1F8261778FF8}"/>
          </ac:spMkLst>
        </pc:spChg>
        <pc:spChg chg="add mod">
          <ac:chgData name="Leonardo Salsano de Assis" userId="275a9aae-6ebc-4a45-924b-d22e10049fd8" providerId="ADAL" clId="{AEBFD8C7-3AE6-4639-841A-134CFF0C75C4}" dt="2025-02-02T20:29:15.290" v="861" actId="164"/>
          <ac:spMkLst>
            <pc:docMk/>
            <pc:sldMk cId="3077745428" sldId="552"/>
            <ac:spMk id="311" creationId="{5ACAF832-4457-F1FE-4737-D852F36151FE}"/>
          </ac:spMkLst>
        </pc:spChg>
        <pc:spChg chg="add mod">
          <ac:chgData name="Leonardo Salsano de Assis" userId="275a9aae-6ebc-4a45-924b-d22e10049fd8" providerId="ADAL" clId="{AEBFD8C7-3AE6-4639-841A-134CFF0C75C4}" dt="2025-02-02T20:29:15.290" v="861" actId="164"/>
          <ac:spMkLst>
            <pc:docMk/>
            <pc:sldMk cId="3077745428" sldId="552"/>
            <ac:spMk id="312" creationId="{C994626B-8F00-91BC-1914-AB0631B77F06}"/>
          </ac:spMkLst>
        </pc:spChg>
        <pc:spChg chg="add mod">
          <ac:chgData name="Leonardo Salsano de Assis" userId="275a9aae-6ebc-4a45-924b-d22e10049fd8" providerId="ADAL" clId="{AEBFD8C7-3AE6-4639-841A-134CFF0C75C4}" dt="2025-02-02T20:29:15.290" v="861" actId="164"/>
          <ac:spMkLst>
            <pc:docMk/>
            <pc:sldMk cId="3077745428" sldId="552"/>
            <ac:spMk id="314" creationId="{4520FEB5-2DD3-5A80-3EBB-2A6DEE4C09ED}"/>
          </ac:spMkLst>
        </pc:spChg>
        <pc:spChg chg="add mod">
          <ac:chgData name="Leonardo Salsano de Assis" userId="275a9aae-6ebc-4a45-924b-d22e10049fd8" providerId="ADAL" clId="{AEBFD8C7-3AE6-4639-841A-134CFF0C75C4}" dt="2025-02-02T20:29:15.290" v="861" actId="164"/>
          <ac:spMkLst>
            <pc:docMk/>
            <pc:sldMk cId="3077745428" sldId="552"/>
            <ac:spMk id="315" creationId="{9E2389CC-BB09-D451-CD7E-E550637C8AF4}"/>
          </ac:spMkLst>
        </pc:spChg>
        <pc:spChg chg="add mod">
          <ac:chgData name="Leonardo Salsano de Assis" userId="275a9aae-6ebc-4a45-924b-d22e10049fd8" providerId="ADAL" clId="{AEBFD8C7-3AE6-4639-841A-134CFF0C75C4}" dt="2025-02-02T20:29:15.290" v="861" actId="164"/>
          <ac:spMkLst>
            <pc:docMk/>
            <pc:sldMk cId="3077745428" sldId="552"/>
            <ac:spMk id="316" creationId="{8B3DEE68-60E0-7820-B76E-F85A13E9C4C5}"/>
          </ac:spMkLst>
        </pc:spChg>
        <pc:spChg chg="add mod">
          <ac:chgData name="Leonardo Salsano de Assis" userId="275a9aae-6ebc-4a45-924b-d22e10049fd8" providerId="ADAL" clId="{AEBFD8C7-3AE6-4639-841A-134CFF0C75C4}" dt="2025-02-02T20:29:15.290" v="861" actId="164"/>
          <ac:spMkLst>
            <pc:docMk/>
            <pc:sldMk cId="3077745428" sldId="552"/>
            <ac:spMk id="317" creationId="{AD211F31-7DB3-5AB2-8355-3C5C40283EBD}"/>
          </ac:spMkLst>
        </pc:spChg>
        <pc:spChg chg="add mod">
          <ac:chgData name="Leonardo Salsano de Assis" userId="275a9aae-6ebc-4a45-924b-d22e10049fd8" providerId="ADAL" clId="{AEBFD8C7-3AE6-4639-841A-134CFF0C75C4}" dt="2025-02-02T20:28:45.895" v="855" actId="164"/>
          <ac:spMkLst>
            <pc:docMk/>
            <pc:sldMk cId="3077745428" sldId="552"/>
            <ac:spMk id="318" creationId="{7F718214-DBA1-52A9-A83B-65FC1B799483}"/>
          </ac:spMkLst>
        </pc:spChg>
        <pc:spChg chg="add mod">
          <ac:chgData name="Leonardo Salsano de Assis" userId="275a9aae-6ebc-4a45-924b-d22e10049fd8" providerId="ADAL" clId="{AEBFD8C7-3AE6-4639-841A-134CFF0C75C4}" dt="2025-02-01T19:40:02.713" v="534" actId="1076"/>
          <ac:spMkLst>
            <pc:docMk/>
            <pc:sldMk cId="3077745428" sldId="552"/>
            <ac:spMk id="319" creationId="{3E8825F5-5036-834F-6079-2F082461840F}"/>
          </ac:spMkLst>
        </pc:spChg>
        <pc:spChg chg="add mod">
          <ac:chgData name="Leonardo Salsano de Assis" userId="275a9aae-6ebc-4a45-924b-d22e10049fd8" providerId="ADAL" clId="{AEBFD8C7-3AE6-4639-841A-134CFF0C75C4}" dt="2025-02-02T20:25:09.698" v="824" actId="14100"/>
          <ac:spMkLst>
            <pc:docMk/>
            <pc:sldMk cId="3077745428" sldId="552"/>
            <ac:spMk id="321" creationId="{B0EF4AF7-0DA9-2A00-5BA3-213AC6833A78}"/>
          </ac:spMkLst>
        </pc:spChg>
        <pc:spChg chg="add mod">
          <ac:chgData name="Leonardo Salsano de Assis" userId="275a9aae-6ebc-4a45-924b-d22e10049fd8" providerId="ADAL" clId="{AEBFD8C7-3AE6-4639-841A-134CFF0C75C4}" dt="2025-02-02T20:26:42.825" v="844" actId="164"/>
          <ac:spMkLst>
            <pc:docMk/>
            <pc:sldMk cId="3077745428" sldId="552"/>
            <ac:spMk id="322" creationId="{E069C8B9-9F9A-28A7-2437-5CD9D1A65962}"/>
          </ac:spMkLst>
        </pc:spChg>
        <pc:spChg chg="add mod">
          <ac:chgData name="Leonardo Salsano de Assis" userId="275a9aae-6ebc-4a45-924b-d22e10049fd8" providerId="ADAL" clId="{AEBFD8C7-3AE6-4639-841A-134CFF0C75C4}" dt="2025-02-02T20:26:42.825" v="844" actId="164"/>
          <ac:spMkLst>
            <pc:docMk/>
            <pc:sldMk cId="3077745428" sldId="552"/>
            <ac:spMk id="323" creationId="{A68D5038-F563-4D3E-BD5D-0B6AF6C6DF7F}"/>
          </ac:spMkLst>
        </pc:spChg>
        <pc:spChg chg="add mod">
          <ac:chgData name="Leonardo Salsano de Assis" userId="275a9aae-6ebc-4a45-924b-d22e10049fd8" providerId="ADAL" clId="{AEBFD8C7-3AE6-4639-841A-134CFF0C75C4}" dt="2025-02-02T20:25:09.698" v="824" actId="14100"/>
          <ac:spMkLst>
            <pc:docMk/>
            <pc:sldMk cId="3077745428" sldId="552"/>
            <ac:spMk id="324" creationId="{4D55F0F2-5F35-F444-F8A2-76E48A45ABC4}"/>
          </ac:spMkLst>
        </pc:spChg>
        <pc:spChg chg="add mod">
          <ac:chgData name="Leonardo Salsano de Assis" userId="275a9aae-6ebc-4a45-924b-d22e10049fd8" providerId="ADAL" clId="{AEBFD8C7-3AE6-4639-841A-134CFF0C75C4}" dt="2025-02-02T20:25:09.698" v="824" actId="14100"/>
          <ac:spMkLst>
            <pc:docMk/>
            <pc:sldMk cId="3077745428" sldId="552"/>
            <ac:spMk id="325" creationId="{090367C7-CC50-CA1A-567A-01CD5248428E}"/>
          </ac:spMkLst>
        </pc:spChg>
        <pc:spChg chg="add mod">
          <ac:chgData name="Leonardo Salsano de Assis" userId="275a9aae-6ebc-4a45-924b-d22e10049fd8" providerId="ADAL" clId="{AEBFD8C7-3AE6-4639-841A-134CFF0C75C4}" dt="2025-02-02T20:26:42.825" v="844" actId="164"/>
          <ac:spMkLst>
            <pc:docMk/>
            <pc:sldMk cId="3077745428" sldId="552"/>
            <ac:spMk id="340" creationId="{D97C3D67-D332-4CF5-3F53-805F3379CC28}"/>
          </ac:spMkLst>
        </pc:spChg>
        <pc:spChg chg="mod">
          <ac:chgData name="Leonardo Salsano de Assis" userId="275a9aae-6ebc-4a45-924b-d22e10049fd8" providerId="ADAL" clId="{AEBFD8C7-3AE6-4639-841A-134CFF0C75C4}" dt="2025-02-02T20:26:42.825" v="844" actId="164"/>
          <ac:spMkLst>
            <pc:docMk/>
            <pc:sldMk cId="3077745428" sldId="552"/>
            <ac:spMk id="341" creationId="{FB04B70A-70B1-695E-5B2F-BA46E6CFC6BA}"/>
          </ac:spMkLst>
        </pc:spChg>
        <pc:spChg chg="add mod">
          <ac:chgData name="Leonardo Salsano de Assis" userId="275a9aae-6ebc-4a45-924b-d22e10049fd8" providerId="ADAL" clId="{AEBFD8C7-3AE6-4639-841A-134CFF0C75C4}" dt="2025-02-02T20:25:09.698" v="824" actId="14100"/>
          <ac:spMkLst>
            <pc:docMk/>
            <pc:sldMk cId="3077745428" sldId="552"/>
            <ac:spMk id="342" creationId="{EAF135E8-80D2-A474-9B65-216A640B5099}"/>
          </ac:spMkLst>
        </pc:spChg>
        <pc:spChg chg="add mod">
          <ac:chgData name="Leonardo Salsano de Assis" userId="275a9aae-6ebc-4a45-924b-d22e10049fd8" providerId="ADAL" clId="{AEBFD8C7-3AE6-4639-841A-134CFF0C75C4}" dt="2025-02-02T20:26:42.825" v="844" actId="164"/>
          <ac:spMkLst>
            <pc:docMk/>
            <pc:sldMk cId="3077745428" sldId="552"/>
            <ac:spMk id="343" creationId="{BB7D200C-688B-DFB1-6DB9-882192762D46}"/>
          </ac:spMkLst>
        </pc:spChg>
        <pc:spChg chg="add mod">
          <ac:chgData name="Leonardo Salsano de Assis" userId="275a9aae-6ebc-4a45-924b-d22e10049fd8" providerId="ADAL" clId="{AEBFD8C7-3AE6-4639-841A-134CFF0C75C4}" dt="2025-02-02T20:26:42.825" v="844" actId="164"/>
          <ac:spMkLst>
            <pc:docMk/>
            <pc:sldMk cId="3077745428" sldId="552"/>
            <ac:spMk id="344" creationId="{75F8F782-5B95-3FF6-22CA-32E293CFF3F6}"/>
          </ac:spMkLst>
        </pc:spChg>
        <pc:spChg chg="add mod">
          <ac:chgData name="Leonardo Salsano de Assis" userId="275a9aae-6ebc-4a45-924b-d22e10049fd8" providerId="ADAL" clId="{AEBFD8C7-3AE6-4639-841A-134CFF0C75C4}" dt="2025-02-02T20:25:09.698" v="824" actId="14100"/>
          <ac:spMkLst>
            <pc:docMk/>
            <pc:sldMk cId="3077745428" sldId="552"/>
            <ac:spMk id="345" creationId="{5929D5F7-58FA-7779-7ABD-8CAB41A2CB67}"/>
          </ac:spMkLst>
        </pc:spChg>
        <pc:spChg chg="add mod">
          <ac:chgData name="Leonardo Salsano de Assis" userId="275a9aae-6ebc-4a45-924b-d22e10049fd8" providerId="ADAL" clId="{AEBFD8C7-3AE6-4639-841A-134CFF0C75C4}" dt="2025-02-02T20:26:42.825" v="844" actId="164"/>
          <ac:spMkLst>
            <pc:docMk/>
            <pc:sldMk cId="3077745428" sldId="552"/>
            <ac:spMk id="361" creationId="{3D0528A8-B4FB-F698-8EF0-24B74B79A9A5}"/>
          </ac:spMkLst>
        </pc:spChg>
        <pc:spChg chg="add mod">
          <ac:chgData name="Leonardo Salsano de Assis" userId="275a9aae-6ebc-4a45-924b-d22e10049fd8" providerId="ADAL" clId="{AEBFD8C7-3AE6-4639-841A-134CFF0C75C4}" dt="2025-02-02T20:26:42.825" v="844" actId="164"/>
          <ac:spMkLst>
            <pc:docMk/>
            <pc:sldMk cId="3077745428" sldId="552"/>
            <ac:spMk id="365" creationId="{DE763EB7-5987-2054-76FE-3568582AF512}"/>
          </ac:spMkLst>
        </pc:spChg>
        <pc:spChg chg="add mod">
          <ac:chgData name="Leonardo Salsano de Assis" userId="275a9aae-6ebc-4a45-924b-d22e10049fd8" providerId="ADAL" clId="{AEBFD8C7-3AE6-4639-841A-134CFF0C75C4}" dt="2025-02-02T20:26:42.825" v="844" actId="164"/>
          <ac:spMkLst>
            <pc:docMk/>
            <pc:sldMk cId="3077745428" sldId="552"/>
            <ac:spMk id="366" creationId="{AA5C3A80-BD72-EC3B-55C6-654BF47E1C0C}"/>
          </ac:spMkLst>
        </pc:spChg>
        <pc:spChg chg="add mod">
          <ac:chgData name="Leonardo Salsano de Assis" userId="275a9aae-6ebc-4a45-924b-d22e10049fd8" providerId="ADAL" clId="{AEBFD8C7-3AE6-4639-841A-134CFF0C75C4}" dt="2025-02-02T20:26:42.825" v="844" actId="164"/>
          <ac:spMkLst>
            <pc:docMk/>
            <pc:sldMk cId="3077745428" sldId="552"/>
            <ac:spMk id="367" creationId="{C8ED690F-205A-3186-F4BE-4C9397B96EDB}"/>
          </ac:spMkLst>
        </pc:spChg>
        <pc:spChg chg="mod">
          <ac:chgData name="Leonardo Salsano de Assis" userId="275a9aae-6ebc-4a45-924b-d22e10049fd8" providerId="ADAL" clId="{AEBFD8C7-3AE6-4639-841A-134CFF0C75C4}" dt="2025-02-02T20:26:52.036" v="845"/>
          <ac:spMkLst>
            <pc:docMk/>
            <pc:sldMk cId="3077745428" sldId="552"/>
            <ac:spMk id="371" creationId="{97C7021F-B175-B5C5-0659-45A390CCE3A2}"/>
          </ac:spMkLst>
        </pc:spChg>
        <pc:spChg chg="mod">
          <ac:chgData name="Leonardo Salsano de Assis" userId="275a9aae-6ebc-4a45-924b-d22e10049fd8" providerId="ADAL" clId="{AEBFD8C7-3AE6-4639-841A-134CFF0C75C4}" dt="2025-02-02T20:26:52.036" v="845"/>
          <ac:spMkLst>
            <pc:docMk/>
            <pc:sldMk cId="3077745428" sldId="552"/>
            <ac:spMk id="372" creationId="{10E80B97-C9A0-2F21-0CBF-2146463E96AF}"/>
          </ac:spMkLst>
        </pc:spChg>
        <pc:spChg chg="mod">
          <ac:chgData name="Leonardo Salsano de Assis" userId="275a9aae-6ebc-4a45-924b-d22e10049fd8" providerId="ADAL" clId="{AEBFD8C7-3AE6-4639-841A-134CFF0C75C4}" dt="2025-02-02T20:26:52.036" v="845"/>
          <ac:spMkLst>
            <pc:docMk/>
            <pc:sldMk cId="3077745428" sldId="552"/>
            <ac:spMk id="373" creationId="{2FA1D316-2C41-2277-48F8-E50AD8FD3438}"/>
          </ac:spMkLst>
        </pc:spChg>
        <pc:spChg chg="mod">
          <ac:chgData name="Leonardo Salsano de Assis" userId="275a9aae-6ebc-4a45-924b-d22e10049fd8" providerId="ADAL" clId="{AEBFD8C7-3AE6-4639-841A-134CFF0C75C4}" dt="2025-02-02T20:26:52.036" v="845"/>
          <ac:spMkLst>
            <pc:docMk/>
            <pc:sldMk cId="3077745428" sldId="552"/>
            <ac:spMk id="375" creationId="{7291EA60-6DEC-A0A5-380A-B4E62844C917}"/>
          </ac:spMkLst>
        </pc:spChg>
        <pc:spChg chg="mod">
          <ac:chgData name="Leonardo Salsano de Assis" userId="275a9aae-6ebc-4a45-924b-d22e10049fd8" providerId="ADAL" clId="{AEBFD8C7-3AE6-4639-841A-134CFF0C75C4}" dt="2025-02-02T20:26:52.036" v="845"/>
          <ac:spMkLst>
            <pc:docMk/>
            <pc:sldMk cId="3077745428" sldId="552"/>
            <ac:spMk id="391" creationId="{239EF462-8590-800A-0347-23503790FC33}"/>
          </ac:spMkLst>
        </pc:spChg>
        <pc:spChg chg="mod">
          <ac:chgData name="Leonardo Salsano de Assis" userId="275a9aae-6ebc-4a45-924b-d22e10049fd8" providerId="ADAL" clId="{AEBFD8C7-3AE6-4639-841A-134CFF0C75C4}" dt="2025-02-02T20:26:52.036" v="845"/>
          <ac:spMkLst>
            <pc:docMk/>
            <pc:sldMk cId="3077745428" sldId="552"/>
            <ac:spMk id="392" creationId="{54641147-D7E7-6C03-F7BC-B63C1003BD8A}"/>
          </ac:spMkLst>
        </pc:spChg>
        <pc:spChg chg="mod">
          <ac:chgData name="Leonardo Salsano de Assis" userId="275a9aae-6ebc-4a45-924b-d22e10049fd8" providerId="ADAL" clId="{AEBFD8C7-3AE6-4639-841A-134CFF0C75C4}" dt="2025-02-02T20:26:52.036" v="845"/>
          <ac:spMkLst>
            <pc:docMk/>
            <pc:sldMk cId="3077745428" sldId="552"/>
            <ac:spMk id="394" creationId="{5D473586-7506-575F-2C2B-EC1CE78DB505}"/>
          </ac:spMkLst>
        </pc:spChg>
        <pc:spChg chg="mod">
          <ac:chgData name="Leonardo Salsano de Assis" userId="275a9aae-6ebc-4a45-924b-d22e10049fd8" providerId="ADAL" clId="{AEBFD8C7-3AE6-4639-841A-134CFF0C75C4}" dt="2025-02-02T20:26:52.036" v="845"/>
          <ac:spMkLst>
            <pc:docMk/>
            <pc:sldMk cId="3077745428" sldId="552"/>
            <ac:spMk id="395" creationId="{7E097157-0318-DFD7-BECB-160F753181CC}"/>
          </ac:spMkLst>
        </pc:spChg>
        <pc:spChg chg="mod">
          <ac:chgData name="Leonardo Salsano de Assis" userId="275a9aae-6ebc-4a45-924b-d22e10049fd8" providerId="ADAL" clId="{AEBFD8C7-3AE6-4639-841A-134CFF0C75C4}" dt="2025-02-02T20:26:52.036" v="845"/>
          <ac:spMkLst>
            <pc:docMk/>
            <pc:sldMk cId="3077745428" sldId="552"/>
            <ac:spMk id="396" creationId="{F94D734A-05A7-8657-F740-6721DA376B9E}"/>
          </ac:spMkLst>
        </pc:spChg>
        <pc:spChg chg="mod">
          <ac:chgData name="Leonardo Salsano de Assis" userId="275a9aae-6ebc-4a45-924b-d22e10049fd8" providerId="ADAL" clId="{AEBFD8C7-3AE6-4639-841A-134CFF0C75C4}" dt="2025-02-02T20:26:52.036" v="845"/>
          <ac:spMkLst>
            <pc:docMk/>
            <pc:sldMk cId="3077745428" sldId="552"/>
            <ac:spMk id="401" creationId="{1E5D7028-9EAC-2F51-9D9B-C62A94DBA379}"/>
          </ac:spMkLst>
        </pc:spChg>
        <pc:spChg chg="mod">
          <ac:chgData name="Leonardo Salsano de Assis" userId="275a9aae-6ebc-4a45-924b-d22e10049fd8" providerId="ADAL" clId="{AEBFD8C7-3AE6-4639-841A-134CFF0C75C4}" dt="2025-02-02T20:27:54.652" v="852"/>
          <ac:spMkLst>
            <pc:docMk/>
            <pc:sldMk cId="3077745428" sldId="552"/>
            <ac:spMk id="405" creationId="{3C9C4901-4F74-F301-E99B-3CFEADDE5F60}"/>
          </ac:spMkLst>
        </pc:spChg>
        <pc:spChg chg="mod">
          <ac:chgData name="Leonardo Salsano de Assis" userId="275a9aae-6ebc-4a45-924b-d22e10049fd8" providerId="ADAL" clId="{AEBFD8C7-3AE6-4639-841A-134CFF0C75C4}" dt="2025-02-02T20:27:54.652" v="852"/>
          <ac:spMkLst>
            <pc:docMk/>
            <pc:sldMk cId="3077745428" sldId="552"/>
            <ac:spMk id="406" creationId="{25CAB9B0-F21D-1D28-BB75-A41FE42CE04D}"/>
          </ac:spMkLst>
        </pc:spChg>
        <pc:spChg chg="mod">
          <ac:chgData name="Leonardo Salsano de Assis" userId="275a9aae-6ebc-4a45-924b-d22e10049fd8" providerId="ADAL" clId="{AEBFD8C7-3AE6-4639-841A-134CFF0C75C4}" dt="2025-02-02T20:27:54.652" v="852"/>
          <ac:spMkLst>
            <pc:docMk/>
            <pc:sldMk cId="3077745428" sldId="552"/>
            <ac:spMk id="407" creationId="{CB499338-2AA6-EA1B-1D67-E08CE97A7579}"/>
          </ac:spMkLst>
        </pc:spChg>
        <pc:spChg chg="mod">
          <ac:chgData name="Leonardo Salsano de Assis" userId="275a9aae-6ebc-4a45-924b-d22e10049fd8" providerId="ADAL" clId="{AEBFD8C7-3AE6-4639-841A-134CFF0C75C4}" dt="2025-02-02T20:29:06.181" v="860" actId="164"/>
          <ac:spMkLst>
            <pc:docMk/>
            <pc:sldMk cId="3077745428" sldId="552"/>
            <ac:spMk id="424" creationId="{F00CDEA9-FDB8-C5F8-34DC-7EC2B57DD695}"/>
          </ac:spMkLst>
        </pc:spChg>
        <pc:spChg chg="mod">
          <ac:chgData name="Leonardo Salsano de Assis" userId="275a9aae-6ebc-4a45-924b-d22e10049fd8" providerId="ADAL" clId="{AEBFD8C7-3AE6-4639-841A-134CFF0C75C4}" dt="2025-02-02T20:29:06.181" v="860" actId="164"/>
          <ac:spMkLst>
            <pc:docMk/>
            <pc:sldMk cId="3077745428" sldId="552"/>
            <ac:spMk id="425" creationId="{519F4097-B0EF-E6EC-DE37-2DAD1EB49361}"/>
          </ac:spMkLst>
        </pc:spChg>
        <pc:spChg chg="mod">
          <ac:chgData name="Leonardo Salsano de Assis" userId="275a9aae-6ebc-4a45-924b-d22e10049fd8" providerId="ADAL" clId="{AEBFD8C7-3AE6-4639-841A-134CFF0C75C4}" dt="2025-02-02T20:29:06.181" v="860" actId="164"/>
          <ac:spMkLst>
            <pc:docMk/>
            <pc:sldMk cId="3077745428" sldId="552"/>
            <ac:spMk id="426" creationId="{44A5258D-E05E-A619-1890-4DEE6D10A78A}"/>
          </ac:spMkLst>
        </pc:spChg>
        <pc:spChg chg="mod">
          <ac:chgData name="Leonardo Salsano de Assis" userId="275a9aae-6ebc-4a45-924b-d22e10049fd8" providerId="ADAL" clId="{AEBFD8C7-3AE6-4639-841A-134CFF0C75C4}" dt="2025-02-02T20:29:06.181" v="860" actId="164"/>
          <ac:spMkLst>
            <pc:docMk/>
            <pc:sldMk cId="3077745428" sldId="552"/>
            <ac:spMk id="429" creationId="{7BB11624-45A8-9AE8-F082-CFB6D6A87D65}"/>
          </ac:spMkLst>
        </pc:spChg>
        <pc:spChg chg="mod">
          <ac:chgData name="Leonardo Salsano de Assis" userId="275a9aae-6ebc-4a45-924b-d22e10049fd8" providerId="ADAL" clId="{AEBFD8C7-3AE6-4639-841A-134CFF0C75C4}" dt="2025-02-02T20:29:06.181" v="860" actId="164"/>
          <ac:spMkLst>
            <pc:docMk/>
            <pc:sldMk cId="3077745428" sldId="552"/>
            <ac:spMk id="430" creationId="{29FEBE9A-B4B6-0470-9068-BC7D0EEE35CE}"/>
          </ac:spMkLst>
        </pc:spChg>
        <pc:spChg chg="mod">
          <ac:chgData name="Leonardo Salsano de Assis" userId="275a9aae-6ebc-4a45-924b-d22e10049fd8" providerId="ADAL" clId="{AEBFD8C7-3AE6-4639-841A-134CFF0C75C4}" dt="2025-02-02T20:29:06.181" v="860" actId="164"/>
          <ac:spMkLst>
            <pc:docMk/>
            <pc:sldMk cId="3077745428" sldId="552"/>
            <ac:spMk id="434" creationId="{B067EE4B-A076-C8B7-4E44-F77CC4092009}"/>
          </ac:spMkLst>
        </pc:spChg>
        <pc:spChg chg="mod">
          <ac:chgData name="Leonardo Salsano de Assis" userId="275a9aae-6ebc-4a45-924b-d22e10049fd8" providerId="ADAL" clId="{AEBFD8C7-3AE6-4639-841A-134CFF0C75C4}" dt="2025-02-02T20:27:54.652" v="852"/>
          <ac:spMkLst>
            <pc:docMk/>
            <pc:sldMk cId="3077745428" sldId="552"/>
            <ac:spMk id="435" creationId="{ED83EE96-7B85-D5ED-230B-E35A0D76B95E}"/>
          </ac:spMkLst>
        </pc:spChg>
        <pc:spChg chg="add">
          <ac:chgData name="Leonardo Salsano de Assis" userId="275a9aae-6ebc-4a45-924b-d22e10049fd8" providerId="ADAL" clId="{AEBFD8C7-3AE6-4639-841A-134CFF0C75C4}" dt="2025-02-02T20:29:46.400" v="866" actId="11529"/>
          <ac:spMkLst>
            <pc:docMk/>
            <pc:sldMk cId="3077745428" sldId="552"/>
            <ac:spMk id="442" creationId="{5C144BC7-E0BA-67A3-19BE-4EE577B40AB2}"/>
          </ac:spMkLst>
        </pc:spChg>
        <pc:spChg chg="add mod">
          <ac:chgData name="Leonardo Salsano de Assis" userId="275a9aae-6ebc-4a45-924b-d22e10049fd8" providerId="ADAL" clId="{AEBFD8C7-3AE6-4639-841A-134CFF0C75C4}" dt="2025-02-02T20:29:53.411" v="868" actId="1076"/>
          <ac:spMkLst>
            <pc:docMk/>
            <pc:sldMk cId="3077745428" sldId="552"/>
            <ac:spMk id="443" creationId="{9DC657C4-ED78-8F7A-C5A7-B86FAFB1B1BC}"/>
          </ac:spMkLst>
        </pc:spChg>
        <pc:spChg chg="add mod">
          <ac:chgData name="Leonardo Salsano de Assis" userId="275a9aae-6ebc-4a45-924b-d22e10049fd8" providerId="ADAL" clId="{AEBFD8C7-3AE6-4639-841A-134CFF0C75C4}" dt="2025-02-02T20:30:00.075" v="870" actId="1076"/>
          <ac:spMkLst>
            <pc:docMk/>
            <pc:sldMk cId="3077745428" sldId="552"/>
            <ac:spMk id="444" creationId="{6D030BBD-FABE-9140-2AEE-219DF3F937E2}"/>
          </ac:spMkLst>
        </pc:spChg>
        <pc:spChg chg="add mod">
          <ac:chgData name="Leonardo Salsano de Assis" userId="275a9aae-6ebc-4a45-924b-d22e10049fd8" providerId="ADAL" clId="{AEBFD8C7-3AE6-4639-841A-134CFF0C75C4}" dt="2025-02-02T20:30:40.190" v="872" actId="13822"/>
          <ac:spMkLst>
            <pc:docMk/>
            <pc:sldMk cId="3077745428" sldId="552"/>
            <ac:spMk id="445" creationId="{0459C396-CE52-712C-E49B-E12DEC9D6707}"/>
          </ac:spMkLst>
        </pc:spChg>
        <pc:spChg chg="add mod">
          <ac:chgData name="Leonardo Salsano de Assis" userId="275a9aae-6ebc-4a45-924b-d22e10049fd8" providerId="ADAL" clId="{AEBFD8C7-3AE6-4639-841A-134CFF0C75C4}" dt="2025-02-02T20:30:49.944" v="874" actId="1076"/>
          <ac:spMkLst>
            <pc:docMk/>
            <pc:sldMk cId="3077745428" sldId="552"/>
            <ac:spMk id="446" creationId="{A2FEA3E0-34DB-74DE-EAFB-39CF61C85978}"/>
          </ac:spMkLst>
        </pc:spChg>
        <pc:spChg chg="add mod">
          <ac:chgData name="Leonardo Salsano de Assis" userId="275a9aae-6ebc-4a45-924b-d22e10049fd8" providerId="ADAL" clId="{AEBFD8C7-3AE6-4639-841A-134CFF0C75C4}" dt="2025-02-02T20:30:59.353" v="876" actId="1076"/>
          <ac:spMkLst>
            <pc:docMk/>
            <pc:sldMk cId="3077745428" sldId="552"/>
            <ac:spMk id="447" creationId="{27549425-DE41-020D-C3C9-426C6F58CA53}"/>
          </ac:spMkLst>
        </pc:spChg>
        <pc:grpChg chg="mod">
          <ac:chgData name="Leonardo Salsano de Assis" userId="275a9aae-6ebc-4a45-924b-d22e10049fd8" providerId="ADAL" clId="{AEBFD8C7-3AE6-4639-841A-134CFF0C75C4}" dt="2025-02-02T20:27:22.252" v="849" actId="1076"/>
          <ac:grpSpMkLst>
            <pc:docMk/>
            <pc:sldMk cId="3077745428" sldId="552"/>
            <ac:grpSpMk id="368" creationId="{C39E4C17-44CF-C49C-B463-32E48E249474}"/>
          </ac:grpSpMkLst>
        </pc:grpChg>
        <pc:grpChg chg="mod">
          <ac:chgData name="Leonardo Salsano de Assis" userId="275a9aae-6ebc-4a45-924b-d22e10049fd8" providerId="ADAL" clId="{AEBFD8C7-3AE6-4639-841A-134CFF0C75C4}" dt="2025-02-02T20:27:59.514" v="853" actId="1076"/>
          <ac:grpSpMkLst>
            <pc:docMk/>
            <pc:sldMk cId="3077745428" sldId="552"/>
            <ac:grpSpMk id="403" creationId="{F42B50E5-7386-DAB4-0223-B65417851AAB}"/>
          </ac:grpSpMkLst>
        </pc:grpChg>
        <pc:grpChg chg="mod">
          <ac:chgData name="Leonardo Salsano de Assis" userId="275a9aae-6ebc-4a45-924b-d22e10049fd8" providerId="ADAL" clId="{AEBFD8C7-3AE6-4639-841A-134CFF0C75C4}" dt="2025-02-02T20:29:37.403" v="865" actId="1076"/>
          <ac:grpSpMkLst>
            <pc:docMk/>
            <pc:sldMk cId="3077745428" sldId="552"/>
            <ac:grpSpMk id="437" creationId="{E4D55D1D-C68A-78A2-2DAE-38D8E5E98809}"/>
          </ac:grpSpMkLst>
        </pc:grpChg>
        <pc:grpChg chg="mod">
          <ac:chgData name="Leonardo Salsano de Assis" userId="275a9aae-6ebc-4a45-924b-d22e10049fd8" providerId="ADAL" clId="{AEBFD8C7-3AE6-4639-841A-134CFF0C75C4}" dt="2025-02-02T20:29:25.122" v="862" actId="164"/>
          <ac:grpSpMkLst>
            <pc:docMk/>
            <pc:sldMk cId="3077745428" sldId="552"/>
            <ac:grpSpMk id="438" creationId="{F1C5523B-A5DD-DB84-1A1D-B2CFF92DD65D}"/>
          </ac:grpSpMkLst>
        </pc:grpChg>
        <pc:grpChg chg="mod">
          <ac:chgData name="Leonardo Salsano de Assis" userId="275a9aae-6ebc-4a45-924b-d22e10049fd8" providerId="ADAL" clId="{AEBFD8C7-3AE6-4639-841A-134CFF0C75C4}" dt="2025-02-02T20:29:28.369" v="863" actId="1076"/>
          <ac:grpSpMkLst>
            <pc:docMk/>
            <pc:sldMk cId="3077745428" sldId="552"/>
            <ac:grpSpMk id="440" creationId="{73FCD7B2-5899-FA6A-5B04-63AA7DC96C48}"/>
          </ac:grpSpMkLst>
        </pc:grpChg>
        <pc:grpChg chg="add mod">
          <ac:chgData name="Leonardo Salsano de Assis" userId="275a9aae-6ebc-4a45-924b-d22e10049fd8" providerId="ADAL" clId="{AEBFD8C7-3AE6-4639-841A-134CFF0C75C4}" dt="2025-02-02T20:29:31.941" v="864" actId="1076"/>
          <ac:grpSpMkLst>
            <pc:docMk/>
            <pc:sldMk cId="3077745428" sldId="552"/>
            <ac:grpSpMk id="441" creationId="{FA86EADB-0E5A-AE7C-85C2-702377F2DAD7}"/>
          </ac:grpSpMkLst>
        </pc:grpChg>
        <pc:cxnChg chg="add mod">
          <ac:chgData name="Leonardo Salsano de Assis" userId="275a9aae-6ebc-4a45-924b-d22e10049fd8" providerId="ADAL" clId="{AEBFD8C7-3AE6-4639-841A-134CFF0C75C4}" dt="2025-02-02T20:25:33.489" v="827" actId="1076"/>
          <ac:cxnSpMkLst>
            <pc:docMk/>
            <pc:sldMk cId="3077745428" sldId="552"/>
            <ac:cxnSpMk id="362" creationId="{859F0688-FF8C-1A18-FD70-E72E1443B2A4}"/>
          </ac:cxnSpMkLst>
        </pc:cxnChg>
        <pc:cxnChg chg="add mod">
          <ac:chgData name="Leonardo Salsano de Assis" userId="275a9aae-6ebc-4a45-924b-d22e10049fd8" providerId="ADAL" clId="{AEBFD8C7-3AE6-4639-841A-134CFF0C75C4}" dt="2025-02-02T20:25:33.489" v="827" actId="1076"/>
          <ac:cxnSpMkLst>
            <pc:docMk/>
            <pc:sldMk cId="3077745428" sldId="552"/>
            <ac:cxnSpMk id="363" creationId="{F354C80E-1000-9F2E-796C-C2C0DF92EE94}"/>
          </ac:cxnSpMkLst>
        </pc:cxnChg>
        <pc:cxnChg chg="add mod">
          <ac:chgData name="Leonardo Salsano de Assis" userId="275a9aae-6ebc-4a45-924b-d22e10049fd8" providerId="ADAL" clId="{AEBFD8C7-3AE6-4639-841A-134CFF0C75C4}" dt="2025-02-02T20:25:33.489" v="827" actId="1076"/>
          <ac:cxnSpMkLst>
            <pc:docMk/>
            <pc:sldMk cId="3077745428" sldId="552"/>
            <ac:cxnSpMk id="364" creationId="{B0237A02-3602-9518-D7D9-4E4D7671F4DB}"/>
          </ac:cxnSpMkLst>
        </pc:cxnChg>
      </pc:sldChg>
      <pc:sldChg chg="del">
        <pc:chgData name="Leonardo Salsano de Assis" userId="275a9aae-6ebc-4a45-924b-d22e10049fd8" providerId="ADAL" clId="{AEBFD8C7-3AE6-4639-841A-134CFF0C75C4}" dt="2025-02-03T14:37:29.962" v="1891" actId="47"/>
        <pc:sldMkLst>
          <pc:docMk/>
          <pc:sldMk cId="232687095" sldId="553"/>
        </pc:sldMkLst>
      </pc:sldChg>
      <pc:sldChg chg="addSp delSp modSp mod ord modNotesTx">
        <pc:chgData name="Leonardo Salsano de Assis" userId="275a9aae-6ebc-4a45-924b-d22e10049fd8" providerId="ADAL" clId="{AEBFD8C7-3AE6-4639-841A-134CFF0C75C4}" dt="2025-02-04T20:03:20.805" v="6625" actId="1076"/>
        <pc:sldMkLst>
          <pc:docMk/>
          <pc:sldMk cId="1739833697" sldId="554"/>
        </pc:sldMkLst>
        <pc:spChg chg="mod">
          <ac:chgData name="Leonardo Salsano de Assis" userId="275a9aae-6ebc-4a45-924b-d22e10049fd8" providerId="ADAL" clId="{AEBFD8C7-3AE6-4639-841A-134CFF0C75C4}" dt="2025-02-04T19:53:59.233" v="6610" actId="6549"/>
          <ac:spMkLst>
            <pc:docMk/>
            <pc:sldMk cId="1739833697" sldId="554"/>
            <ac:spMk id="2" creationId="{047A0E9C-6738-799E-C624-A7FED76775B5}"/>
          </ac:spMkLst>
        </pc:spChg>
        <pc:spChg chg="mod">
          <ac:chgData name="Leonardo Salsano de Assis" userId="275a9aae-6ebc-4a45-924b-d22e10049fd8" providerId="ADAL" clId="{AEBFD8C7-3AE6-4639-841A-134CFF0C75C4}" dt="2025-02-03T15:02:04.469" v="2197" actId="6549"/>
          <ac:spMkLst>
            <pc:docMk/>
            <pc:sldMk cId="1739833697" sldId="554"/>
            <ac:spMk id="3" creationId="{F9B2E205-4BC2-4F4C-13CD-6E6AE7CC3394}"/>
          </ac:spMkLst>
        </pc:spChg>
        <pc:spChg chg="add mod">
          <ac:chgData name="Leonardo Salsano de Assis" userId="275a9aae-6ebc-4a45-924b-d22e10049fd8" providerId="ADAL" clId="{AEBFD8C7-3AE6-4639-841A-134CFF0C75C4}" dt="2025-02-02T21:54:51.596" v="1781" actId="164"/>
          <ac:spMkLst>
            <pc:docMk/>
            <pc:sldMk cId="1739833697" sldId="554"/>
            <ac:spMk id="4" creationId="{245CF331-30CB-2133-E48E-EA0292B0FE4E}"/>
          </ac:spMkLst>
        </pc:spChg>
        <pc:spChg chg="add mod">
          <ac:chgData name="Leonardo Salsano de Assis" userId="275a9aae-6ebc-4a45-924b-d22e10049fd8" providerId="ADAL" clId="{AEBFD8C7-3AE6-4639-841A-134CFF0C75C4}" dt="2025-02-03T15:02:31.802" v="2199" actId="1076"/>
          <ac:spMkLst>
            <pc:docMk/>
            <pc:sldMk cId="1739833697" sldId="554"/>
            <ac:spMk id="5" creationId="{E679999D-E506-F22D-30E5-BCEA46943427}"/>
          </ac:spMkLst>
        </pc:spChg>
        <pc:spChg chg="add mod">
          <ac:chgData name="Leonardo Salsano de Assis" userId="275a9aae-6ebc-4a45-924b-d22e10049fd8" providerId="ADAL" clId="{AEBFD8C7-3AE6-4639-841A-134CFF0C75C4}" dt="2025-02-03T15:02:42.187" v="2201" actId="1076"/>
          <ac:spMkLst>
            <pc:docMk/>
            <pc:sldMk cId="1739833697" sldId="554"/>
            <ac:spMk id="8" creationId="{476C887D-D9FC-366C-B7BB-276BD9E42B19}"/>
          </ac:spMkLst>
        </pc:spChg>
        <pc:spChg chg="add mod">
          <ac:chgData name="Leonardo Salsano de Assis" userId="275a9aae-6ebc-4a45-924b-d22e10049fd8" providerId="ADAL" clId="{AEBFD8C7-3AE6-4639-841A-134CFF0C75C4}" dt="2025-02-03T15:02:31.802" v="2199" actId="1076"/>
          <ac:spMkLst>
            <pc:docMk/>
            <pc:sldMk cId="1739833697" sldId="554"/>
            <ac:spMk id="9" creationId="{8C873026-6600-FDD5-B022-1F5EA805C28B}"/>
          </ac:spMkLst>
        </pc:spChg>
        <pc:spChg chg="add mod">
          <ac:chgData name="Leonardo Salsano de Assis" userId="275a9aae-6ebc-4a45-924b-d22e10049fd8" providerId="ADAL" clId="{AEBFD8C7-3AE6-4639-841A-134CFF0C75C4}" dt="2025-02-03T15:02:49.309" v="2203" actId="1076"/>
          <ac:spMkLst>
            <pc:docMk/>
            <pc:sldMk cId="1739833697" sldId="554"/>
            <ac:spMk id="12" creationId="{4A3F10EE-0077-2A93-95A4-DE78D4EFF0F5}"/>
          </ac:spMkLst>
        </pc:spChg>
        <pc:spChg chg="add mod">
          <ac:chgData name="Leonardo Salsano de Assis" userId="275a9aae-6ebc-4a45-924b-d22e10049fd8" providerId="ADAL" clId="{AEBFD8C7-3AE6-4639-841A-134CFF0C75C4}" dt="2025-02-03T15:02:45.087" v="2202" actId="1076"/>
          <ac:spMkLst>
            <pc:docMk/>
            <pc:sldMk cId="1739833697" sldId="554"/>
            <ac:spMk id="15" creationId="{FAD6F5AE-C18B-245C-3189-B6F269079841}"/>
          </ac:spMkLst>
        </pc:spChg>
        <pc:spChg chg="add mod">
          <ac:chgData name="Leonardo Salsano de Assis" userId="275a9aae-6ebc-4a45-924b-d22e10049fd8" providerId="ADAL" clId="{AEBFD8C7-3AE6-4639-841A-134CFF0C75C4}" dt="2025-02-02T21:54:40.793" v="1780" actId="164"/>
          <ac:spMkLst>
            <pc:docMk/>
            <pc:sldMk cId="1739833697" sldId="554"/>
            <ac:spMk id="16" creationId="{D5E55BA1-A44D-E91D-F975-C943179D1CD2}"/>
          </ac:spMkLst>
        </pc:spChg>
        <pc:spChg chg="add mod">
          <ac:chgData name="Leonardo Salsano de Assis" userId="275a9aae-6ebc-4a45-924b-d22e10049fd8" providerId="ADAL" clId="{AEBFD8C7-3AE6-4639-841A-134CFF0C75C4}" dt="2025-02-02T21:54:40.793" v="1780" actId="164"/>
          <ac:spMkLst>
            <pc:docMk/>
            <pc:sldMk cId="1739833697" sldId="554"/>
            <ac:spMk id="20" creationId="{7BBEA7A5-1D5E-4332-BAD7-67352E57B1F9}"/>
          </ac:spMkLst>
        </pc:spChg>
        <pc:spChg chg="add mod">
          <ac:chgData name="Leonardo Salsano de Assis" userId="275a9aae-6ebc-4a45-924b-d22e10049fd8" providerId="ADAL" clId="{AEBFD8C7-3AE6-4639-841A-134CFF0C75C4}" dt="2025-02-02T21:54:40.793" v="1780" actId="164"/>
          <ac:spMkLst>
            <pc:docMk/>
            <pc:sldMk cId="1739833697" sldId="554"/>
            <ac:spMk id="21" creationId="{E8CE389A-C220-05D0-EA22-25B07B9E97BB}"/>
          </ac:spMkLst>
        </pc:spChg>
        <pc:spChg chg="mod">
          <ac:chgData name="Leonardo Salsano de Assis" userId="275a9aae-6ebc-4a45-924b-d22e10049fd8" providerId="ADAL" clId="{AEBFD8C7-3AE6-4639-841A-134CFF0C75C4}" dt="2025-02-02T20:19:57.498" v="777" actId="20577"/>
          <ac:spMkLst>
            <pc:docMk/>
            <pc:sldMk cId="1739833697" sldId="554"/>
            <ac:spMk id="23" creationId="{24037517-2ABC-7D97-66A9-EF03E53EC34E}"/>
          </ac:spMkLst>
        </pc:spChg>
        <pc:spChg chg="mod">
          <ac:chgData name="Leonardo Salsano de Assis" userId="275a9aae-6ebc-4a45-924b-d22e10049fd8" providerId="ADAL" clId="{AEBFD8C7-3AE6-4639-841A-134CFF0C75C4}" dt="2025-02-02T20:21:53.853" v="805" actId="20577"/>
          <ac:spMkLst>
            <pc:docMk/>
            <pc:sldMk cId="1739833697" sldId="554"/>
            <ac:spMk id="24" creationId="{AC33472E-C8C8-133B-BF82-03E253829C55}"/>
          </ac:spMkLst>
        </pc:spChg>
        <pc:spChg chg="mod">
          <ac:chgData name="Leonardo Salsano de Assis" userId="275a9aae-6ebc-4a45-924b-d22e10049fd8" providerId="ADAL" clId="{AEBFD8C7-3AE6-4639-841A-134CFF0C75C4}" dt="2025-02-02T20:22:01.484" v="809" actId="20577"/>
          <ac:spMkLst>
            <pc:docMk/>
            <pc:sldMk cId="1739833697" sldId="554"/>
            <ac:spMk id="25" creationId="{A5918F51-23B8-6C94-5E66-B3187BB1F110}"/>
          </ac:spMkLst>
        </pc:spChg>
        <pc:spChg chg="add mod">
          <ac:chgData name="Leonardo Salsano de Assis" userId="275a9aae-6ebc-4a45-924b-d22e10049fd8" providerId="ADAL" clId="{AEBFD8C7-3AE6-4639-841A-134CFF0C75C4}" dt="2025-02-02T21:54:40.793" v="1780" actId="164"/>
          <ac:spMkLst>
            <pc:docMk/>
            <pc:sldMk cId="1739833697" sldId="554"/>
            <ac:spMk id="26" creationId="{ABD6112A-B942-AB28-1F7C-9A0FCE687ED6}"/>
          </ac:spMkLst>
        </pc:spChg>
        <pc:spChg chg="mod">
          <ac:chgData name="Leonardo Salsano de Assis" userId="275a9aae-6ebc-4a45-924b-d22e10049fd8" providerId="ADAL" clId="{AEBFD8C7-3AE6-4639-841A-134CFF0C75C4}" dt="2025-02-02T20:22:19.992" v="816" actId="1076"/>
          <ac:spMkLst>
            <pc:docMk/>
            <pc:sldMk cId="1739833697" sldId="554"/>
            <ac:spMk id="27" creationId="{F51D72E0-486C-2E33-0399-7802983D5E60}"/>
          </ac:spMkLst>
        </pc:spChg>
        <pc:spChg chg="add mod">
          <ac:chgData name="Leonardo Salsano de Assis" userId="275a9aae-6ebc-4a45-924b-d22e10049fd8" providerId="ADAL" clId="{AEBFD8C7-3AE6-4639-841A-134CFF0C75C4}" dt="2025-02-02T21:54:40.793" v="1780" actId="164"/>
          <ac:spMkLst>
            <pc:docMk/>
            <pc:sldMk cId="1739833697" sldId="554"/>
            <ac:spMk id="42" creationId="{9BDD8054-D82E-054C-6652-26944B38BE39}"/>
          </ac:spMkLst>
        </pc:spChg>
        <pc:spChg chg="add mod">
          <ac:chgData name="Leonardo Salsano de Assis" userId="275a9aae-6ebc-4a45-924b-d22e10049fd8" providerId="ADAL" clId="{AEBFD8C7-3AE6-4639-841A-134CFF0C75C4}" dt="2025-02-02T21:54:40.793" v="1780" actId="164"/>
          <ac:spMkLst>
            <pc:docMk/>
            <pc:sldMk cId="1739833697" sldId="554"/>
            <ac:spMk id="43" creationId="{B283777A-581D-DDAB-1A43-B9227D6EEF64}"/>
          </ac:spMkLst>
        </pc:spChg>
        <pc:spChg chg="add del mod">
          <ac:chgData name="Leonardo Salsano de Assis" userId="275a9aae-6ebc-4a45-924b-d22e10049fd8" providerId="ADAL" clId="{AEBFD8C7-3AE6-4639-841A-134CFF0C75C4}" dt="2025-02-02T21:54:40.793" v="1780" actId="164"/>
          <ac:spMkLst>
            <pc:docMk/>
            <pc:sldMk cId="1739833697" sldId="554"/>
            <ac:spMk id="45" creationId="{9B17D43C-6F8B-0DBA-C94E-27F14848A1AB}"/>
          </ac:spMkLst>
        </pc:spChg>
        <pc:spChg chg="add mod">
          <ac:chgData name="Leonardo Salsano de Assis" userId="275a9aae-6ebc-4a45-924b-d22e10049fd8" providerId="ADAL" clId="{AEBFD8C7-3AE6-4639-841A-134CFF0C75C4}" dt="2025-02-02T21:54:40.793" v="1780" actId="164"/>
          <ac:spMkLst>
            <pc:docMk/>
            <pc:sldMk cId="1739833697" sldId="554"/>
            <ac:spMk id="49" creationId="{1779540A-1F28-B386-871D-CC2D8CA8DAC3}"/>
          </ac:spMkLst>
        </pc:spChg>
        <pc:spChg chg="add mod">
          <ac:chgData name="Leonardo Salsano de Assis" userId="275a9aae-6ebc-4a45-924b-d22e10049fd8" providerId="ADAL" clId="{AEBFD8C7-3AE6-4639-841A-134CFF0C75C4}" dt="2025-02-02T21:54:40.793" v="1780" actId="164"/>
          <ac:spMkLst>
            <pc:docMk/>
            <pc:sldMk cId="1739833697" sldId="554"/>
            <ac:spMk id="50" creationId="{727D3539-A712-108F-51D0-2FF24BABF86D}"/>
          </ac:spMkLst>
        </pc:spChg>
        <pc:spChg chg="mod">
          <ac:chgData name="Leonardo Salsano de Assis" userId="275a9aae-6ebc-4a45-924b-d22e10049fd8" providerId="ADAL" clId="{AEBFD8C7-3AE6-4639-841A-134CFF0C75C4}" dt="2025-02-02T20:20:41.465" v="786" actId="1076"/>
          <ac:spMkLst>
            <pc:docMk/>
            <pc:sldMk cId="1739833697" sldId="554"/>
            <ac:spMk id="51" creationId="{9E53F1FF-BA3F-59CE-9A17-C6030B22597C}"/>
          </ac:spMkLst>
        </pc:spChg>
        <pc:spChg chg="add mod">
          <ac:chgData name="Leonardo Salsano de Assis" userId="275a9aae-6ebc-4a45-924b-d22e10049fd8" providerId="ADAL" clId="{AEBFD8C7-3AE6-4639-841A-134CFF0C75C4}" dt="2025-02-02T20:21:44.711" v="802" actId="20577"/>
          <ac:spMkLst>
            <pc:docMk/>
            <pc:sldMk cId="1739833697" sldId="554"/>
            <ac:spMk id="53" creationId="{8887D12A-6333-8E7D-7505-67364890B2E0}"/>
          </ac:spMkLst>
        </pc:spChg>
        <pc:spChg chg="add mod">
          <ac:chgData name="Leonardo Salsano de Assis" userId="275a9aae-6ebc-4a45-924b-d22e10049fd8" providerId="ADAL" clId="{AEBFD8C7-3AE6-4639-841A-134CFF0C75C4}" dt="2025-02-02T20:21:48.821" v="803" actId="20577"/>
          <ac:spMkLst>
            <pc:docMk/>
            <pc:sldMk cId="1739833697" sldId="554"/>
            <ac:spMk id="54" creationId="{A24BDF0B-039B-D8D7-3BA0-5C78DA2AF21F}"/>
          </ac:spMkLst>
        </pc:spChg>
        <pc:spChg chg="add mod">
          <ac:chgData name="Leonardo Salsano de Assis" userId="275a9aae-6ebc-4a45-924b-d22e10049fd8" providerId="ADAL" clId="{AEBFD8C7-3AE6-4639-841A-134CFF0C75C4}" dt="2025-02-02T20:21:51.217" v="804" actId="20577"/>
          <ac:spMkLst>
            <pc:docMk/>
            <pc:sldMk cId="1739833697" sldId="554"/>
            <ac:spMk id="55" creationId="{64BAE7E5-9960-0F4C-7EFC-ECB0071DCFA9}"/>
          </ac:spMkLst>
        </pc:spChg>
        <pc:spChg chg="add mod">
          <ac:chgData name="Leonardo Salsano de Assis" userId="275a9aae-6ebc-4a45-924b-d22e10049fd8" providerId="ADAL" clId="{AEBFD8C7-3AE6-4639-841A-134CFF0C75C4}" dt="2025-02-02T21:54:40.793" v="1780" actId="164"/>
          <ac:spMkLst>
            <pc:docMk/>
            <pc:sldMk cId="1739833697" sldId="554"/>
            <ac:spMk id="56" creationId="{EE39F9A7-8FCB-AFE2-12A0-C0A3004338A1}"/>
          </ac:spMkLst>
        </pc:spChg>
        <pc:spChg chg="add mod">
          <ac:chgData name="Leonardo Salsano de Assis" userId="275a9aae-6ebc-4a45-924b-d22e10049fd8" providerId="ADAL" clId="{AEBFD8C7-3AE6-4639-841A-134CFF0C75C4}" dt="2025-02-02T20:22:03.914" v="810" actId="20577"/>
          <ac:spMkLst>
            <pc:docMk/>
            <pc:sldMk cId="1739833697" sldId="554"/>
            <ac:spMk id="57" creationId="{57212BCD-46A7-0D53-A6F4-C808FBA4474D}"/>
          </ac:spMkLst>
        </pc:spChg>
        <pc:spChg chg="add mod">
          <ac:chgData name="Leonardo Salsano de Assis" userId="275a9aae-6ebc-4a45-924b-d22e10049fd8" providerId="ADAL" clId="{AEBFD8C7-3AE6-4639-841A-134CFF0C75C4}" dt="2025-02-02T20:22:09.875" v="812" actId="20577"/>
          <ac:spMkLst>
            <pc:docMk/>
            <pc:sldMk cId="1739833697" sldId="554"/>
            <ac:spMk id="58" creationId="{0F5A62D9-53E4-17A7-D03F-0E1875708F4F}"/>
          </ac:spMkLst>
        </pc:spChg>
        <pc:spChg chg="add mod">
          <ac:chgData name="Leonardo Salsano de Assis" userId="275a9aae-6ebc-4a45-924b-d22e10049fd8" providerId="ADAL" clId="{AEBFD8C7-3AE6-4639-841A-134CFF0C75C4}" dt="2025-02-02T20:22:37.153" v="820" actId="1076"/>
          <ac:spMkLst>
            <pc:docMk/>
            <pc:sldMk cId="1739833697" sldId="554"/>
            <ac:spMk id="59" creationId="{B7B4215F-2D76-5DD0-3C99-41BEA934DC37}"/>
          </ac:spMkLst>
        </pc:spChg>
        <pc:spChg chg="add mod">
          <ac:chgData name="Leonardo Salsano de Assis" userId="275a9aae-6ebc-4a45-924b-d22e10049fd8" providerId="ADAL" clId="{AEBFD8C7-3AE6-4639-841A-134CFF0C75C4}" dt="2025-02-04T20:01:34.021" v="6622" actId="1076"/>
          <ac:spMkLst>
            <pc:docMk/>
            <pc:sldMk cId="1739833697" sldId="554"/>
            <ac:spMk id="136" creationId="{6957D2CA-3AB4-1E11-C3F1-C4C83CCA8A38}"/>
          </ac:spMkLst>
        </pc:spChg>
        <pc:spChg chg="add mod">
          <ac:chgData name="Leonardo Salsano de Assis" userId="275a9aae-6ebc-4a45-924b-d22e10049fd8" providerId="ADAL" clId="{AEBFD8C7-3AE6-4639-841A-134CFF0C75C4}" dt="2025-02-04T20:03:20.805" v="6625" actId="1076"/>
          <ac:spMkLst>
            <pc:docMk/>
            <pc:sldMk cId="1739833697" sldId="554"/>
            <ac:spMk id="137" creationId="{BEE18E62-7D39-AFA6-EF52-22C586F8DD7E}"/>
          </ac:spMkLst>
        </pc:spChg>
        <pc:grpChg chg="mod">
          <ac:chgData name="Leonardo Salsano de Assis" userId="275a9aae-6ebc-4a45-924b-d22e10049fd8" providerId="ADAL" clId="{AEBFD8C7-3AE6-4639-841A-134CFF0C75C4}" dt="2025-02-03T15:03:01.124" v="2205" actId="1076"/>
          <ac:grpSpMkLst>
            <pc:docMk/>
            <pc:sldMk cId="1739833697" sldId="554"/>
            <ac:grpSpMk id="60" creationId="{AAC2F6C1-B681-A9A2-D581-B5EC54848B60}"/>
          </ac:grpSpMkLst>
        </pc:grpChg>
        <pc:grpChg chg="add mod">
          <ac:chgData name="Leonardo Salsano de Assis" userId="275a9aae-6ebc-4a45-924b-d22e10049fd8" providerId="ADAL" clId="{AEBFD8C7-3AE6-4639-841A-134CFF0C75C4}" dt="2025-02-03T15:02:56.486" v="2204" actId="1076"/>
          <ac:grpSpMkLst>
            <pc:docMk/>
            <pc:sldMk cId="1739833697" sldId="554"/>
            <ac:grpSpMk id="61" creationId="{FF6E37D4-ED12-4C15-6BC4-CB262A079365}"/>
          </ac:grpSpMkLst>
        </pc:grpChg>
        <pc:cxnChg chg="add mod">
          <ac:chgData name="Leonardo Salsano de Assis" userId="275a9aae-6ebc-4a45-924b-d22e10049fd8" providerId="ADAL" clId="{AEBFD8C7-3AE6-4639-841A-134CFF0C75C4}" dt="2025-02-03T15:02:31.802" v="2199" actId="1076"/>
          <ac:cxnSpMkLst>
            <pc:docMk/>
            <pc:sldMk cId="1739833697" sldId="554"/>
            <ac:cxnSpMk id="6" creationId="{3BD5D664-503F-1689-A817-A40CFCEE56EC}"/>
          </ac:cxnSpMkLst>
        </pc:cxnChg>
        <pc:cxnChg chg="add mod">
          <ac:chgData name="Leonardo Salsano de Assis" userId="275a9aae-6ebc-4a45-924b-d22e10049fd8" providerId="ADAL" clId="{AEBFD8C7-3AE6-4639-841A-134CFF0C75C4}" dt="2025-02-03T15:02:42.187" v="2201" actId="1076"/>
          <ac:cxnSpMkLst>
            <pc:docMk/>
            <pc:sldMk cId="1739833697" sldId="554"/>
            <ac:cxnSpMk id="7" creationId="{97D9051E-0B23-A309-B115-3DACA59B3B6A}"/>
          </ac:cxnSpMkLst>
        </pc:cxnChg>
        <pc:cxnChg chg="add mod">
          <ac:chgData name="Leonardo Salsano de Assis" userId="275a9aae-6ebc-4a45-924b-d22e10049fd8" providerId="ADAL" clId="{AEBFD8C7-3AE6-4639-841A-134CFF0C75C4}" dt="2025-02-03T15:02:31.802" v="2199" actId="1076"/>
          <ac:cxnSpMkLst>
            <pc:docMk/>
            <pc:sldMk cId="1739833697" sldId="554"/>
            <ac:cxnSpMk id="10" creationId="{B5E52E42-90FB-240C-CB5A-049E2D199EEE}"/>
          </ac:cxnSpMkLst>
        </pc:cxnChg>
        <pc:cxnChg chg="mod">
          <ac:chgData name="Leonardo Salsano de Assis" userId="275a9aae-6ebc-4a45-924b-d22e10049fd8" providerId="ADAL" clId="{AEBFD8C7-3AE6-4639-841A-134CFF0C75C4}" dt="2025-02-03T15:02:42.187" v="2201" actId="1076"/>
          <ac:cxnSpMkLst>
            <pc:docMk/>
            <pc:sldMk cId="1739833697" sldId="554"/>
            <ac:cxnSpMk id="11" creationId="{6EE3BB8C-33A9-63D5-BA40-4A409EB3B3B8}"/>
          </ac:cxnSpMkLst>
        </pc:cxnChg>
        <pc:cxnChg chg="add mod">
          <ac:chgData name="Leonardo Salsano de Assis" userId="275a9aae-6ebc-4a45-924b-d22e10049fd8" providerId="ADAL" clId="{AEBFD8C7-3AE6-4639-841A-134CFF0C75C4}" dt="2025-02-03T15:02:49.309" v="2203" actId="1076"/>
          <ac:cxnSpMkLst>
            <pc:docMk/>
            <pc:sldMk cId="1739833697" sldId="554"/>
            <ac:cxnSpMk id="13" creationId="{4E4FECAB-DB1B-6109-1CB8-886303C1126D}"/>
          </ac:cxnSpMkLst>
        </pc:cxnChg>
        <pc:cxnChg chg="mod">
          <ac:chgData name="Leonardo Salsano de Assis" userId="275a9aae-6ebc-4a45-924b-d22e10049fd8" providerId="ADAL" clId="{AEBFD8C7-3AE6-4639-841A-134CFF0C75C4}" dt="2025-02-03T15:02:45.087" v="2202" actId="1076"/>
          <ac:cxnSpMkLst>
            <pc:docMk/>
            <pc:sldMk cId="1739833697" sldId="554"/>
            <ac:cxnSpMk id="14" creationId="{121E52DD-BAEB-95D1-FF2F-A3CE32A1D9E3}"/>
          </ac:cxnSpMkLst>
        </pc:cxnChg>
        <pc:cxnChg chg="mod">
          <ac:chgData name="Leonardo Salsano de Assis" userId="275a9aae-6ebc-4a45-924b-d22e10049fd8" providerId="ADAL" clId="{AEBFD8C7-3AE6-4639-841A-134CFF0C75C4}" dt="2025-02-02T20:19:32.136" v="771" actId="14100"/>
          <ac:cxnSpMkLst>
            <pc:docMk/>
            <pc:sldMk cId="1739833697" sldId="554"/>
            <ac:cxnSpMk id="22" creationId="{2AA70F86-A9F7-704A-99E0-AA2D41B3D323}"/>
          </ac:cxnSpMkLst>
        </pc:cxnChg>
      </pc:sldChg>
      <pc:sldChg chg="addSp delSp modSp mod modAnim modNotesTx">
        <pc:chgData name="Leonardo Salsano de Assis" userId="275a9aae-6ebc-4a45-924b-d22e10049fd8" providerId="ADAL" clId="{AEBFD8C7-3AE6-4639-841A-134CFF0C75C4}" dt="2025-02-04T20:06:51.309" v="6823" actId="255"/>
        <pc:sldMkLst>
          <pc:docMk/>
          <pc:sldMk cId="2911925214" sldId="555"/>
        </pc:sldMkLst>
        <pc:spChg chg="del mod">
          <ac:chgData name="Leonardo Salsano de Assis" userId="275a9aae-6ebc-4a45-924b-d22e10049fd8" providerId="ADAL" clId="{AEBFD8C7-3AE6-4639-841A-134CFF0C75C4}" dt="2025-02-03T19:45:10.177" v="3444" actId="478"/>
          <ac:spMkLst>
            <pc:docMk/>
            <pc:sldMk cId="2911925214" sldId="555"/>
            <ac:spMk id="3" creationId="{591467EC-2EAF-E9A2-35CB-426CD260DB51}"/>
          </ac:spMkLst>
        </pc:spChg>
        <pc:spChg chg="add mod">
          <ac:chgData name="Leonardo Salsano de Assis" userId="275a9aae-6ebc-4a45-924b-d22e10049fd8" providerId="ADAL" clId="{AEBFD8C7-3AE6-4639-841A-134CFF0C75C4}" dt="2025-02-03T19:16:12.450" v="2704" actId="1076"/>
          <ac:spMkLst>
            <pc:docMk/>
            <pc:sldMk cId="2911925214" sldId="555"/>
            <ac:spMk id="16" creationId="{36C50672-C92B-C6A3-3A6F-6874045A525C}"/>
          </ac:spMkLst>
        </pc:spChg>
        <pc:spChg chg="add mod">
          <ac:chgData name="Leonardo Salsano de Assis" userId="275a9aae-6ebc-4a45-924b-d22e10049fd8" providerId="ADAL" clId="{AEBFD8C7-3AE6-4639-841A-134CFF0C75C4}" dt="2025-02-04T20:04:35.320" v="6725" actId="1076"/>
          <ac:spMkLst>
            <pc:docMk/>
            <pc:sldMk cId="2911925214" sldId="555"/>
            <ac:spMk id="17" creationId="{567013CA-015F-8266-23C4-EFF6333ABEBB}"/>
          </ac:spMkLst>
        </pc:spChg>
        <pc:spChg chg="add mod">
          <ac:chgData name="Leonardo Salsano de Assis" userId="275a9aae-6ebc-4a45-924b-d22e10049fd8" providerId="ADAL" clId="{AEBFD8C7-3AE6-4639-841A-134CFF0C75C4}" dt="2025-02-04T20:04:38.419" v="6726" actId="1076"/>
          <ac:spMkLst>
            <pc:docMk/>
            <pc:sldMk cId="2911925214" sldId="555"/>
            <ac:spMk id="18" creationId="{E9AF0A41-73B1-99C4-2C31-60349F843644}"/>
          </ac:spMkLst>
        </pc:spChg>
        <pc:spChg chg="add mod">
          <ac:chgData name="Leonardo Salsano de Assis" userId="275a9aae-6ebc-4a45-924b-d22e10049fd8" providerId="ADAL" clId="{AEBFD8C7-3AE6-4639-841A-134CFF0C75C4}" dt="2025-02-04T20:06:51.309" v="6823" actId="255"/>
          <ac:spMkLst>
            <pc:docMk/>
            <pc:sldMk cId="2911925214" sldId="555"/>
            <ac:spMk id="20" creationId="{1043EFE7-F817-8DB7-912B-91CF0C458CF4}"/>
          </ac:spMkLst>
        </pc:spChg>
        <pc:graphicFrameChg chg="add del mod">
          <ac:chgData name="Leonardo Salsano de Assis" userId="275a9aae-6ebc-4a45-924b-d22e10049fd8" providerId="ADAL" clId="{AEBFD8C7-3AE6-4639-841A-134CFF0C75C4}" dt="2025-02-03T18:59:33.991" v="2550" actId="478"/>
          <ac:graphicFrameMkLst>
            <pc:docMk/>
            <pc:sldMk cId="2911925214" sldId="555"/>
            <ac:graphicFrameMk id="4" creationId="{4F5B9F29-BD40-9976-FAE8-9F80CEF7F896}"/>
          </ac:graphicFrameMkLst>
        </pc:graphicFrameChg>
        <pc:graphicFrameChg chg="add del mod">
          <ac:chgData name="Leonardo Salsano de Assis" userId="275a9aae-6ebc-4a45-924b-d22e10049fd8" providerId="ADAL" clId="{AEBFD8C7-3AE6-4639-841A-134CFF0C75C4}" dt="2025-02-03T19:00:04.776" v="2556" actId="478"/>
          <ac:graphicFrameMkLst>
            <pc:docMk/>
            <pc:sldMk cId="2911925214" sldId="555"/>
            <ac:graphicFrameMk id="10" creationId="{0C8C0FDB-CAF0-209E-3B72-325DB0D960BC}"/>
          </ac:graphicFrameMkLst>
        </pc:graphicFrameChg>
        <pc:graphicFrameChg chg="add mod">
          <ac:chgData name="Leonardo Salsano de Assis" userId="275a9aae-6ebc-4a45-924b-d22e10049fd8" providerId="ADAL" clId="{AEBFD8C7-3AE6-4639-841A-134CFF0C75C4}" dt="2025-02-04T20:04:05.960" v="6723" actId="20577"/>
          <ac:graphicFrameMkLst>
            <pc:docMk/>
            <pc:sldMk cId="2911925214" sldId="555"/>
            <ac:graphicFrameMk id="12" creationId="{0180EA9D-5C07-9016-1912-29F26BAF5BD9}"/>
          </ac:graphicFrameMkLst>
        </pc:graphicFrameChg>
        <pc:graphicFrameChg chg="add mod">
          <ac:chgData name="Leonardo Salsano de Assis" userId="275a9aae-6ebc-4a45-924b-d22e10049fd8" providerId="ADAL" clId="{AEBFD8C7-3AE6-4639-841A-134CFF0C75C4}" dt="2025-02-03T19:12:06.013" v="2645"/>
          <ac:graphicFrameMkLst>
            <pc:docMk/>
            <pc:sldMk cId="2911925214" sldId="555"/>
            <ac:graphicFrameMk id="13" creationId="{0C39A90F-8573-72AA-836A-BB98ED5CE959}"/>
          </ac:graphicFrameMkLst>
        </pc:graphicFrameChg>
      </pc:sldChg>
      <pc:sldChg chg="ord">
        <pc:chgData name="Leonardo Salsano de Assis" userId="275a9aae-6ebc-4a45-924b-d22e10049fd8" providerId="ADAL" clId="{AEBFD8C7-3AE6-4639-841A-134CFF0C75C4}" dt="2025-02-04T19:15:33.401" v="6292"/>
        <pc:sldMkLst>
          <pc:docMk/>
          <pc:sldMk cId="1957100810" sldId="556"/>
        </pc:sldMkLst>
      </pc:sldChg>
      <pc:sldChg chg="addSp delSp modSp add mod ord">
        <pc:chgData name="Leonardo Salsano de Assis" userId="275a9aae-6ebc-4a45-924b-d22e10049fd8" providerId="ADAL" clId="{AEBFD8C7-3AE6-4639-841A-134CFF0C75C4}" dt="2025-02-04T20:06:01.423" v="6803" actId="255"/>
        <pc:sldMkLst>
          <pc:docMk/>
          <pc:sldMk cId="2921610373" sldId="558"/>
        </pc:sldMkLst>
        <pc:spChg chg="del mod">
          <ac:chgData name="Leonardo Salsano de Assis" userId="275a9aae-6ebc-4a45-924b-d22e10049fd8" providerId="ADAL" clId="{AEBFD8C7-3AE6-4639-841A-134CFF0C75C4}" dt="2025-02-03T19:45:12.221" v="3445" actId="478"/>
          <ac:spMkLst>
            <pc:docMk/>
            <pc:sldMk cId="2921610373" sldId="558"/>
            <ac:spMk id="3" creationId="{20C6CB4D-A665-8ACD-F40D-81ACDEA24C99}"/>
          </ac:spMkLst>
        </pc:spChg>
        <pc:spChg chg="add mod">
          <ac:chgData name="Leonardo Salsano de Assis" userId="275a9aae-6ebc-4a45-924b-d22e10049fd8" providerId="ADAL" clId="{AEBFD8C7-3AE6-4639-841A-134CFF0C75C4}" dt="2025-02-04T19:10:21.934" v="5978" actId="1076"/>
          <ac:spMkLst>
            <pc:docMk/>
            <pc:sldMk cId="2921610373" sldId="558"/>
            <ac:spMk id="6" creationId="{0CDAB61D-FFB1-C2B0-5B1B-5D0E195FDB10}"/>
          </ac:spMkLst>
        </pc:spChg>
        <pc:spChg chg="add mod">
          <ac:chgData name="Leonardo Salsano de Assis" userId="275a9aae-6ebc-4a45-924b-d22e10049fd8" providerId="ADAL" clId="{AEBFD8C7-3AE6-4639-841A-134CFF0C75C4}" dt="2025-02-04T20:06:01.423" v="6803" actId="255"/>
          <ac:spMkLst>
            <pc:docMk/>
            <pc:sldMk cId="2921610373" sldId="558"/>
            <ac:spMk id="8" creationId="{853B5520-4C6F-5FCA-3CAF-31EE6B74FE82}"/>
          </ac:spMkLst>
        </pc:spChg>
        <pc:graphicFrameChg chg="add mod">
          <ac:chgData name="Leonardo Salsano de Assis" userId="275a9aae-6ebc-4a45-924b-d22e10049fd8" providerId="ADAL" clId="{AEBFD8C7-3AE6-4639-841A-134CFF0C75C4}" dt="2025-02-04T20:03:40.874" v="6665" actId="20577"/>
          <ac:graphicFrameMkLst>
            <pc:docMk/>
            <pc:sldMk cId="2921610373" sldId="558"/>
            <ac:graphicFrameMk id="2" creationId="{0C8C0FDB-CAF0-209E-3B72-325DB0D960BC}"/>
          </ac:graphicFrameMkLst>
        </pc:graphicFrameChg>
        <pc:graphicFrameChg chg="del">
          <ac:chgData name="Leonardo Salsano de Assis" userId="275a9aae-6ebc-4a45-924b-d22e10049fd8" providerId="ADAL" clId="{AEBFD8C7-3AE6-4639-841A-134CFF0C75C4}" dt="2025-02-03T19:04:23.183" v="2583" actId="478"/>
          <ac:graphicFrameMkLst>
            <pc:docMk/>
            <pc:sldMk cId="2921610373" sldId="558"/>
            <ac:graphicFrameMk id="4" creationId="{A5BD9E5A-8EC6-1A86-FE38-7D56615262A2}"/>
          </ac:graphicFrameMkLst>
        </pc:graphicFrameChg>
      </pc:sldChg>
      <pc:sldChg chg="addSp delSp modSp add mod modAnim">
        <pc:chgData name="Leonardo Salsano de Assis" userId="275a9aae-6ebc-4a45-924b-d22e10049fd8" providerId="ADAL" clId="{AEBFD8C7-3AE6-4639-841A-134CFF0C75C4}" dt="2025-02-04T20:07:09.322" v="6829" actId="255"/>
        <pc:sldMkLst>
          <pc:docMk/>
          <pc:sldMk cId="222723091" sldId="559"/>
        </pc:sldMkLst>
        <pc:spChg chg="del">
          <ac:chgData name="Leonardo Salsano de Assis" userId="275a9aae-6ebc-4a45-924b-d22e10049fd8" providerId="ADAL" clId="{AEBFD8C7-3AE6-4639-841A-134CFF0C75C4}" dt="2025-02-03T19:45:06.422" v="3443" actId="478"/>
          <ac:spMkLst>
            <pc:docMk/>
            <pc:sldMk cId="222723091" sldId="559"/>
            <ac:spMk id="3" creationId="{988C90C4-05E6-8F37-B264-25976609070A}"/>
          </ac:spMkLst>
        </pc:spChg>
        <pc:spChg chg="add mod">
          <ac:chgData name="Leonardo Salsano de Assis" userId="275a9aae-6ebc-4a45-924b-d22e10049fd8" providerId="ADAL" clId="{AEBFD8C7-3AE6-4639-841A-134CFF0C75C4}" dt="2025-02-03T19:15:50.442" v="2695" actId="20577"/>
          <ac:spMkLst>
            <pc:docMk/>
            <pc:sldMk cId="222723091" sldId="559"/>
            <ac:spMk id="5" creationId="{BDDF1E18-0601-950C-824B-4B10A41DB10F}"/>
          </ac:spMkLst>
        </pc:spChg>
        <pc:spChg chg="add mod">
          <ac:chgData name="Leonardo Salsano de Assis" userId="275a9aae-6ebc-4a45-924b-d22e10049fd8" providerId="ADAL" clId="{AEBFD8C7-3AE6-4639-841A-134CFF0C75C4}" dt="2025-02-04T20:05:06.746" v="6727" actId="1076"/>
          <ac:spMkLst>
            <pc:docMk/>
            <pc:sldMk cId="222723091" sldId="559"/>
            <ac:spMk id="6" creationId="{130727F3-38F7-01A4-4EA5-EA19B56AED34}"/>
          </ac:spMkLst>
        </pc:spChg>
        <pc:spChg chg="add mod">
          <ac:chgData name="Leonardo Salsano de Assis" userId="275a9aae-6ebc-4a45-924b-d22e10049fd8" providerId="ADAL" clId="{AEBFD8C7-3AE6-4639-841A-134CFF0C75C4}" dt="2025-02-04T20:05:09.277" v="6728" actId="1076"/>
          <ac:spMkLst>
            <pc:docMk/>
            <pc:sldMk cId="222723091" sldId="559"/>
            <ac:spMk id="7" creationId="{FD76BF5A-36A0-6600-8D65-E8D02835756D}"/>
          </ac:spMkLst>
        </pc:spChg>
        <pc:spChg chg="add del mod">
          <ac:chgData name="Leonardo Salsano de Assis" userId="275a9aae-6ebc-4a45-924b-d22e10049fd8" providerId="ADAL" clId="{AEBFD8C7-3AE6-4639-841A-134CFF0C75C4}" dt="2025-02-04T20:07:09.322" v="6829" actId="255"/>
          <ac:spMkLst>
            <pc:docMk/>
            <pc:sldMk cId="222723091" sldId="559"/>
            <ac:spMk id="9" creationId="{53E6BE59-089D-CFC8-1806-D8674C97C434}"/>
          </ac:spMkLst>
        </pc:spChg>
        <pc:graphicFrameChg chg="add mod">
          <ac:chgData name="Leonardo Salsano de Assis" userId="275a9aae-6ebc-4a45-924b-d22e10049fd8" providerId="ADAL" clId="{AEBFD8C7-3AE6-4639-841A-134CFF0C75C4}" dt="2025-02-04T20:04:20.078" v="6724"/>
          <ac:graphicFrameMkLst>
            <pc:docMk/>
            <pc:sldMk cId="222723091" sldId="559"/>
            <ac:graphicFrameMk id="2" creationId="{F42BED42-D0D7-330C-F691-5F7C014E8969}"/>
          </ac:graphicFrameMkLst>
        </pc:graphicFrameChg>
        <pc:graphicFrameChg chg="del">
          <ac:chgData name="Leonardo Salsano de Assis" userId="275a9aae-6ebc-4a45-924b-d22e10049fd8" providerId="ADAL" clId="{AEBFD8C7-3AE6-4639-841A-134CFF0C75C4}" dt="2025-02-03T19:01:14.269" v="2569" actId="478"/>
          <ac:graphicFrameMkLst>
            <pc:docMk/>
            <pc:sldMk cId="222723091" sldId="559"/>
            <ac:graphicFrameMk id="4" creationId="{365E4E89-F8B6-0728-12F5-C7A8693295D8}"/>
          </ac:graphicFrameMkLst>
        </pc:graphicFrameChg>
      </pc:sldChg>
      <pc:sldChg chg="addSp delSp modSp add del mod delAnim">
        <pc:chgData name="Leonardo Salsano de Assis" userId="275a9aae-6ebc-4a45-924b-d22e10049fd8" providerId="ADAL" clId="{AEBFD8C7-3AE6-4639-841A-134CFF0C75C4}" dt="2025-02-03T19:01:43.234" v="2577" actId="47"/>
        <pc:sldMkLst>
          <pc:docMk/>
          <pc:sldMk cId="1793377780" sldId="560"/>
        </pc:sldMkLst>
        <pc:spChg chg="mod">
          <ac:chgData name="Leonardo Salsano de Assis" userId="275a9aae-6ebc-4a45-924b-d22e10049fd8" providerId="ADAL" clId="{AEBFD8C7-3AE6-4639-841A-134CFF0C75C4}" dt="2025-02-03T16:10:18.683" v="2548" actId="164"/>
          <ac:spMkLst>
            <pc:docMk/>
            <pc:sldMk cId="1793377780" sldId="560"/>
            <ac:spMk id="7" creationId="{924D2ABB-592C-D795-ABB3-A86381891D08}"/>
          </ac:spMkLst>
        </pc:spChg>
        <pc:spChg chg="mod">
          <ac:chgData name="Leonardo Salsano de Assis" userId="275a9aae-6ebc-4a45-924b-d22e10049fd8" providerId="ADAL" clId="{AEBFD8C7-3AE6-4639-841A-134CFF0C75C4}" dt="2025-02-03T16:10:18.683" v="2548" actId="164"/>
          <ac:spMkLst>
            <pc:docMk/>
            <pc:sldMk cId="1793377780" sldId="560"/>
            <ac:spMk id="8" creationId="{9B0D188D-B5D5-3729-E47C-EB63078BD64A}"/>
          </ac:spMkLst>
        </pc:spChg>
        <pc:spChg chg="del">
          <ac:chgData name="Leonardo Salsano de Assis" userId="275a9aae-6ebc-4a45-924b-d22e10049fd8" providerId="ADAL" clId="{AEBFD8C7-3AE6-4639-841A-134CFF0C75C4}" dt="2025-02-03T16:10:09.784" v="2545" actId="478"/>
          <ac:spMkLst>
            <pc:docMk/>
            <pc:sldMk cId="1793377780" sldId="560"/>
            <ac:spMk id="12" creationId="{B36988DD-85F0-F380-E080-3D52850E27BD}"/>
          </ac:spMkLst>
        </pc:spChg>
        <pc:spChg chg="del">
          <ac:chgData name="Leonardo Salsano de Assis" userId="275a9aae-6ebc-4a45-924b-d22e10049fd8" providerId="ADAL" clId="{AEBFD8C7-3AE6-4639-841A-134CFF0C75C4}" dt="2025-02-03T16:10:10.331" v="2546" actId="478"/>
          <ac:spMkLst>
            <pc:docMk/>
            <pc:sldMk cId="1793377780" sldId="560"/>
            <ac:spMk id="13" creationId="{9CAD0EE7-4CD0-E9EC-B5A7-A2AF8D977852}"/>
          </ac:spMkLst>
        </pc:spChg>
        <pc:spChg chg="del">
          <ac:chgData name="Leonardo Salsano de Assis" userId="275a9aae-6ebc-4a45-924b-d22e10049fd8" providerId="ADAL" clId="{AEBFD8C7-3AE6-4639-841A-134CFF0C75C4}" dt="2025-02-03T16:10:08.838" v="2544" actId="478"/>
          <ac:spMkLst>
            <pc:docMk/>
            <pc:sldMk cId="1793377780" sldId="560"/>
            <ac:spMk id="14" creationId="{57BB269A-9737-2342-E778-AA76EC97219B}"/>
          </ac:spMkLst>
        </pc:spChg>
        <pc:spChg chg="del">
          <ac:chgData name="Leonardo Salsano de Assis" userId="275a9aae-6ebc-4a45-924b-d22e10049fd8" providerId="ADAL" clId="{AEBFD8C7-3AE6-4639-841A-134CFF0C75C4}" dt="2025-02-03T16:10:11.554" v="2547" actId="478"/>
          <ac:spMkLst>
            <pc:docMk/>
            <pc:sldMk cId="1793377780" sldId="560"/>
            <ac:spMk id="16" creationId="{28FFEEE5-4295-2233-173C-A765CC6C43E4}"/>
          </ac:spMkLst>
        </pc:spChg>
        <pc:spChg chg="mod">
          <ac:chgData name="Leonardo Salsano de Assis" userId="275a9aae-6ebc-4a45-924b-d22e10049fd8" providerId="ADAL" clId="{AEBFD8C7-3AE6-4639-841A-134CFF0C75C4}" dt="2025-02-03T16:10:18.683" v="2548" actId="164"/>
          <ac:spMkLst>
            <pc:docMk/>
            <pc:sldMk cId="1793377780" sldId="560"/>
            <ac:spMk id="72" creationId="{8CDDB64B-CB27-3B02-8ECB-A931F99D0855}"/>
          </ac:spMkLst>
        </pc:spChg>
        <pc:spChg chg="mod">
          <ac:chgData name="Leonardo Salsano de Assis" userId="275a9aae-6ebc-4a45-924b-d22e10049fd8" providerId="ADAL" clId="{AEBFD8C7-3AE6-4639-841A-134CFF0C75C4}" dt="2025-02-03T16:10:18.683" v="2548" actId="164"/>
          <ac:spMkLst>
            <pc:docMk/>
            <pc:sldMk cId="1793377780" sldId="560"/>
            <ac:spMk id="73" creationId="{90570438-B9DA-058C-C09E-0D97137CA94C}"/>
          </ac:spMkLst>
        </pc:spChg>
        <pc:spChg chg="mod">
          <ac:chgData name="Leonardo Salsano de Assis" userId="275a9aae-6ebc-4a45-924b-d22e10049fd8" providerId="ADAL" clId="{AEBFD8C7-3AE6-4639-841A-134CFF0C75C4}" dt="2025-02-03T16:10:18.683" v="2548" actId="164"/>
          <ac:spMkLst>
            <pc:docMk/>
            <pc:sldMk cId="1793377780" sldId="560"/>
            <ac:spMk id="75" creationId="{CADEC26C-6A16-BB30-0B76-7FA2E14E7131}"/>
          </ac:spMkLst>
        </pc:spChg>
        <pc:spChg chg="mod">
          <ac:chgData name="Leonardo Salsano de Assis" userId="275a9aae-6ebc-4a45-924b-d22e10049fd8" providerId="ADAL" clId="{AEBFD8C7-3AE6-4639-841A-134CFF0C75C4}" dt="2025-02-03T16:10:18.683" v="2548" actId="164"/>
          <ac:spMkLst>
            <pc:docMk/>
            <pc:sldMk cId="1793377780" sldId="560"/>
            <ac:spMk id="99" creationId="{2C006B94-5C6E-9D33-4B47-FE35AA01B40D}"/>
          </ac:spMkLst>
        </pc:spChg>
        <pc:spChg chg="mod">
          <ac:chgData name="Leonardo Salsano de Assis" userId="275a9aae-6ebc-4a45-924b-d22e10049fd8" providerId="ADAL" clId="{AEBFD8C7-3AE6-4639-841A-134CFF0C75C4}" dt="2025-02-03T16:10:18.683" v="2548" actId="164"/>
          <ac:spMkLst>
            <pc:docMk/>
            <pc:sldMk cId="1793377780" sldId="560"/>
            <ac:spMk id="104" creationId="{8170CB8C-6E77-C076-5ACF-F6F430ABA172}"/>
          </ac:spMkLst>
        </pc:spChg>
        <pc:spChg chg="mod">
          <ac:chgData name="Leonardo Salsano de Assis" userId="275a9aae-6ebc-4a45-924b-d22e10049fd8" providerId="ADAL" clId="{AEBFD8C7-3AE6-4639-841A-134CFF0C75C4}" dt="2025-02-03T16:10:18.683" v="2548" actId="164"/>
          <ac:spMkLst>
            <pc:docMk/>
            <pc:sldMk cId="1793377780" sldId="560"/>
            <ac:spMk id="105" creationId="{09A220A3-7994-87BF-5130-74E8460AB702}"/>
          </ac:spMkLst>
        </pc:spChg>
        <pc:spChg chg="mod">
          <ac:chgData name="Leonardo Salsano de Assis" userId="275a9aae-6ebc-4a45-924b-d22e10049fd8" providerId="ADAL" clId="{AEBFD8C7-3AE6-4639-841A-134CFF0C75C4}" dt="2025-02-03T16:10:18.683" v="2548" actId="164"/>
          <ac:spMkLst>
            <pc:docMk/>
            <pc:sldMk cId="1793377780" sldId="560"/>
            <ac:spMk id="202" creationId="{29FF520D-91D5-99A2-F9DE-5656D675C9E2}"/>
          </ac:spMkLst>
        </pc:spChg>
        <pc:spChg chg="mod">
          <ac:chgData name="Leonardo Salsano de Assis" userId="275a9aae-6ebc-4a45-924b-d22e10049fd8" providerId="ADAL" clId="{AEBFD8C7-3AE6-4639-841A-134CFF0C75C4}" dt="2025-02-03T16:10:18.683" v="2548" actId="164"/>
          <ac:spMkLst>
            <pc:docMk/>
            <pc:sldMk cId="1793377780" sldId="560"/>
            <ac:spMk id="204" creationId="{2D93A6B3-A694-6677-FCD6-E689B2A62792}"/>
          </ac:spMkLst>
        </pc:spChg>
      </pc:sldChg>
      <pc:sldChg chg="addSp delSp modSp add mod ord">
        <pc:chgData name="Leonardo Salsano de Assis" userId="275a9aae-6ebc-4a45-924b-d22e10049fd8" providerId="ADAL" clId="{AEBFD8C7-3AE6-4639-841A-134CFF0C75C4}" dt="2025-02-04T19:15:46.995" v="6295"/>
        <pc:sldMkLst>
          <pc:docMk/>
          <pc:sldMk cId="3326697120" sldId="560"/>
        </pc:sldMkLst>
        <pc:spChg chg="del">
          <ac:chgData name="Leonardo Salsano de Assis" userId="275a9aae-6ebc-4a45-924b-d22e10049fd8" providerId="ADAL" clId="{AEBFD8C7-3AE6-4639-841A-134CFF0C75C4}" dt="2025-02-03T19:45:02.897" v="3442" actId="478"/>
          <ac:spMkLst>
            <pc:docMk/>
            <pc:sldMk cId="3326697120" sldId="560"/>
            <ac:spMk id="2" creationId="{5C88B9DD-9AEF-C002-7B68-17F6947E69CD}"/>
          </ac:spMkLst>
        </pc:spChg>
        <pc:spChg chg="del">
          <ac:chgData name="Leonardo Salsano de Assis" userId="275a9aae-6ebc-4a45-924b-d22e10049fd8" providerId="ADAL" clId="{AEBFD8C7-3AE6-4639-841A-134CFF0C75C4}" dt="2025-02-03T19:08:21.176" v="2630" actId="478"/>
          <ac:spMkLst>
            <pc:docMk/>
            <pc:sldMk cId="3326697120" sldId="560"/>
            <ac:spMk id="4" creationId="{12D92468-D9BC-32C2-C749-46A777221D09}"/>
          </ac:spMkLst>
        </pc:spChg>
        <pc:spChg chg="add del mod">
          <ac:chgData name="Leonardo Salsano de Assis" userId="275a9aae-6ebc-4a45-924b-d22e10049fd8" providerId="ADAL" clId="{AEBFD8C7-3AE6-4639-841A-134CFF0C75C4}" dt="2025-02-03T19:08:24.059" v="2631" actId="478"/>
          <ac:spMkLst>
            <pc:docMk/>
            <pc:sldMk cId="3326697120" sldId="560"/>
            <ac:spMk id="6" creationId="{89AC5AAF-8CBE-355B-5213-74B9CD5A561F}"/>
          </ac:spMkLst>
        </pc:spChg>
        <pc:spChg chg="add mod">
          <ac:chgData name="Leonardo Salsano de Assis" userId="275a9aae-6ebc-4a45-924b-d22e10049fd8" providerId="ADAL" clId="{AEBFD8C7-3AE6-4639-841A-134CFF0C75C4}" dt="2025-02-03T19:20:41.474" v="2873" actId="6549"/>
          <ac:spMkLst>
            <pc:docMk/>
            <pc:sldMk cId="3326697120" sldId="560"/>
            <ac:spMk id="10" creationId="{F9AF762D-91BE-5097-BC72-794A16A84BFC}"/>
          </ac:spMkLst>
        </pc:spChg>
        <pc:spChg chg="add mod">
          <ac:chgData name="Leonardo Salsano de Assis" userId="275a9aae-6ebc-4a45-924b-d22e10049fd8" providerId="ADAL" clId="{AEBFD8C7-3AE6-4639-841A-134CFF0C75C4}" dt="2025-02-03T19:45:02.897" v="3442" actId="478"/>
          <ac:spMkLst>
            <pc:docMk/>
            <pc:sldMk cId="3326697120" sldId="560"/>
            <ac:spMk id="12" creationId="{154F325E-24E9-86FC-8DDB-C5F02B27FCFF}"/>
          </ac:spMkLst>
        </pc:spChg>
        <pc:graphicFrameChg chg="add mod">
          <ac:chgData name="Leonardo Salsano de Assis" userId="275a9aae-6ebc-4a45-924b-d22e10049fd8" providerId="ADAL" clId="{AEBFD8C7-3AE6-4639-841A-134CFF0C75C4}" dt="2025-02-03T19:54:34.732" v="3449" actId="1076"/>
          <ac:graphicFrameMkLst>
            <pc:docMk/>
            <pc:sldMk cId="3326697120" sldId="560"/>
            <ac:graphicFrameMk id="7" creationId="{0A8FEEF5-F5A0-BED1-4D89-FF737EA255B9}"/>
          </ac:graphicFrameMkLst>
        </pc:graphicFrameChg>
        <pc:graphicFrameChg chg="add mod">
          <ac:chgData name="Leonardo Salsano de Assis" userId="275a9aae-6ebc-4a45-924b-d22e10049fd8" providerId="ADAL" clId="{AEBFD8C7-3AE6-4639-841A-134CFF0C75C4}" dt="2025-02-03T19:18:22.927" v="2719"/>
          <ac:graphicFrameMkLst>
            <pc:docMk/>
            <pc:sldMk cId="3326697120" sldId="560"/>
            <ac:graphicFrameMk id="8" creationId="{778932AA-A47A-EB0F-18AB-6D6E018B0261}"/>
          </ac:graphicFrameMkLst>
        </pc:graphicFrameChg>
      </pc:sldChg>
      <pc:sldChg chg="addSp delSp modSp add mod ord modAnim modNotesTx">
        <pc:chgData name="Leonardo Salsano de Assis" userId="275a9aae-6ebc-4a45-924b-d22e10049fd8" providerId="ADAL" clId="{AEBFD8C7-3AE6-4639-841A-134CFF0C75C4}" dt="2025-02-04T21:03:29.022" v="7183"/>
        <pc:sldMkLst>
          <pc:docMk/>
          <pc:sldMk cId="2612626144" sldId="561"/>
        </pc:sldMkLst>
        <pc:spChg chg="mod">
          <ac:chgData name="Leonardo Salsano de Assis" userId="275a9aae-6ebc-4a45-924b-d22e10049fd8" providerId="ADAL" clId="{AEBFD8C7-3AE6-4639-841A-134CFF0C75C4}" dt="2025-02-04T19:34:54.389" v="6355" actId="20577"/>
          <ac:spMkLst>
            <pc:docMk/>
            <pc:sldMk cId="2612626144" sldId="561"/>
            <ac:spMk id="3" creationId="{CE7EBB00-D184-2460-4B2E-292B53953ED4}"/>
          </ac:spMkLst>
        </pc:spChg>
        <pc:spChg chg="mod">
          <ac:chgData name="Leonardo Salsano de Assis" userId="275a9aae-6ebc-4a45-924b-d22e10049fd8" providerId="ADAL" clId="{AEBFD8C7-3AE6-4639-841A-134CFF0C75C4}" dt="2025-02-04T14:59:56.537" v="3619" actId="1076"/>
          <ac:spMkLst>
            <pc:docMk/>
            <pc:sldMk cId="2612626144" sldId="561"/>
            <ac:spMk id="9" creationId="{D29A8179-A528-CA21-1D16-2B780774559E}"/>
          </ac:spMkLst>
        </pc:spChg>
        <pc:spChg chg="del">
          <ac:chgData name="Leonardo Salsano de Assis" userId="275a9aae-6ebc-4a45-924b-d22e10049fd8" providerId="ADAL" clId="{AEBFD8C7-3AE6-4639-841A-134CFF0C75C4}" dt="2025-02-04T14:51:01.722" v="3510" actId="478"/>
          <ac:spMkLst>
            <pc:docMk/>
            <pc:sldMk cId="2612626144" sldId="561"/>
            <ac:spMk id="11" creationId="{2AC8B336-18CC-D2E4-1286-FC991E2B6253}"/>
          </ac:spMkLst>
        </pc:spChg>
        <pc:spChg chg="mod">
          <ac:chgData name="Leonardo Salsano de Assis" userId="275a9aae-6ebc-4a45-924b-d22e10049fd8" providerId="ADAL" clId="{AEBFD8C7-3AE6-4639-841A-134CFF0C75C4}" dt="2025-02-04T19:39:47.678" v="6433" actId="20577"/>
          <ac:spMkLst>
            <pc:docMk/>
            <pc:sldMk cId="2612626144" sldId="561"/>
            <ac:spMk id="16" creationId="{7F4948D2-E7AB-BDF3-9562-EC93E86E3505}"/>
          </ac:spMkLst>
        </pc:spChg>
        <pc:spChg chg="add mod">
          <ac:chgData name="Leonardo Salsano de Assis" userId="275a9aae-6ebc-4a45-924b-d22e10049fd8" providerId="ADAL" clId="{AEBFD8C7-3AE6-4639-841A-134CFF0C75C4}" dt="2025-02-04T15:01:00.954" v="3632" actId="14100"/>
          <ac:spMkLst>
            <pc:docMk/>
            <pc:sldMk cId="2612626144" sldId="561"/>
            <ac:spMk id="28" creationId="{0568F476-323E-C9E2-D273-BB98768748F3}"/>
          </ac:spMkLst>
        </pc:spChg>
        <pc:spChg chg="mod">
          <ac:chgData name="Leonardo Salsano de Assis" userId="275a9aae-6ebc-4a45-924b-d22e10049fd8" providerId="ADAL" clId="{AEBFD8C7-3AE6-4639-841A-134CFF0C75C4}" dt="2025-02-04T15:00:09.990" v="3623" actId="1076"/>
          <ac:spMkLst>
            <pc:docMk/>
            <pc:sldMk cId="2612626144" sldId="561"/>
            <ac:spMk id="32" creationId="{6198115B-BA60-7E0B-4710-DBAC6ECECF6C}"/>
          </ac:spMkLst>
        </pc:spChg>
        <pc:spChg chg="add mod">
          <ac:chgData name="Leonardo Salsano de Assis" userId="275a9aae-6ebc-4a45-924b-d22e10049fd8" providerId="ADAL" clId="{AEBFD8C7-3AE6-4639-841A-134CFF0C75C4}" dt="2025-02-04T15:01:07.429" v="3634" actId="1076"/>
          <ac:spMkLst>
            <pc:docMk/>
            <pc:sldMk cId="2612626144" sldId="561"/>
            <ac:spMk id="49" creationId="{581EA1F3-DCB0-096E-C215-3B117F5B56A5}"/>
          </ac:spMkLst>
        </pc:spChg>
        <pc:spChg chg="mod">
          <ac:chgData name="Leonardo Salsano de Assis" userId="275a9aae-6ebc-4a45-924b-d22e10049fd8" providerId="ADAL" clId="{AEBFD8C7-3AE6-4639-841A-134CFF0C75C4}" dt="2025-02-04T15:10:34.869" v="3705" actId="1076"/>
          <ac:spMkLst>
            <pc:docMk/>
            <pc:sldMk cId="2612626144" sldId="561"/>
            <ac:spMk id="50" creationId="{9497245F-4C18-98E8-9C00-EDFAA0012F95}"/>
          </ac:spMkLst>
        </pc:spChg>
        <pc:spChg chg="del mod">
          <ac:chgData name="Leonardo Salsano de Assis" userId="275a9aae-6ebc-4a45-924b-d22e10049fd8" providerId="ADAL" clId="{AEBFD8C7-3AE6-4639-841A-134CFF0C75C4}" dt="2025-02-04T15:26:41.135" v="3848" actId="478"/>
          <ac:spMkLst>
            <pc:docMk/>
            <pc:sldMk cId="2612626144" sldId="561"/>
            <ac:spMk id="51" creationId="{F7FD5C5F-7976-EA55-72DB-BCACD05C736E}"/>
          </ac:spMkLst>
        </pc:spChg>
        <pc:spChg chg="del mod">
          <ac:chgData name="Leonardo Salsano de Assis" userId="275a9aae-6ebc-4a45-924b-d22e10049fd8" providerId="ADAL" clId="{AEBFD8C7-3AE6-4639-841A-134CFF0C75C4}" dt="2025-02-04T16:03:55.917" v="4112" actId="478"/>
          <ac:spMkLst>
            <pc:docMk/>
            <pc:sldMk cId="2612626144" sldId="561"/>
            <ac:spMk id="52" creationId="{C49A98B9-E6E8-9A14-8EAC-ED1FE4DEAE4C}"/>
          </ac:spMkLst>
        </pc:spChg>
        <pc:spChg chg="add del mod">
          <ac:chgData name="Leonardo Salsano de Assis" userId="275a9aae-6ebc-4a45-924b-d22e10049fd8" providerId="ADAL" clId="{AEBFD8C7-3AE6-4639-841A-134CFF0C75C4}" dt="2025-02-04T16:10:05.171" v="4166" actId="478"/>
          <ac:spMkLst>
            <pc:docMk/>
            <pc:sldMk cId="2612626144" sldId="561"/>
            <ac:spMk id="54" creationId="{88F3AA90-3401-923F-39EA-134FA6576C80}"/>
          </ac:spMkLst>
        </pc:spChg>
        <pc:spChg chg="add mod">
          <ac:chgData name="Leonardo Salsano de Assis" userId="275a9aae-6ebc-4a45-924b-d22e10049fd8" providerId="ADAL" clId="{AEBFD8C7-3AE6-4639-841A-134CFF0C75C4}" dt="2025-02-04T19:37:09.295" v="6362" actId="571"/>
          <ac:spMkLst>
            <pc:docMk/>
            <pc:sldMk cId="2612626144" sldId="561"/>
            <ac:spMk id="56" creationId="{AAFE3137-B603-73F8-934F-F6CB50191AAD}"/>
          </ac:spMkLst>
        </pc:spChg>
        <pc:spChg chg="mod">
          <ac:chgData name="Leonardo Salsano de Assis" userId="275a9aae-6ebc-4a45-924b-d22e10049fd8" providerId="ADAL" clId="{AEBFD8C7-3AE6-4639-841A-134CFF0C75C4}" dt="2025-02-04T14:59:37.210" v="3614" actId="1076"/>
          <ac:spMkLst>
            <pc:docMk/>
            <pc:sldMk cId="2612626144" sldId="561"/>
            <ac:spMk id="99" creationId="{DDB7A205-9684-51A0-5824-22CDED9C0EB2}"/>
          </ac:spMkLst>
        </pc:spChg>
        <pc:spChg chg="mod">
          <ac:chgData name="Leonardo Salsano de Assis" userId="275a9aae-6ebc-4a45-924b-d22e10049fd8" providerId="ADAL" clId="{AEBFD8C7-3AE6-4639-841A-134CFF0C75C4}" dt="2025-02-04T14:59:24.953" v="3611" actId="1076"/>
          <ac:spMkLst>
            <pc:docMk/>
            <pc:sldMk cId="2612626144" sldId="561"/>
            <ac:spMk id="101" creationId="{AD7EF41B-BE02-8962-33DF-E99F877235CB}"/>
          </ac:spMkLst>
        </pc:spChg>
        <pc:spChg chg="mod">
          <ac:chgData name="Leonardo Salsano de Assis" userId="275a9aae-6ebc-4a45-924b-d22e10049fd8" providerId="ADAL" clId="{AEBFD8C7-3AE6-4639-841A-134CFF0C75C4}" dt="2025-02-04T14:59:51.894" v="3618" actId="1076"/>
          <ac:spMkLst>
            <pc:docMk/>
            <pc:sldMk cId="2612626144" sldId="561"/>
            <ac:spMk id="113" creationId="{01E2B413-B453-A777-6A93-768ED9E632D4}"/>
          </ac:spMkLst>
        </pc:spChg>
        <pc:picChg chg="mod">
          <ac:chgData name="Leonardo Salsano de Assis" userId="275a9aae-6ebc-4a45-924b-d22e10049fd8" providerId="ADAL" clId="{AEBFD8C7-3AE6-4639-841A-134CFF0C75C4}" dt="2025-02-04T18:42:24.446" v="5954" actId="1035"/>
          <ac:picMkLst>
            <pc:docMk/>
            <pc:sldMk cId="2612626144" sldId="561"/>
            <ac:picMk id="5" creationId="{801AFBA9-0791-1A37-DC71-94EA4AD0495F}"/>
          </ac:picMkLst>
        </pc:picChg>
        <pc:picChg chg="mod">
          <ac:chgData name="Leonardo Salsano de Assis" userId="275a9aae-6ebc-4a45-924b-d22e10049fd8" providerId="ADAL" clId="{AEBFD8C7-3AE6-4639-841A-134CFF0C75C4}" dt="2025-02-04T19:37:15.978" v="6364" actId="1076"/>
          <ac:picMkLst>
            <pc:docMk/>
            <pc:sldMk cId="2612626144" sldId="561"/>
            <ac:picMk id="7" creationId="{0904A01C-2E14-FA2B-934E-DB4583F90F18}"/>
          </ac:picMkLst>
        </pc:picChg>
        <pc:picChg chg="del">
          <ac:chgData name="Leonardo Salsano de Assis" userId="275a9aae-6ebc-4a45-924b-d22e10049fd8" providerId="ADAL" clId="{AEBFD8C7-3AE6-4639-841A-134CFF0C75C4}" dt="2025-02-04T15:26:09.131" v="3841" actId="478"/>
          <ac:picMkLst>
            <pc:docMk/>
            <pc:sldMk cId="2612626144" sldId="561"/>
            <ac:picMk id="15" creationId="{2F6687A4-928C-29F9-9A37-83BEE6A45937}"/>
          </ac:picMkLst>
        </pc:picChg>
        <pc:picChg chg="add mod">
          <ac:chgData name="Leonardo Salsano de Assis" userId="275a9aae-6ebc-4a45-924b-d22e10049fd8" providerId="ADAL" clId="{AEBFD8C7-3AE6-4639-841A-134CFF0C75C4}" dt="2025-02-04T19:37:09.295" v="6362" actId="571"/>
          <ac:picMkLst>
            <pc:docMk/>
            <pc:sldMk cId="2612626144" sldId="561"/>
            <ac:picMk id="55" creationId="{ADDE1725-459E-D46E-9CDE-65472372F3A1}"/>
          </ac:picMkLst>
        </pc:picChg>
        <pc:cxnChg chg="del mod">
          <ac:chgData name="Leonardo Salsano de Assis" userId="275a9aae-6ebc-4a45-924b-d22e10049fd8" providerId="ADAL" clId="{AEBFD8C7-3AE6-4639-841A-134CFF0C75C4}" dt="2025-02-04T14:51:06.920" v="3512" actId="478"/>
          <ac:cxnSpMkLst>
            <pc:docMk/>
            <pc:sldMk cId="2612626144" sldId="561"/>
            <ac:cxnSpMk id="14" creationId="{B9CC1EFE-F368-05D1-544C-9EFE67288EE8}"/>
          </ac:cxnSpMkLst>
        </pc:cxnChg>
        <pc:cxnChg chg="del mod">
          <ac:chgData name="Leonardo Salsano de Assis" userId="275a9aae-6ebc-4a45-924b-d22e10049fd8" providerId="ADAL" clId="{AEBFD8C7-3AE6-4639-841A-134CFF0C75C4}" dt="2025-02-04T14:51:05.532" v="3511" actId="478"/>
          <ac:cxnSpMkLst>
            <pc:docMk/>
            <pc:sldMk cId="2612626144" sldId="561"/>
            <ac:cxnSpMk id="22" creationId="{850C146D-8897-198C-D0CE-2AFE8A116B62}"/>
          </ac:cxnSpMkLst>
        </pc:cxnChg>
        <pc:cxnChg chg="mod">
          <ac:chgData name="Leonardo Salsano de Assis" userId="275a9aae-6ebc-4a45-924b-d22e10049fd8" providerId="ADAL" clId="{AEBFD8C7-3AE6-4639-841A-134CFF0C75C4}" dt="2025-02-04T15:00:09.990" v="3623" actId="1076"/>
          <ac:cxnSpMkLst>
            <pc:docMk/>
            <pc:sldMk cId="2612626144" sldId="561"/>
            <ac:cxnSpMk id="36" creationId="{5477ED53-6B0F-E5A6-1835-4C2822FBDA47}"/>
          </ac:cxnSpMkLst>
        </pc:cxnChg>
        <pc:cxnChg chg="mod">
          <ac:chgData name="Leonardo Salsano de Assis" userId="275a9aae-6ebc-4a45-924b-d22e10049fd8" providerId="ADAL" clId="{AEBFD8C7-3AE6-4639-841A-134CFF0C75C4}" dt="2025-02-04T14:59:56.537" v="3619" actId="1076"/>
          <ac:cxnSpMkLst>
            <pc:docMk/>
            <pc:sldMk cId="2612626144" sldId="561"/>
            <ac:cxnSpMk id="47" creationId="{FEBA9096-358E-1283-4FFD-0E5AFC6B0D6B}"/>
          </ac:cxnSpMkLst>
        </pc:cxnChg>
        <pc:cxnChg chg="mod">
          <ac:chgData name="Leonardo Salsano de Assis" userId="275a9aae-6ebc-4a45-924b-d22e10049fd8" providerId="ADAL" clId="{AEBFD8C7-3AE6-4639-841A-134CFF0C75C4}" dt="2025-02-04T14:59:37.210" v="3614" actId="1076"/>
          <ac:cxnSpMkLst>
            <pc:docMk/>
            <pc:sldMk cId="2612626144" sldId="561"/>
            <ac:cxnSpMk id="106" creationId="{91E7C3BD-EAC2-18B2-ABD5-C7CE5149A180}"/>
          </ac:cxnSpMkLst>
        </pc:cxnChg>
        <pc:cxnChg chg="mod">
          <ac:chgData name="Leonardo Salsano de Assis" userId="275a9aae-6ebc-4a45-924b-d22e10049fd8" providerId="ADAL" clId="{AEBFD8C7-3AE6-4639-841A-134CFF0C75C4}" dt="2025-02-04T14:59:51.894" v="3618" actId="1076"/>
          <ac:cxnSpMkLst>
            <pc:docMk/>
            <pc:sldMk cId="2612626144" sldId="561"/>
            <ac:cxnSpMk id="110" creationId="{D623D1BA-899A-529B-750A-C8C9F3C809DC}"/>
          </ac:cxnSpMkLst>
        </pc:cxnChg>
      </pc:sldChg>
      <pc:sldChg chg="modSp add mod ord">
        <pc:chgData name="Leonardo Salsano de Assis" userId="275a9aae-6ebc-4a45-924b-d22e10049fd8" providerId="ADAL" clId="{AEBFD8C7-3AE6-4639-841A-134CFF0C75C4}" dt="2025-02-04T20:48:09.715" v="7152"/>
        <pc:sldMkLst>
          <pc:docMk/>
          <pc:sldMk cId="3027017156" sldId="562"/>
        </pc:sldMkLst>
        <pc:spChg chg="mod">
          <ac:chgData name="Leonardo Salsano de Assis" userId="275a9aae-6ebc-4a45-924b-d22e10049fd8" providerId="ADAL" clId="{AEBFD8C7-3AE6-4639-841A-134CFF0C75C4}" dt="2025-02-04T17:03:56.735" v="4752" actId="5793"/>
          <ac:spMkLst>
            <pc:docMk/>
            <pc:sldMk cId="3027017156" sldId="562"/>
            <ac:spMk id="2" creationId="{606AEB6F-A616-3C97-F0C7-79EF210711C7}"/>
          </ac:spMkLst>
        </pc:spChg>
        <pc:spChg chg="mod">
          <ac:chgData name="Leonardo Salsano de Assis" userId="275a9aae-6ebc-4a45-924b-d22e10049fd8" providerId="ADAL" clId="{AEBFD8C7-3AE6-4639-841A-134CFF0C75C4}" dt="2025-02-04T17:03:40.460" v="4687" actId="20577"/>
          <ac:spMkLst>
            <pc:docMk/>
            <pc:sldMk cId="3027017156" sldId="562"/>
            <ac:spMk id="3" creationId="{BCC963C1-F2AC-666B-640A-9CC07F7205FB}"/>
          </ac:spMkLst>
        </pc:spChg>
      </pc:sldChg>
      <pc:sldChg chg="addSp delSp modSp add mod delAnim modAnim modNotesTx">
        <pc:chgData name="Leonardo Salsano de Assis" userId="275a9aae-6ebc-4a45-924b-d22e10049fd8" providerId="ADAL" clId="{AEBFD8C7-3AE6-4639-841A-134CFF0C75C4}" dt="2025-02-04T21:19:03.483" v="7200" actId="20577"/>
        <pc:sldMkLst>
          <pc:docMk/>
          <pc:sldMk cId="718203487" sldId="563"/>
        </pc:sldMkLst>
        <pc:spChg chg="mod">
          <ac:chgData name="Leonardo Salsano de Assis" userId="275a9aae-6ebc-4a45-924b-d22e10049fd8" providerId="ADAL" clId="{AEBFD8C7-3AE6-4639-841A-134CFF0C75C4}" dt="2025-02-04T18:00:15.157" v="5725" actId="20577"/>
          <ac:spMkLst>
            <pc:docMk/>
            <pc:sldMk cId="718203487" sldId="563"/>
            <ac:spMk id="5" creationId="{F78E3F68-72C5-75D8-B7B5-7EA498D63763}"/>
          </ac:spMkLst>
        </pc:spChg>
        <pc:spChg chg="mod">
          <ac:chgData name="Leonardo Salsano de Assis" userId="275a9aae-6ebc-4a45-924b-d22e10049fd8" providerId="ADAL" clId="{AEBFD8C7-3AE6-4639-841A-134CFF0C75C4}" dt="2025-02-04T18:00:15.157" v="5725" actId="20577"/>
          <ac:spMkLst>
            <pc:docMk/>
            <pc:sldMk cId="718203487" sldId="563"/>
            <ac:spMk id="6" creationId="{FF281354-1363-CF8E-3BAF-E5818959341E}"/>
          </ac:spMkLst>
        </pc:spChg>
        <pc:spChg chg="mod">
          <ac:chgData name="Leonardo Salsano de Assis" userId="275a9aae-6ebc-4a45-924b-d22e10049fd8" providerId="ADAL" clId="{AEBFD8C7-3AE6-4639-841A-134CFF0C75C4}" dt="2025-02-04T18:00:24.689" v="5729" actId="14100"/>
          <ac:spMkLst>
            <pc:docMk/>
            <pc:sldMk cId="718203487" sldId="563"/>
            <ac:spMk id="7" creationId="{B77713B5-C113-5FEE-8495-970885104892}"/>
          </ac:spMkLst>
        </pc:spChg>
        <pc:spChg chg="mod">
          <ac:chgData name="Leonardo Salsano de Assis" userId="275a9aae-6ebc-4a45-924b-d22e10049fd8" providerId="ADAL" clId="{AEBFD8C7-3AE6-4639-841A-134CFF0C75C4}" dt="2025-02-04T18:00:15.157" v="5725" actId="20577"/>
          <ac:spMkLst>
            <pc:docMk/>
            <pc:sldMk cId="718203487" sldId="563"/>
            <ac:spMk id="8" creationId="{F7FDDF94-D76F-27C8-680E-156D464110B6}"/>
          </ac:spMkLst>
        </pc:spChg>
        <pc:spChg chg="mod">
          <ac:chgData name="Leonardo Salsano de Assis" userId="275a9aae-6ebc-4a45-924b-d22e10049fd8" providerId="ADAL" clId="{AEBFD8C7-3AE6-4639-841A-134CFF0C75C4}" dt="2025-02-04T18:00:15.157" v="5725" actId="20577"/>
          <ac:spMkLst>
            <pc:docMk/>
            <pc:sldMk cId="718203487" sldId="563"/>
            <ac:spMk id="10" creationId="{BCB2D55B-AE63-1A7E-A4C4-F5A17E5BAD78}"/>
          </ac:spMkLst>
        </pc:spChg>
        <pc:spChg chg="mod">
          <ac:chgData name="Leonardo Salsano de Assis" userId="275a9aae-6ebc-4a45-924b-d22e10049fd8" providerId="ADAL" clId="{AEBFD8C7-3AE6-4639-841A-134CFF0C75C4}" dt="2025-02-04T18:00:15.157" v="5725" actId="20577"/>
          <ac:spMkLst>
            <pc:docMk/>
            <pc:sldMk cId="718203487" sldId="563"/>
            <ac:spMk id="13" creationId="{5EB44E3C-B376-F519-E1D8-44D431F309D1}"/>
          </ac:spMkLst>
        </pc:spChg>
        <pc:spChg chg="mod">
          <ac:chgData name="Leonardo Salsano de Assis" userId="275a9aae-6ebc-4a45-924b-d22e10049fd8" providerId="ADAL" clId="{AEBFD8C7-3AE6-4639-841A-134CFF0C75C4}" dt="2025-02-04T18:00:15.157" v="5725" actId="20577"/>
          <ac:spMkLst>
            <pc:docMk/>
            <pc:sldMk cId="718203487" sldId="563"/>
            <ac:spMk id="15" creationId="{5B20295A-FDCB-DEF8-4E42-7B9FB688DB83}"/>
          </ac:spMkLst>
        </pc:spChg>
        <pc:spChg chg="mod">
          <ac:chgData name="Leonardo Salsano de Assis" userId="275a9aae-6ebc-4a45-924b-d22e10049fd8" providerId="ADAL" clId="{AEBFD8C7-3AE6-4639-841A-134CFF0C75C4}" dt="2025-02-04T18:00:15.157" v="5725" actId="20577"/>
          <ac:spMkLst>
            <pc:docMk/>
            <pc:sldMk cId="718203487" sldId="563"/>
            <ac:spMk id="19" creationId="{0E66B0A4-124F-536D-8C40-B13E4929583F}"/>
          </ac:spMkLst>
        </pc:spChg>
        <pc:spChg chg="mod">
          <ac:chgData name="Leonardo Salsano de Assis" userId="275a9aae-6ebc-4a45-924b-d22e10049fd8" providerId="ADAL" clId="{AEBFD8C7-3AE6-4639-841A-134CFF0C75C4}" dt="2025-02-04T21:19:03.483" v="7200" actId="20577"/>
          <ac:spMkLst>
            <pc:docMk/>
            <pc:sldMk cId="718203487" sldId="563"/>
            <ac:spMk id="22" creationId="{E6B13E2E-B182-DB56-2647-409C98BFDF65}"/>
          </ac:spMkLst>
        </pc:spChg>
        <pc:spChg chg="mod">
          <ac:chgData name="Leonardo Salsano de Assis" userId="275a9aae-6ebc-4a45-924b-d22e10049fd8" providerId="ADAL" clId="{AEBFD8C7-3AE6-4639-841A-134CFF0C75C4}" dt="2025-02-04T19:27:38.053" v="6324" actId="1036"/>
          <ac:spMkLst>
            <pc:docMk/>
            <pc:sldMk cId="718203487" sldId="563"/>
            <ac:spMk id="26" creationId="{E5DAC299-B28F-5B1D-104B-3287F37C76D1}"/>
          </ac:spMkLst>
        </pc:spChg>
        <pc:spChg chg="mod">
          <ac:chgData name="Leonardo Salsano de Assis" userId="275a9aae-6ebc-4a45-924b-d22e10049fd8" providerId="ADAL" clId="{AEBFD8C7-3AE6-4639-841A-134CFF0C75C4}" dt="2025-02-04T17:59:46.624" v="5721"/>
          <ac:spMkLst>
            <pc:docMk/>
            <pc:sldMk cId="718203487" sldId="563"/>
            <ac:spMk id="28" creationId="{2084764B-D2BB-2AEA-3B4D-4F3DDBE7793E}"/>
          </ac:spMkLst>
        </pc:spChg>
        <pc:spChg chg="mod">
          <ac:chgData name="Leonardo Salsano de Assis" userId="275a9aae-6ebc-4a45-924b-d22e10049fd8" providerId="ADAL" clId="{AEBFD8C7-3AE6-4639-841A-134CFF0C75C4}" dt="2025-02-04T17:59:46.624" v="5721"/>
          <ac:spMkLst>
            <pc:docMk/>
            <pc:sldMk cId="718203487" sldId="563"/>
            <ac:spMk id="30" creationId="{9F95C2E9-61DC-8A23-B952-ADCB8C7F0441}"/>
          </ac:spMkLst>
        </pc:spChg>
        <pc:spChg chg="mod">
          <ac:chgData name="Leonardo Salsano de Assis" userId="275a9aae-6ebc-4a45-924b-d22e10049fd8" providerId="ADAL" clId="{AEBFD8C7-3AE6-4639-841A-134CFF0C75C4}" dt="2025-02-04T17:59:46.624" v="5721"/>
          <ac:spMkLst>
            <pc:docMk/>
            <pc:sldMk cId="718203487" sldId="563"/>
            <ac:spMk id="31" creationId="{296B9E97-4ADE-706F-DC09-AAF2970AC41A}"/>
          </ac:spMkLst>
        </pc:spChg>
        <pc:spChg chg="mod">
          <ac:chgData name="Leonardo Salsano de Assis" userId="275a9aae-6ebc-4a45-924b-d22e10049fd8" providerId="ADAL" clId="{AEBFD8C7-3AE6-4639-841A-134CFF0C75C4}" dt="2025-02-04T18:06:52.986" v="5777" actId="1076"/>
          <ac:spMkLst>
            <pc:docMk/>
            <pc:sldMk cId="718203487" sldId="563"/>
            <ac:spMk id="34" creationId="{9328A6C7-3572-67D9-CA70-B75B54D560E8}"/>
          </ac:spMkLst>
        </pc:spChg>
        <pc:spChg chg="mod">
          <ac:chgData name="Leonardo Salsano de Assis" userId="275a9aae-6ebc-4a45-924b-d22e10049fd8" providerId="ADAL" clId="{AEBFD8C7-3AE6-4639-841A-134CFF0C75C4}" dt="2025-02-04T18:06:52.986" v="5777" actId="1076"/>
          <ac:spMkLst>
            <pc:docMk/>
            <pc:sldMk cId="718203487" sldId="563"/>
            <ac:spMk id="38" creationId="{E1473F6D-5DE1-027C-3972-65F2F6383416}"/>
          </ac:spMkLst>
        </pc:spChg>
        <pc:spChg chg="mod">
          <ac:chgData name="Leonardo Salsano de Assis" userId="275a9aae-6ebc-4a45-924b-d22e10049fd8" providerId="ADAL" clId="{AEBFD8C7-3AE6-4639-841A-134CFF0C75C4}" dt="2025-02-04T17:59:46.624" v="5721"/>
          <ac:spMkLst>
            <pc:docMk/>
            <pc:sldMk cId="718203487" sldId="563"/>
            <ac:spMk id="45" creationId="{4194C733-6CFD-29B9-3DA5-2D60E07C6423}"/>
          </ac:spMkLst>
        </pc:spChg>
        <pc:spChg chg="mod">
          <ac:chgData name="Leonardo Salsano de Assis" userId="275a9aae-6ebc-4a45-924b-d22e10049fd8" providerId="ADAL" clId="{AEBFD8C7-3AE6-4639-841A-134CFF0C75C4}" dt="2025-02-04T17:59:46.624" v="5721"/>
          <ac:spMkLst>
            <pc:docMk/>
            <pc:sldMk cId="718203487" sldId="563"/>
            <ac:spMk id="46" creationId="{D0B19208-25F7-5348-E50B-106A94C10F41}"/>
          </ac:spMkLst>
        </pc:spChg>
        <pc:spChg chg="mod">
          <ac:chgData name="Leonardo Salsano de Assis" userId="275a9aae-6ebc-4a45-924b-d22e10049fd8" providerId="ADAL" clId="{AEBFD8C7-3AE6-4639-841A-134CFF0C75C4}" dt="2025-02-04T17:59:46.624" v="5721"/>
          <ac:spMkLst>
            <pc:docMk/>
            <pc:sldMk cId="718203487" sldId="563"/>
            <ac:spMk id="137" creationId="{528CBA13-B439-FE90-F786-FBE39A850DDF}"/>
          </ac:spMkLst>
        </pc:spChg>
        <pc:spChg chg="mod">
          <ac:chgData name="Leonardo Salsano de Assis" userId="275a9aae-6ebc-4a45-924b-d22e10049fd8" providerId="ADAL" clId="{AEBFD8C7-3AE6-4639-841A-134CFF0C75C4}" dt="2025-02-04T18:03:22.739" v="5751" actId="5793"/>
          <ac:spMkLst>
            <pc:docMk/>
            <pc:sldMk cId="718203487" sldId="563"/>
            <ac:spMk id="143" creationId="{B99C9C59-C360-9500-A9E4-D6F323AF954D}"/>
          </ac:spMkLst>
        </pc:spChg>
        <pc:spChg chg="mod">
          <ac:chgData name="Leonardo Salsano de Assis" userId="275a9aae-6ebc-4a45-924b-d22e10049fd8" providerId="ADAL" clId="{AEBFD8C7-3AE6-4639-841A-134CFF0C75C4}" dt="2025-02-04T18:06:52.986" v="5777" actId="1076"/>
          <ac:spMkLst>
            <pc:docMk/>
            <pc:sldMk cId="718203487" sldId="563"/>
            <ac:spMk id="144" creationId="{8A0C502C-7D2D-CEE2-6D7D-D7EAB7AAFA1B}"/>
          </ac:spMkLst>
        </pc:spChg>
        <pc:spChg chg="del mod">
          <ac:chgData name="Leonardo Salsano de Assis" userId="275a9aae-6ebc-4a45-924b-d22e10049fd8" providerId="ADAL" clId="{AEBFD8C7-3AE6-4639-841A-134CFF0C75C4}" dt="2025-02-04T18:02:59.863" v="5746" actId="478"/>
          <ac:spMkLst>
            <pc:docMk/>
            <pc:sldMk cId="718203487" sldId="563"/>
            <ac:spMk id="145" creationId="{A29E60E4-179B-A7AE-C0D3-94C458FA2E20}"/>
          </ac:spMkLst>
        </pc:spChg>
        <pc:spChg chg="del mod">
          <ac:chgData name="Leonardo Salsano de Assis" userId="275a9aae-6ebc-4a45-924b-d22e10049fd8" providerId="ADAL" clId="{AEBFD8C7-3AE6-4639-841A-134CFF0C75C4}" dt="2025-02-04T18:02:57.826" v="5745" actId="478"/>
          <ac:spMkLst>
            <pc:docMk/>
            <pc:sldMk cId="718203487" sldId="563"/>
            <ac:spMk id="146" creationId="{62F5A5E1-5570-D45A-A8D2-1934C87C6B1F}"/>
          </ac:spMkLst>
        </pc:spChg>
        <pc:spChg chg="mod">
          <ac:chgData name="Leonardo Salsano de Assis" userId="275a9aae-6ebc-4a45-924b-d22e10049fd8" providerId="ADAL" clId="{AEBFD8C7-3AE6-4639-841A-134CFF0C75C4}" dt="2025-02-04T18:01:06.597" v="5737" actId="20577"/>
          <ac:spMkLst>
            <pc:docMk/>
            <pc:sldMk cId="718203487" sldId="563"/>
            <ac:spMk id="152" creationId="{1934D33D-9912-10A7-7BEF-34560068CECF}"/>
          </ac:spMkLst>
        </pc:spChg>
        <pc:spChg chg="mod">
          <ac:chgData name="Leonardo Salsano de Assis" userId="275a9aae-6ebc-4a45-924b-d22e10049fd8" providerId="ADAL" clId="{AEBFD8C7-3AE6-4639-841A-134CFF0C75C4}" dt="2025-02-04T18:01:10.602" v="5739" actId="14100"/>
          <ac:spMkLst>
            <pc:docMk/>
            <pc:sldMk cId="718203487" sldId="563"/>
            <ac:spMk id="153" creationId="{63C65C47-FCCA-A324-3FA1-672F9FB5C149}"/>
          </ac:spMkLst>
        </pc:spChg>
        <pc:spChg chg="mod">
          <ac:chgData name="Leonardo Salsano de Assis" userId="275a9aae-6ebc-4a45-924b-d22e10049fd8" providerId="ADAL" clId="{AEBFD8C7-3AE6-4639-841A-134CFF0C75C4}" dt="2025-02-04T18:01:06.597" v="5737" actId="20577"/>
          <ac:spMkLst>
            <pc:docMk/>
            <pc:sldMk cId="718203487" sldId="563"/>
            <ac:spMk id="154" creationId="{B8D79E8E-13D3-3848-E579-11127CA5FFBD}"/>
          </ac:spMkLst>
        </pc:spChg>
        <pc:spChg chg="mod">
          <ac:chgData name="Leonardo Salsano de Assis" userId="275a9aae-6ebc-4a45-924b-d22e10049fd8" providerId="ADAL" clId="{AEBFD8C7-3AE6-4639-841A-134CFF0C75C4}" dt="2025-02-04T18:01:06.597" v="5737" actId="20577"/>
          <ac:spMkLst>
            <pc:docMk/>
            <pc:sldMk cId="718203487" sldId="563"/>
            <ac:spMk id="155" creationId="{07F48E49-3E5E-3775-6672-F4509B545F4E}"/>
          </ac:spMkLst>
        </pc:spChg>
        <pc:spChg chg="mod">
          <ac:chgData name="Leonardo Salsano de Assis" userId="275a9aae-6ebc-4a45-924b-d22e10049fd8" providerId="ADAL" clId="{AEBFD8C7-3AE6-4639-841A-134CFF0C75C4}" dt="2025-02-04T18:01:06.597" v="5737" actId="20577"/>
          <ac:spMkLst>
            <pc:docMk/>
            <pc:sldMk cId="718203487" sldId="563"/>
            <ac:spMk id="156" creationId="{7862E380-8B9A-9797-0B39-94A3E626552F}"/>
          </ac:spMkLst>
        </pc:spChg>
        <pc:spChg chg="del">
          <ac:chgData name="Leonardo Salsano de Assis" userId="275a9aae-6ebc-4a45-924b-d22e10049fd8" providerId="ADAL" clId="{AEBFD8C7-3AE6-4639-841A-134CFF0C75C4}" dt="2025-02-04T17:57:12.448" v="5684" actId="478"/>
          <ac:spMkLst>
            <pc:docMk/>
            <pc:sldMk cId="718203487" sldId="563"/>
            <ac:spMk id="159" creationId="{C3EF7174-5D22-B51C-9E04-95AE2E73274E}"/>
          </ac:spMkLst>
        </pc:spChg>
        <pc:spChg chg="mod">
          <ac:chgData name="Leonardo Salsano de Assis" userId="275a9aae-6ebc-4a45-924b-d22e10049fd8" providerId="ADAL" clId="{AEBFD8C7-3AE6-4639-841A-134CFF0C75C4}" dt="2025-02-04T18:01:06.597" v="5737" actId="20577"/>
          <ac:spMkLst>
            <pc:docMk/>
            <pc:sldMk cId="718203487" sldId="563"/>
            <ac:spMk id="175" creationId="{ECBE32C6-5A23-E6FA-C91B-C3EEBBDD0983}"/>
          </ac:spMkLst>
        </pc:spChg>
        <pc:spChg chg="mod">
          <ac:chgData name="Leonardo Salsano de Assis" userId="275a9aae-6ebc-4a45-924b-d22e10049fd8" providerId="ADAL" clId="{AEBFD8C7-3AE6-4639-841A-134CFF0C75C4}" dt="2025-02-04T18:01:06.597" v="5737" actId="20577"/>
          <ac:spMkLst>
            <pc:docMk/>
            <pc:sldMk cId="718203487" sldId="563"/>
            <ac:spMk id="176" creationId="{67BFB45B-03D1-2335-6514-FA00BC5EB548}"/>
          </ac:spMkLst>
        </pc:spChg>
        <pc:spChg chg="del">
          <ac:chgData name="Leonardo Salsano de Assis" userId="275a9aae-6ebc-4a45-924b-d22e10049fd8" providerId="ADAL" clId="{AEBFD8C7-3AE6-4639-841A-134CFF0C75C4}" dt="2025-02-04T17:57:29.669" v="5686" actId="478"/>
          <ac:spMkLst>
            <pc:docMk/>
            <pc:sldMk cId="718203487" sldId="563"/>
            <ac:spMk id="177" creationId="{6B6D28D4-C817-EF37-7EB9-3C4590B8686C}"/>
          </ac:spMkLst>
        </pc:spChg>
        <pc:spChg chg="mod">
          <ac:chgData name="Leonardo Salsano de Assis" userId="275a9aae-6ebc-4a45-924b-d22e10049fd8" providerId="ADAL" clId="{AEBFD8C7-3AE6-4639-841A-134CFF0C75C4}" dt="2025-02-04T18:01:06.597" v="5737" actId="20577"/>
          <ac:spMkLst>
            <pc:docMk/>
            <pc:sldMk cId="718203487" sldId="563"/>
            <ac:spMk id="180" creationId="{3B87CF23-DEAB-63D5-DD0C-BD149338EB6B}"/>
          </ac:spMkLst>
        </pc:spChg>
        <pc:spChg chg="mod">
          <ac:chgData name="Leonardo Salsano de Assis" userId="275a9aae-6ebc-4a45-924b-d22e10049fd8" providerId="ADAL" clId="{AEBFD8C7-3AE6-4639-841A-134CFF0C75C4}" dt="2025-02-04T21:18:58.536" v="7198" actId="20577"/>
          <ac:spMkLst>
            <pc:docMk/>
            <pc:sldMk cId="718203487" sldId="563"/>
            <ac:spMk id="183" creationId="{9142B274-CB13-83AF-6CB4-80689993AB66}"/>
          </ac:spMkLst>
        </pc:spChg>
        <pc:spChg chg="mod">
          <ac:chgData name="Leonardo Salsano de Assis" userId="275a9aae-6ebc-4a45-924b-d22e10049fd8" providerId="ADAL" clId="{AEBFD8C7-3AE6-4639-841A-134CFF0C75C4}" dt="2025-02-04T19:27:31.945" v="6323" actId="1036"/>
          <ac:spMkLst>
            <pc:docMk/>
            <pc:sldMk cId="718203487" sldId="563"/>
            <ac:spMk id="186" creationId="{2C15DF6D-3348-8121-044C-5F262B368A71}"/>
          </ac:spMkLst>
        </pc:spChg>
        <pc:spChg chg="mod">
          <ac:chgData name="Leonardo Salsano de Assis" userId="275a9aae-6ebc-4a45-924b-d22e10049fd8" providerId="ADAL" clId="{AEBFD8C7-3AE6-4639-841A-134CFF0C75C4}" dt="2025-02-04T18:04:41.194" v="5754" actId="20577"/>
          <ac:spMkLst>
            <pc:docMk/>
            <pc:sldMk cId="718203487" sldId="563"/>
            <ac:spMk id="187" creationId="{2001A816-28A9-CFE4-7B46-5E0FBB8FEC56}"/>
          </ac:spMkLst>
        </pc:spChg>
        <pc:spChg chg="mod">
          <ac:chgData name="Leonardo Salsano de Assis" userId="275a9aae-6ebc-4a45-924b-d22e10049fd8" providerId="ADAL" clId="{AEBFD8C7-3AE6-4639-841A-134CFF0C75C4}" dt="2025-02-04T18:04:44.628" v="5756" actId="20577"/>
          <ac:spMkLst>
            <pc:docMk/>
            <pc:sldMk cId="718203487" sldId="563"/>
            <ac:spMk id="188" creationId="{EA1CF3AA-C1FC-C823-28B9-2C77C62B80E0}"/>
          </ac:spMkLst>
        </pc:spChg>
        <pc:spChg chg="mod">
          <ac:chgData name="Leonardo Salsano de Assis" userId="275a9aae-6ebc-4a45-924b-d22e10049fd8" providerId="ADAL" clId="{AEBFD8C7-3AE6-4639-841A-134CFF0C75C4}" dt="2025-02-04T18:04:46.168" v="5758" actId="20577"/>
          <ac:spMkLst>
            <pc:docMk/>
            <pc:sldMk cId="718203487" sldId="563"/>
            <ac:spMk id="189" creationId="{760FF51F-334C-88D9-DC82-9F12E83D06E4}"/>
          </ac:spMkLst>
        </pc:spChg>
        <pc:spChg chg="mod">
          <ac:chgData name="Leonardo Salsano de Assis" userId="275a9aae-6ebc-4a45-924b-d22e10049fd8" providerId="ADAL" clId="{AEBFD8C7-3AE6-4639-841A-134CFF0C75C4}" dt="2025-02-04T18:04:56.717" v="5764" actId="20577"/>
          <ac:spMkLst>
            <pc:docMk/>
            <pc:sldMk cId="718203487" sldId="563"/>
            <ac:spMk id="192" creationId="{F4CB1890-154F-EA70-323B-4C97D60A97D2}"/>
          </ac:spMkLst>
        </pc:spChg>
        <pc:spChg chg="mod">
          <ac:chgData name="Leonardo Salsano de Assis" userId="275a9aae-6ebc-4a45-924b-d22e10049fd8" providerId="ADAL" clId="{AEBFD8C7-3AE6-4639-841A-134CFF0C75C4}" dt="2025-02-04T18:04:59.617" v="5766" actId="20577"/>
          <ac:spMkLst>
            <pc:docMk/>
            <pc:sldMk cId="718203487" sldId="563"/>
            <ac:spMk id="209" creationId="{527EDA2C-88FB-79DD-7313-1CFCC2B44677}"/>
          </ac:spMkLst>
        </pc:spChg>
        <pc:spChg chg="mod">
          <ac:chgData name="Leonardo Salsano de Assis" userId="275a9aae-6ebc-4a45-924b-d22e10049fd8" providerId="ADAL" clId="{AEBFD8C7-3AE6-4639-841A-134CFF0C75C4}" dt="2025-02-04T19:27:20.697" v="6322" actId="1035"/>
          <ac:spMkLst>
            <pc:docMk/>
            <pc:sldMk cId="718203487" sldId="563"/>
            <ac:spMk id="210" creationId="{BF3E4F7C-7628-EBDB-7A96-D342A3D18FC3}"/>
          </ac:spMkLst>
        </pc:spChg>
        <pc:spChg chg="del">
          <ac:chgData name="Leonardo Salsano de Assis" userId="275a9aae-6ebc-4a45-924b-d22e10049fd8" providerId="ADAL" clId="{AEBFD8C7-3AE6-4639-841A-134CFF0C75C4}" dt="2025-02-04T17:57:12.448" v="5684" actId="478"/>
          <ac:spMkLst>
            <pc:docMk/>
            <pc:sldMk cId="718203487" sldId="563"/>
            <ac:spMk id="222" creationId="{CF3578CC-E8B7-A2FD-36B6-4A42C01364F6}"/>
          </ac:spMkLst>
        </pc:spChg>
        <pc:spChg chg="del">
          <ac:chgData name="Leonardo Salsano de Assis" userId="275a9aae-6ebc-4a45-924b-d22e10049fd8" providerId="ADAL" clId="{AEBFD8C7-3AE6-4639-841A-134CFF0C75C4}" dt="2025-02-04T17:57:29.669" v="5686" actId="478"/>
          <ac:spMkLst>
            <pc:docMk/>
            <pc:sldMk cId="718203487" sldId="563"/>
            <ac:spMk id="223" creationId="{207143E9-83D2-080E-8242-3801B5597FB6}"/>
          </ac:spMkLst>
        </pc:spChg>
        <pc:spChg chg="mod">
          <ac:chgData name="Leonardo Salsano de Assis" userId="275a9aae-6ebc-4a45-924b-d22e10049fd8" providerId="ADAL" clId="{AEBFD8C7-3AE6-4639-841A-134CFF0C75C4}" dt="2025-02-04T17:59:53.198" v="5723"/>
          <ac:spMkLst>
            <pc:docMk/>
            <pc:sldMk cId="718203487" sldId="563"/>
            <ac:spMk id="232" creationId="{99F264BB-A9EA-82FF-B340-A578F3A7BC06}"/>
          </ac:spMkLst>
        </pc:spChg>
        <pc:spChg chg="mod">
          <ac:chgData name="Leonardo Salsano de Assis" userId="275a9aae-6ebc-4a45-924b-d22e10049fd8" providerId="ADAL" clId="{AEBFD8C7-3AE6-4639-841A-134CFF0C75C4}" dt="2025-02-04T17:59:53.198" v="5723"/>
          <ac:spMkLst>
            <pc:docMk/>
            <pc:sldMk cId="718203487" sldId="563"/>
            <ac:spMk id="243" creationId="{B6D91438-20E4-89F3-56AC-7C6FEE72CB3D}"/>
          </ac:spMkLst>
        </pc:spChg>
        <pc:spChg chg="mod">
          <ac:chgData name="Leonardo Salsano de Assis" userId="275a9aae-6ebc-4a45-924b-d22e10049fd8" providerId="ADAL" clId="{AEBFD8C7-3AE6-4639-841A-134CFF0C75C4}" dt="2025-02-04T17:59:53.198" v="5723"/>
          <ac:spMkLst>
            <pc:docMk/>
            <pc:sldMk cId="718203487" sldId="563"/>
            <ac:spMk id="245" creationId="{276FD7C7-65D9-2EE7-9EE6-76FE614FE84C}"/>
          </ac:spMkLst>
        </pc:spChg>
        <pc:spChg chg="mod">
          <ac:chgData name="Leonardo Salsano de Assis" userId="275a9aae-6ebc-4a45-924b-d22e10049fd8" providerId="ADAL" clId="{AEBFD8C7-3AE6-4639-841A-134CFF0C75C4}" dt="2025-02-04T18:05:20.016" v="5771" actId="20577"/>
          <ac:spMkLst>
            <pc:docMk/>
            <pc:sldMk cId="718203487" sldId="563"/>
            <ac:spMk id="248" creationId="{C41CA0F5-A34C-3580-5C2E-5D3F320228F1}"/>
          </ac:spMkLst>
        </pc:spChg>
        <pc:spChg chg="mod">
          <ac:chgData name="Leonardo Salsano de Assis" userId="275a9aae-6ebc-4a45-924b-d22e10049fd8" providerId="ADAL" clId="{AEBFD8C7-3AE6-4639-841A-134CFF0C75C4}" dt="2025-02-04T18:05:01.685" v="5768" actId="20577"/>
          <ac:spMkLst>
            <pc:docMk/>
            <pc:sldMk cId="718203487" sldId="563"/>
            <ac:spMk id="249" creationId="{AE62FCA8-4BA5-D7DC-D0CF-508DD3265BDE}"/>
          </ac:spMkLst>
        </pc:spChg>
        <pc:spChg chg="mod">
          <ac:chgData name="Leonardo Salsano de Assis" userId="275a9aae-6ebc-4a45-924b-d22e10049fd8" providerId="ADAL" clId="{AEBFD8C7-3AE6-4639-841A-134CFF0C75C4}" dt="2025-02-04T18:04:50.691" v="5760" actId="20577"/>
          <ac:spMkLst>
            <pc:docMk/>
            <pc:sldMk cId="718203487" sldId="563"/>
            <ac:spMk id="250" creationId="{A6A555FB-54D1-FEF3-F201-B65F307A609E}"/>
          </ac:spMkLst>
        </pc:spChg>
        <pc:spChg chg="mod">
          <ac:chgData name="Leonardo Salsano de Assis" userId="275a9aae-6ebc-4a45-924b-d22e10049fd8" providerId="ADAL" clId="{AEBFD8C7-3AE6-4639-841A-134CFF0C75C4}" dt="2025-02-04T18:04:52.097" v="5762" actId="20577"/>
          <ac:spMkLst>
            <pc:docMk/>
            <pc:sldMk cId="718203487" sldId="563"/>
            <ac:spMk id="251" creationId="{955D1E3B-9A4F-87E6-5237-9BE25EF78AE9}"/>
          </ac:spMkLst>
        </pc:spChg>
        <pc:spChg chg="add mod">
          <ac:chgData name="Leonardo Salsano de Assis" userId="275a9aae-6ebc-4a45-924b-d22e10049fd8" providerId="ADAL" clId="{AEBFD8C7-3AE6-4639-841A-134CFF0C75C4}" dt="2025-02-04T19:49:30.390" v="6512" actId="164"/>
          <ac:spMkLst>
            <pc:docMk/>
            <pc:sldMk cId="718203487" sldId="563"/>
            <ac:spMk id="252" creationId="{BF8D4442-6BAF-2E59-3753-72546F89218F}"/>
          </ac:spMkLst>
        </pc:spChg>
        <pc:spChg chg="add mod">
          <ac:chgData name="Leonardo Salsano de Assis" userId="275a9aae-6ebc-4a45-924b-d22e10049fd8" providerId="ADAL" clId="{AEBFD8C7-3AE6-4639-841A-134CFF0C75C4}" dt="2025-02-04T19:49:30.390" v="6512" actId="164"/>
          <ac:spMkLst>
            <pc:docMk/>
            <pc:sldMk cId="718203487" sldId="563"/>
            <ac:spMk id="253" creationId="{9B264405-5B8E-CA1A-1B18-293E18C6A63D}"/>
          </ac:spMkLst>
        </pc:spChg>
        <pc:spChg chg="add mod">
          <ac:chgData name="Leonardo Salsano de Assis" userId="275a9aae-6ebc-4a45-924b-d22e10049fd8" providerId="ADAL" clId="{AEBFD8C7-3AE6-4639-841A-134CFF0C75C4}" dt="2025-02-04T19:49:30.390" v="6512" actId="164"/>
          <ac:spMkLst>
            <pc:docMk/>
            <pc:sldMk cId="718203487" sldId="563"/>
            <ac:spMk id="254" creationId="{83961C06-2339-4353-369C-E1B6C48545E9}"/>
          </ac:spMkLst>
        </pc:spChg>
        <pc:spChg chg="add mod">
          <ac:chgData name="Leonardo Salsano de Assis" userId="275a9aae-6ebc-4a45-924b-d22e10049fd8" providerId="ADAL" clId="{AEBFD8C7-3AE6-4639-841A-134CFF0C75C4}" dt="2025-02-04T19:49:30.390" v="6512" actId="164"/>
          <ac:spMkLst>
            <pc:docMk/>
            <pc:sldMk cId="718203487" sldId="563"/>
            <ac:spMk id="255" creationId="{1A05310F-8B9B-7FE7-CD42-EC361EDC764A}"/>
          </ac:spMkLst>
        </pc:spChg>
        <pc:spChg chg="add del mod">
          <ac:chgData name="Leonardo Salsano de Assis" userId="275a9aae-6ebc-4a45-924b-d22e10049fd8" providerId="ADAL" clId="{AEBFD8C7-3AE6-4639-841A-134CFF0C75C4}" dt="2025-02-04T18:05:52.837" v="5774" actId="478"/>
          <ac:spMkLst>
            <pc:docMk/>
            <pc:sldMk cId="718203487" sldId="563"/>
            <ac:spMk id="256" creationId="{3E81F86B-607D-8D2C-8DF2-19096BCB067C}"/>
          </ac:spMkLst>
        </pc:spChg>
        <pc:spChg chg="add mod">
          <ac:chgData name="Leonardo Salsano de Assis" userId="275a9aae-6ebc-4a45-924b-d22e10049fd8" providerId="ADAL" clId="{AEBFD8C7-3AE6-4639-841A-134CFF0C75C4}" dt="2025-02-04T19:49:39.300" v="6513" actId="164"/>
          <ac:spMkLst>
            <pc:docMk/>
            <pc:sldMk cId="718203487" sldId="563"/>
            <ac:spMk id="260" creationId="{60B69AE2-BCBD-3603-32D0-4FC42209BF00}"/>
          </ac:spMkLst>
        </pc:spChg>
        <pc:spChg chg="add mod">
          <ac:chgData name="Leonardo Salsano de Assis" userId="275a9aae-6ebc-4a45-924b-d22e10049fd8" providerId="ADAL" clId="{AEBFD8C7-3AE6-4639-841A-134CFF0C75C4}" dt="2025-02-04T19:49:39.300" v="6513" actId="164"/>
          <ac:spMkLst>
            <pc:docMk/>
            <pc:sldMk cId="718203487" sldId="563"/>
            <ac:spMk id="261" creationId="{4930E8FE-0EA8-8D1A-F09F-6BFA8FF5FC74}"/>
          </ac:spMkLst>
        </pc:spChg>
        <pc:spChg chg="add mod">
          <ac:chgData name="Leonardo Salsano de Assis" userId="275a9aae-6ebc-4a45-924b-d22e10049fd8" providerId="ADAL" clId="{AEBFD8C7-3AE6-4639-841A-134CFF0C75C4}" dt="2025-02-04T19:49:39.300" v="6513" actId="164"/>
          <ac:spMkLst>
            <pc:docMk/>
            <pc:sldMk cId="718203487" sldId="563"/>
            <ac:spMk id="262" creationId="{8ECD6BD6-D873-1980-357E-46F04C33873E}"/>
          </ac:spMkLst>
        </pc:spChg>
        <pc:spChg chg="add mod">
          <ac:chgData name="Leonardo Salsano de Assis" userId="275a9aae-6ebc-4a45-924b-d22e10049fd8" providerId="ADAL" clId="{AEBFD8C7-3AE6-4639-841A-134CFF0C75C4}" dt="2025-02-04T19:49:39.300" v="6513" actId="164"/>
          <ac:spMkLst>
            <pc:docMk/>
            <pc:sldMk cId="718203487" sldId="563"/>
            <ac:spMk id="263" creationId="{8D3B4897-11B6-D701-932B-CF2352DB5B84}"/>
          </ac:spMkLst>
        </pc:spChg>
        <pc:spChg chg="add mod">
          <ac:chgData name="Leonardo Salsano de Assis" userId="275a9aae-6ebc-4a45-924b-d22e10049fd8" providerId="ADAL" clId="{AEBFD8C7-3AE6-4639-841A-134CFF0C75C4}" dt="2025-02-04T19:49:39.300" v="6513" actId="164"/>
          <ac:spMkLst>
            <pc:docMk/>
            <pc:sldMk cId="718203487" sldId="563"/>
            <ac:spMk id="264" creationId="{B1B81D53-ED0D-B65A-DBC8-A3E171EC6CA9}"/>
          </ac:spMkLst>
        </pc:spChg>
        <pc:spChg chg="add mod">
          <ac:chgData name="Leonardo Salsano de Assis" userId="275a9aae-6ebc-4a45-924b-d22e10049fd8" providerId="ADAL" clId="{AEBFD8C7-3AE6-4639-841A-134CFF0C75C4}" dt="2025-02-04T19:49:39.300" v="6513" actId="164"/>
          <ac:spMkLst>
            <pc:docMk/>
            <pc:sldMk cId="718203487" sldId="563"/>
            <ac:spMk id="265" creationId="{78C4A3A0-8630-6FD7-1A5B-696C14D2B627}"/>
          </ac:spMkLst>
        </pc:spChg>
        <pc:spChg chg="add mod">
          <ac:chgData name="Leonardo Salsano de Assis" userId="275a9aae-6ebc-4a45-924b-d22e10049fd8" providerId="ADAL" clId="{AEBFD8C7-3AE6-4639-841A-134CFF0C75C4}" dt="2025-02-04T19:49:39.300" v="6513" actId="164"/>
          <ac:spMkLst>
            <pc:docMk/>
            <pc:sldMk cId="718203487" sldId="563"/>
            <ac:spMk id="266" creationId="{5046EDB3-59B6-B46B-B3FD-D37ED8CA70C0}"/>
          </ac:spMkLst>
        </pc:spChg>
        <pc:spChg chg="add mod">
          <ac:chgData name="Leonardo Salsano de Assis" userId="275a9aae-6ebc-4a45-924b-d22e10049fd8" providerId="ADAL" clId="{AEBFD8C7-3AE6-4639-841A-134CFF0C75C4}" dt="2025-02-04T19:49:39.300" v="6513" actId="164"/>
          <ac:spMkLst>
            <pc:docMk/>
            <pc:sldMk cId="718203487" sldId="563"/>
            <ac:spMk id="267" creationId="{F90FF0A6-AE7C-C352-03D8-356880862EE4}"/>
          </ac:spMkLst>
        </pc:spChg>
        <pc:spChg chg="add del mod">
          <ac:chgData name="Leonardo Salsano de Assis" userId="275a9aae-6ebc-4a45-924b-d22e10049fd8" providerId="ADAL" clId="{AEBFD8C7-3AE6-4639-841A-134CFF0C75C4}" dt="2025-02-04T18:07:36.842" v="5783" actId="478"/>
          <ac:spMkLst>
            <pc:docMk/>
            <pc:sldMk cId="718203487" sldId="563"/>
            <ac:spMk id="268" creationId="{59FE0FE8-A250-15A4-D2DD-D0F50DEC1258}"/>
          </ac:spMkLst>
        </pc:spChg>
        <pc:grpChg chg="mod">
          <ac:chgData name="Leonardo Salsano de Assis" userId="275a9aae-6ebc-4a45-924b-d22e10049fd8" providerId="ADAL" clId="{AEBFD8C7-3AE6-4639-841A-134CFF0C75C4}" dt="2025-02-04T17:59:51.347" v="5722" actId="1076"/>
          <ac:grpSpMkLst>
            <pc:docMk/>
            <pc:sldMk cId="718203487" sldId="563"/>
            <ac:grpSpMk id="2" creationId="{BB01B04C-B3C6-3610-8EE1-36FC28ECA028}"/>
          </ac:grpSpMkLst>
        </pc:grpChg>
        <pc:grpChg chg="mod">
          <ac:chgData name="Leonardo Salsano de Assis" userId="275a9aae-6ebc-4a45-924b-d22e10049fd8" providerId="ADAL" clId="{AEBFD8C7-3AE6-4639-841A-134CFF0C75C4}" dt="2025-02-04T18:00:15.157" v="5725" actId="20577"/>
          <ac:grpSpMkLst>
            <pc:docMk/>
            <pc:sldMk cId="718203487" sldId="563"/>
            <ac:grpSpMk id="4" creationId="{B1610B04-2321-604C-E523-C93BB5956A12}"/>
          </ac:grpSpMkLst>
        </pc:grpChg>
        <pc:grpChg chg="mod">
          <ac:chgData name="Leonardo Salsano de Assis" userId="275a9aae-6ebc-4a45-924b-d22e10049fd8" providerId="ADAL" clId="{AEBFD8C7-3AE6-4639-841A-134CFF0C75C4}" dt="2025-02-04T19:49:39.300" v="6513" actId="164"/>
          <ac:grpSpMkLst>
            <pc:docMk/>
            <pc:sldMk cId="718203487" sldId="563"/>
            <ac:grpSpMk id="24" creationId="{77B33741-999A-49FD-568F-B46ADF8CB8C7}"/>
          </ac:grpSpMkLst>
        </pc:grpChg>
        <pc:grpChg chg="mod">
          <ac:chgData name="Leonardo Salsano de Assis" userId="275a9aae-6ebc-4a45-924b-d22e10049fd8" providerId="ADAL" clId="{AEBFD8C7-3AE6-4639-841A-134CFF0C75C4}" dt="2025-02-04T17:59:58.462" v="5724" actId="1076"/>
          <ac:grpSpMkLst>
            <pc:docMk/>
            <pc:sldMk cId="718203487" sldId="563"/>
            <ac:grpSpMk id="150" creationId="{B12FE4CF-EF09-A1B8-18B6-801A12AD6BC5}"/>
          </ac:grpSpMkLst>
        </pc:grpChg>
        <pc:grpChg chg="mod">
          <ac:chgData name="Leonardo Salsano de Assis" userId="275a9aae-6ebc-4a45-924b-d22e10049fd8" providerId="ADAL" clId="{AEBFD8C7-3AE6-4639-841A-134CFF0C75C4}" dt="2025-02-04T18:01:06.597" v="5737" actId="20577"/>
          <ac:grpSpMkLst>
            <pc:docMk/>
            <pc:sldMk cId="718203487" sldId="563"/>
            <ac:grpSpMk id="151" creationId="{06E84BC7-5702-9528-DB81-128C16042794}"/>
          </ac:grpSpMkLst>
        </pc:grpChg>
        <pc:grpChg chg="del">
          <ac:chgData name="Leonardo Salsano de Assis" userId="275a9aae-6ebc-4a45-924b-d22e10049fd8" providerId="ADAL" clId="{AEBFD8C7-3AE6-4639-841A-134CFF0C75C4}" dt="2025-02-04T17:57:12.448" v="5684" actId="478"/>
          <ac:grpSpMkLst>
            <pc:docMk/>
            <pc:sldMk cId="718203487" sldId="563"/>
            <ac:grpSpMk id="160" creationId="{96AC3EB1-1963-A969-701C-64317E1778E7}"/>
          </ac:grpSpMkLst>
        </pc:grpChg>
        <pc:grpChg chg="del">
          <ac:chgData name="Leonardo Salsano de Assis" userId="275a9aae-6ebc-4a45-924b-d22e10049fd8" providerId="ADAL" clId="{AEBFD8C7-3AE6-4639-841A-134CFF0C75C4}" dt="2025-02-04T17:57:12.448" v="5684" actId="478"/>
          <ac:grpSpMkLst>
            <pc:docMk/>
            <pc:sldMk cId="718203487" sldId="563"/>
            <ac:grpSpMk id="161" creationId="{B51C6025-820B-9B5E-7946-1817CA3929C9}"/>
          </ac:grpSpMkLst>
        </pc:grpChg>
        <pc:grpChg chg="mod">
          <ac:chgData name="Leonardo Salsano de Assis" userId="275a9aae-6ebc-4a45-924b-d22e10049fd8" providerId="ADAL" clId="{AEBFD8C7-3AE6-4639-841A-134CFF0C75C4}" dt="2025-02-04T19:49:30.390" v="6512" actId="164"/>
          <ac:grpSpMkLst>
            <pc:docMk/>
            <pc:sldMk cId="718203487" sldId="563"/>
            <ac:grpSpMk id="184" creationId="{0C97ACE8-438F-44FA-8316-EDDF1F73A3B1}"/>
          </ac:grpSpMkLst>
        </pc:grpChg>
        <pc:grpChg chg="del mod">
          <ac:chgData name="Leonardo Salsano de Assis" userId="275a9aae-6ebc-4a45-924b-d22e10049fd8" providerId="ADAL" clId="{AEBFD8C7-3AE6-4639-841A-134CFF0C75C4}" dt="2025-02-04T17:59:46.141" v="5720" actId="478"/>
          <ac:grpSpMkLst>
            <pc:docMk/>
            <pc:sldMk cId="718203487" sldId="563"/>
            <ac:grpSpMk id="229" creationId="{809E3764-2F58-AE1C-6759-DCDAC03FE7C8}"/>
          </ac:grpSpMkLst>
        </pc:grpChg>
        <pc:grpChg chg="del mod">
          <ac:chgData name="Leonardo Salsano de Assis" userId="275a9aae-6ebc-4a45-924b-d22e10049fd8" providerId="ADAL" clId="{AEBFD8C7-3AE6-4639-841A-134CFF0C75C4}" dt="2025-02-04T17:59:46.141" v="5720" actId="478"/>
          <ac:grpSpMkLst>
            <pc:docMk/>
            <pc:sldMk cId="718203487" sldId="563"/>
            <ac:grpSpMk id="230" creationId="{AA408FDB-DCBC-84CE-304E-DB7C30C41A7B}"/>
          </ac:grpSpMkLst>
        </pc:grpChg>
        <pc:grpChg chg="add mod">
          <ac:chgData name="Leonardo Salsano de Assis" userId="275a9aae-6ebc-4a45-924b-d22e10049fd8" providerId="ADAL" clId="{AEBFD8C7-3AE6-4639-841A-134CFF0C75C4}" dt="2025-02-04T19:49:30.390" v="6512" actId="164"/>
          <ac:grpSpMkLst>
            <pc:docMk/>
            <pc:sldMk cId="718203487" sldId="563"/>
            <ac:grpSpMk id="269" creationId="{AA315ED5-D655-339C-FC85-D2787AFEFEDF}"/>
          </ac:grpSpMkLst>
        </pc:grpChg>
        <pc:grpChg chg="add mod">
          <ac:chgData name="Leonardo Salsano de Assis" userId="275a9aae-6ebc-4a45-924b-d22e10049fd8" providerId="ADAL" clId="{AEBFD8C7-3AE6-4639-841A-134CFF0C75C4}" dt="2025-02-04T19:49:39.300" v="6513" actId="164"/>
          <ac:grpSpMkLst>
            <pc:docMk/>
            <pc:sldMk cId="718203487" sldId="563"/>
            <ac:grpSpMk id="270" creationId="{F05F2EE3-9710-1536-4DE9-4D1F9C43D164}"/>
          </ac:grpSpMkLst>
        </pc:grpChg>
        <pc:picChg chg="del">
          <ac:chgData name="Leonardo Salsano de Assis" userId="275a9aae-6ebc-4a45-924b-d22e10049fd8" providerId="ADAL" clId="{AEBFD8C7-3AE6-4639-841A-134CFF0C75C4}" dt="2025-02-04T17:57:12.448" v="5684" actId="478"/>
          <ac:picMkLst>
            <pc:docMk/>
            <pc:sldMk cId="718203487" sldId="563"/>
            <ac:picMk id="9" creationId="{EA537706-EEC0-2EF7-B3CF-5F1F03873A9C}"/>
          </ac:picMkLst>
        </pc:picChg>
        <pc:cxnChg chg="mod">
          <ac:chgData name="Leonardo Salsano de Assis" userId="275a9aae-6ebc-4a45-924b-d22e10049fd8" providerId="ADAL" clId="{AEBFD8C7-3AE6-4639-841A-134CFF0C75C4}" dt="2025-02-04T18:06:55.861" v="5778" actId="14100"/>
          <ac:cxnSpMkLst>
            <pc:docMk/>
            <pc:sldMk cId="718203487" sldId="563"/>
            <ac:cxnSpMk id="42" creationId="{9E54FC48-F982-B79D-AC0D-9D35F9495DDF}"/>
          </ac:cxnSpMkLst>
        </pc:cxnChg>
        <pc:cxnChg chg="mod">
          <ac:chgData name="Leonardo Salsano de Assis" userId="275a9aae-6ebc-4a45-924b-d22e10049fd8" providerId="ADAL" clId="{AEBFD8C7-3AE6-4639-841A-134CFF0C75C4}" dt="2025-02-04T17:59:46.141" v="5720" actId="478"/>
          <ac:cxnSpMkLst>
            <pc:docMk/>
            <pc:sldMk cId="718203487" sldId="563"/>
            <ac:cxnSpMk id="165" creationId="{651CBEB0-3E8B-60B2-A091-108E01C877ED}"/>
          </ac:cxnSpMkLst>
        </pc:cxnChg>
        <pc:cxnChg chg="mod">
          <ac:chgData name="Leonardo Salsano de Assis" userId="275a9aae-6ebc-4a45-924b-d22e10049fd8" providerId="ADAL" clId="{AEBFD8C7-3AE6-4639-841A-134CFF0C75C4}" dt="2025-02-04T17:59:46.141" v="5720" actId="478"/>
          <ac:cxnSpMkLst>
            <pc:docMk/>
            <pc:sldMk cId="718203487" sldId="563"/>
            <ac:cxnSpMk id="166" creationId="{34497C10-F559-D91E-30B4-FCDAE2138D3E}"/>
          </ac:cxnSpMkLst>
        </pc:cxnChg>
        <pc:cxnChg chg="mod">
          <ac:chgData name="Leonardo Salsano de Assis" userId="275a9aae-6ebc-4a45-924b-d22e10049fd8" providerId="ADAL" clId="{AEBFD8C7-3AE6-4639-841A-134CFF0C75C4}" dt="2025-02-04T17:59:46.141" v="5720" actId="478"/>
          <ac:cxnSpMkLst>
            <pc:docMk/>
            <pc:sldMk cId="718203487" sldId="563"/>
            <ac:cxnSpMk id="169" creationId="{4B23FAB7-6593-486E-B86C-6A4E8A17EF05}"/>
          </ac:cxnSpMkLst>
        </pc:cxnChg>
        <pc:cxnChg chg="mod">
          <ac:chgData name="Leonardo Salsano de Assis" userId="275a9aae-6ebc-4a45-924b-d22e10049fd8" providerId="ADAL" clId="{AEBFD8C7-3AE6-4639-841A-134CFF0C75C4}" dt="2025-02-04T17:59:46.141" v="5720" actId="478"/>
          <ac:cxnSpMkLst>
            <pc:docMk/>
            <pc:sldMk cId="718203487" sldId="563"/>
            <ac:cxnSpMk id="170" creationId="{8B456CC7-2463-9AD9-19F9-6F53D8D7C310}"/>
          </ac:cxnSpMkLst>
        </pc:cxnChg>
        <pc:cxnChg chg="mod">
          <ac:chgData name="Leonardo Salsano de Assis" userId="275a9aae-6ebc-4a45-924b-d22e10049fd8" providerId="ADAL" clId="{AEBFD8C7-3AE6-4639-841A-134CFF0C75C4}" dt="2025-02-04T17:59:46.141" v="5720" actId="478"/>
          <ac:cxnSpMkLst>
            <pc:docMk/>
            <pc:sldMk cId="718203487" sldId="563"/>
            <ac:cxnSpMk id="172" creationId="{89B52DA8-1AEF-B8D9-C8BB-8766A291ECB8}"/>
          </ac:cxnSpMkLst>
        </pc:cxnChg>
        <pc:cxnChg chg="mod">
          <ac:chgData name="Leonardo Salsano de Assis" userId="275a9aae-6ebc-4a45-924b-d22e10049fd8" providerId="ADAL" clId="{AEBFD8C7-3AE6-4639-841A-134CFF0C75C4}" dt="2025-02-04T17:59:46.141" v="5720" actId="478"/>
          <ac:cxnSpMkLst>
            <pc:docMk/>
            <pc:sldMk cId="718203487" sldId="563"/>
            <ac:cxnSpMk id="173" creationId="{4BEA3CF3-A958-6E13-4405-815DD0BDB549}"/>
          </ac:cxnSpMkLst>
        </pc:cxnChg>
        <pc:cxnChg chg="mod">
          <ac:chgData name="Leonardo Salsano de Assis" userId="275a9aae-6ebc-4a45-924b-d22e10049fd8" providerId="ADAL" clId="{AEBFD8C7-3AE6-4639-841A-134CFF0C75C4}" dt="2025-02-04T18:06:22.309" v="5776" actId="14100"/>
          <ac:cxnSpMkLst>
            <pc:docMk/>
            <pc:sldMk cId="718203487" sldId="563"/>
            <ac:cxnSpMk id="219" creationId="{0E0E0F88-67ED-C0BE-F798-33A82F762B98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s5288_admin\Documents\stn_continuos_process_new_arch\all_fp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s5288_admin\Documents\stn_continuos_process_new_arch\all_fp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s5288_admin\Documents\stn_continuos_process_new_arch\all_fp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s5288_admin\Documents\stn_continuos_process_new_arch\all_fp_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No Changes in Production Rate of Tasks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network_6_No_BottleNeck!$B$1</c:f>
              <c:strCache>
                <c:ptCount val="1"/>
                <c:pt idx="0">
                  <c:v>Obj. MILP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network_6_No_BottleNeck!$A$2:$A$10</c:f>
              <c:strCache>
                <c:ptCount val="9"/>
                <c:pt idx="0">
                  <c:v>H25_BetaMinFactor1.0_TauMaxFactor1</c:v>
                </c:pt>
                <c:pt idx="1">
                  <c:v>H25_BetaMinFactor0.75_TauMaxFactor1</c:v>
                </c:pt>
                <c:pt idx="2">
                  <c:v>H50_BetaMinFactor1.0_TauMaxFactor1</c:v>
                </c:pt>
                <c:pt idx="3">
                  <c:v>H50_BetaMinFactor0.75_TauMaxFactor1</c:v>
                </c:pt>
                <c:pt idx="4">
                  <c:v>H75_BetaMinFactor1.0_TauMaxFactor1</c:v>
                </c:pt>
                <c:pt idx="5">
                  <c:v>H75_BetaMinFactor0.75_TauMaxFactor1</c:v>
                </c:pt>
                <c:pt idx="6">
                  <c:v>H100_BetaMinFactor1.0_TauMaxFactor1</c:v>
                </c:pt>
                <c:pt idx="7">
                  <c:v>H100_BetaMinFactor0.75_TauMaxFactor1</c:v>
                </c:pt>
                <c:pt idx="8">
                  <c:v>H125_BetaMinFactor0.75_TauMaxFactor1</c:v>
                </c:pt>
              </c:strCache>
            </c:strRef>
          </c:cat>
          <c:val>
            <c:numRef>
              <c:f>network_6_No_BottleNeck!$B$2:$B$10</c:f>
              <c:numCache>
                <c:formatCode>General</c:formatCode>
                <c:ptCount val="9"/>
                <c:pt idx="0">
                  <c:v>2000</c:v>
                </c:pt>
                <c:pt idx="1">
                  <c:v>2000</c:v>
                </c:pt>
                <c:pt idx="2">
                  <c:v>4000.0000001333328</c:v>
                </c:pt>
                <c:pt idx="3">
                  <c:v>4000</c:v>
                </c:pt>
                <c:pt idx="4">
                  <c:v>6000</c:v>
                </c:pt>
                <c:pt idx="5">
                  <c:v>6000</c:v>
                </c:pt>
                <c:pt idx="6">
                  <c:v>8000</c:v>
                </c:pt>
                <c:pt idx="7">
                  <c:v>8000</c:v>
                </c:pt>
                <c:pt idx="8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11-437C-91B9-00DD8CC33C7C}"/>
            </c:ext>
          </c:extLst>
        </c:ser>
        <c:ser>
          <c:idx val="1"/>
          <c:order val="1"/>
          <c:tx>
            <c:strRef>
              <c:f>network_6_No_BottleNeck!$C$1</c:f>
              <c:strCache>
                <c:ptCount val="1"/>
                <c:pt idx="0">
                  <c:v>Obj. LP Relax. Original Formulation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network_6_No_BottleNeck!$A$2:$A$10</c:f>
              <c:strCache>
                <c:ptCount val="9"/>
                <c:pt idx="0">
                  <c:v>H25_BetaMinFactor1.0_TauMaxFactor1</c:v>
                </c:pt>
                <c:pt idx="1">
                  <c:v>H25_BetaMinFactor0.75_TauMaxFactor1</c:v>
                </c:pt>
                <c:pt idx="2">
                  <c:v>H50_BetaMinFactor1.0_TauMaxFactor1</c:v>
                </c:pt>
                <c:pt idx="3">
                  <c:v>H50_BetaMinFactor0.75_TauMaxFactor1</c:v>
                </c:pt>
                <c:pt idx="4">
                  <c:v>H75_BetaMinFactor1.0_TauMaxFactor1</c:v>
                </c:pt>
                <c:pt idx="5">
                  <c:v>H75_BetaMinFactor0.75_TauMaxFactor1</c:v>
                </c:pt>
                <c:pt idx="6">
                  <c:v>H100_BetaMinFactor1.0_TauMaxFactor1</c:v>
                </c:pt>
                <c:pt idx="7">
                  <c:v>H100_BetaMinFactor0.75_TauMaxFactor1</c:v>
                </c:pt>
                <c:pt idx="8">
                  <c:v>H125_BetaMinFactor0.75_TauMaxFactor1</c:v>
                </c:pt>
              </c:strCache>
            </c:strRef>
          </c:cat>
          <c:val>
            <c:numRef>
              <c:f>network_6_No_BottleNeck!$C$2:$C$10</c:f>
              <c:numCache>
                <c:formatCode>General</c:formatCode>
                <c:ptCount val="9"/>
                <c:pt idx="0">
                  <c:v>2000</c:v>
                </c:pt>
                <c:pt idx="1">
                  <c:v>2000</c:v>
                </c:pt>
                <c:pt idx="2">
                  <c:v>4099</c:v>
                </c:pt>
                <c:pt idx="3">
                  <c:v>4099</c:v>
                </c:pt>
                <c:pt idx="4">
                  <c:v>6199</c:v>
                </c:pt>
                <c:pt idx="5">
                  <c:v>6199</c:v>
                </c:pt>
                <c:pt idx="6">
                  <c:v>8299</c:v>
                </c:pt>
                <c:pt idx="7">
                  <c:v>8299</c:v>
                </c:pt>
                <c:pt idx="8">
                  <c:v>10395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11-437C-91B9-00DD8CC33C7C}"/>
            </c:ext>
          </c:extLst>
        </c:ser>
        <c:ser>
          <c:idx val="2"/>
          <c:order val="2"/>
          <c:tx>
            <c:strRef>
              <c:f>network_6_No_BottleNeck!$I$1</c:f>
              <c:strCache>
                <c:ptCount val="1"/>
                <c:pt idx="0">
                  <c:v>Obj. LP Relax. New Formulation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network_6_No_BottleNeck!$A$2:$A$10</c:f>
              <c:strCache>
                <c:ptCount val="9"/>
                <c:pt idx="0">
                  <c:v>H25_BetaMinFactor1.0_TauMaxFactor1</c:v>
                </c:pt>
                <c:pt idx="1">
                  <c:v>H25_BetaMinFactor0.75_TauMaxFactor1</c:v>
                </c:pt>
                <c:pt idx="2">
                  <c:v>H50_BetaMinFactor1.0_TauMaxFactor1</c:v>
                </c:pt>
                <c:pt idx="3">
                  <c:v>H50_BetaMinFactor0.75_TauMaxFactor1</c:v>
                </c:pt>
                <c:pt idx="4">
                  <c:v>H75_BetaMinFactor1.0_TauMaxFactor1</c:v>
                </c:pt>
                <c:pt idx="5">
                  <c:v>H75_BetaMinFactor0.75_TauMaxFactor1</c:v>
                </c:pt>
                <c:pt idx="6">
                  <c:v>H100_BetaMinFactor1.0_TauMaxFactor1</c:v>
                </c:pt>
                <c:pt idx="7">
                  <c:v>H100_BetaMinFactor0.75_TauMaxFactor1</c:v>
                </c:pt>
                <c:pt idx="8">
                  <c:v>H125_BetaMinFactor0.75_TauMaxFactor1</c:v>
                </c:pt>
              </c:strCache>
            </c:strRef>
          </c:cat>
          <c:val>
            <c:numRef>
              <c:f>network_6_No_BottleNeck!$I$2:$I$10</c:f>
              <c:numCache>
                <c:formatCode>General</c:formatCode>
                <c:ptCount val="9"/>
                <c:pt idx="0">
                  <c:v>2000</c:v>
                </c:pt>
                <c:pt idx="1">
                  <c:v>2000</c:v>
                </c:pt>
                <c:pt idx="2">
                  <c:v>4000.0000000000009</c:v>
                </c:pt>
                <c:pt idx="3">
                  <c:v>4000</c:v>
                </c:pt>
                <c:pt idx="4">
                  <c:v>5999.9999999999991</c:v>
                </c:pt>
                <c:pt idx="5">
                  <c:v>6000.0000000000027</c:v>
                </c:pt>
                <c:pt idx="6">
                  <c:v>8000.0000000000009</c:v>
                </c:pt>
                <c:pt idx="7">
                  <c:v>7999.9999999999991</c:v>
                </c:pt>
                <c:pt idx="8">
                  <c:v>10395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11-437C-91B9-00DD8CC33C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8965631"/>
        <c:axId val="1178966111"/>
      </c:barChart>
      <c:catAx>
        <c:axId val="1178965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8966111"/>
        <c:crosses val="autoZero"/>
        <c:auto val="1"/>
        <c:lblAlgn val="ctr"/>
        <c:lblOffset val="100"/>
        <c:noMultiLvlLbl val="0"/>
      </c:catAx>
      <c:valAx>
        <c:axId val="1178966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896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174367958543155"/>
          <c:y val="0.12489353908786144"/>
          <c:w val="0.25012691455759811"/>
          <c:h val="0.199090529974968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Changes in the Production Rate of Tasks TB2 and TB3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network_6_W_BottleNeck_TB2_TB3!$B$1</c:f>
              <c:strCache>
                <c:ptCount val="1"/>
                <c:pt idx="0">
                  <c:v>Obj.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network_6_W_BottleNeck_TB2_TB3!$A$2:$A$12</c:f>
              <c:strCache>
                <c:ptCount val="11"/>
                <c:pt idx="0">
                  <c:v>H25_BetaMinFactor1.0_TauMaxFactor1</c:v>
                </c:pt>
                <c:pt idx="1">
                  <c:v>H25_BetaMinFactor0.75_TauMaxFactor1</c:v>
                </c:pt>
                <c:pt idx="2">
                  <c:v>H50_BetaMinFactor1.0_TauMaxFactor1</c:v>
                </c:pt>
                <c:pt idx="3">
                  <c:v>H50_BetaMinFactor0.75_TauMaxFactor1</c:v>
                </c:pt>
                <c:pt idx="4">
                  <c:v>H75_BetaMinFactor1.0_TauMaxFactor1</c:v>
                </c:pt>
                <c:pt idx="5">
                  <c:v>H75_BetaMinFactor0.75_TauMaxFactor1</c:v>
                </c:pt>
                <c:pt idx="6">
                  <c:v>H100_BetaMinFactor1.0_TauMaxFactor1</c:v>
                </c:pt>
                <c:pt idx="7">
                  <c:v>H100_BetaMinFactor0.75_TauMaxFactor1</c:v>
                </c:pt>
                <c:pt idx="8">
                  <c:v>H125_BetaMinFactor0.75_TauMaxFactor1</c:v>
                </c:pt>
                <c:pt idx="9">
                  <c:v>H500_BetaMinFactor0.75_TauMaxFactor1</c:v>
                </c:pt>
                <c:pt idx="10">
                  <c:v>H525_BetaMinFactor0.75_TauMaxFactor1</c:v>
                </c:pt>
              </c:strCache>
            </c:strRef>
          </c:cat>
          <c:val>
            <c:numRef>
              <c:f>network_6_W_BottleNeck_TB2_TB3!$B$2:$B$12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3060</c:v>
                </c:pt>
                <c:pt idx="3">
                  <c:v>4000</c:v>
                </c:pt>
                <c:pt idx="4">
                  <c:v>5120</c:v>
                </c:pt>
                <c:pt idx="5">
                  <c:v>6000</c:v>
                </c:pt>
                <c:pt idx="6">
                  <c:v>7180</c:v>
                </c:pt>
                <c:pt idx="7">
                  <c:v>8000</c:v>
                </c:pt>
                <c:pt idx="8">
                  <c:v>10000</c:v>
                </c:pt>
                <c:pt idx="9">
                  <c:v>41500</c:v>
                </c:pt>
                <c:pt idx="10">
                  <c:v>43500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22-4BCD-99D4-C7BFAE380519}"/>
            </c:ext>
          </c:extLst>
        </c:ser>
        <c:ser>
          <c:idx val="1"/>
          <c:order val="1"/>
          <c:tx>
            <c:strRef>
              <c:f>network_6_W_BottleNeck_TB2_TB3!$C$1</c:f>
              <c:strCache>
                <c:ptCount val="1"/>
                <c:pt idx="0">
                  <c:v>LP Relax. Original Formulation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network_6_W_BottleNeck_TB2_TB3!$A$2:$A$12</c:f>
              <c:strCache>
                <c:ptCount val="11"/>
                <c:pt idx="0">
                  <c:v>H25_BetaMinFactor1.0_TauMaxFactor1</c:v>
                </c:pt>
                <c:pt idx="1">
                  <c:v>H25_BetaMinFactor0.75_TauMaxFactor1</c:v>
                </c:pt>
                <c:pt idx="2">
                  <c:v>H50_BetaMinFactor1.0_TauMaxFactor1</c:v>
                </c:pt>
                <c:pt idx="3">
                  <c:v>H50_BetaMinFactor0.75_TauMaxFactor1</c:v>
                </c:pt>
                <c:pt idx="4">
                  <c:v>H75_BetaMinFactor1.0_TauMaxFactor1</c:v>
                </c:pt>
                <c:pt idx="5">
                  <c:v>H75_BetaMinFactor0.75_TauMaxFactor1</c:v>
                </c:pt>
                <c:pt idx="6">
                  <c:v>H100_BetaMinFactor1.0_TauMaxFactor1</c:v>
                </c:pt>
                <c:pt idx="7">
                  <c:v>H100_BetaMinFactor0.75_TauMaxFactor1</c:v>
                </c:pt>
                <c:pt idx="8">
                  <c:v>H125_BetaMinFactor0.75_TauMaxFactor1</c:v>
                </c:pt>
                <c:pt idx="9">
                  <c:v>H500_BetaMinFactor0.75_TauMaxFactor1</c:v>
                </c:pt>
                <c:pt idx="10">
                  <c:v>H525_BetaMinFactor0.75_TauMaxFactor1</c:v>
                </c:pt>
              </c:strCache>
            </c:strRef>
          </c:cat>
          <c:val>
            <c:numRef>
              <c:f>network_6_W_BottleNeck_TB2_TB3!$C$2:$C$12</c:f>
              <c:numCache>
                <c:formatCode>General</c:formatCode>
                <c:ptCount val="11"/>
                <c:pt idx="0">
                  <c:v>2000.0000000000009</c:v>
                </c:pt>
                <c:pt idx="1">
                  <c:v>2000</c:v>
                </c:pt>
                <c:pt idx="2">
                  <c:v>4073.0306617851529</c:v>
                </c:pt>
                <c:pt idx="3">
                  <c:v>4073.0306617851529</c:v>
                </c:pt>
                <c:pt idx="4">
                  <c:v>6169.958777202377</c:v>
                </c:pt>
                <c:pt idx="5">
                  <c:v>6169.958778394468</c:v>
                </c:pt>
                <c:pt idx="6">
                  <c:v>8269.9215063176653</c:v>
                </c:pt>
                <c:pt idx="7">
                  <c:v>8269.9215070643604</c:v>
                </c:pt>
                <c:pt idx="8">
                  <c:v>10367.91666299554</c:v>
                </c:pt>
                <c:pt idx="9">
                  <c:v>41573.124999586158</c:v>
                </c:pt>
                <c:pt idx="10">
                  <c:v>43669.999999346503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22-4BCD-99D4-C7BFAE380519}"/>
            </c:ext>
          </c:extLst>
        </c:ser>
        <c:ser>
          <c:idx val="2"/>
          <c:order val="2"/>
          <c:tx>
            <c:strRef>
              <c:f>network_6_W_BottleNeck_TB2_TB3!$I$1</c:f>
              <c:strCache>
                <c:ptCount val="1"/>
                <c:pt idx="0">
                  <c:v>LP Relax. New Formulation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network_6_W_BottleNeck_TB2_TB3!$A$2:$A$12</c:f>
              <c:strCache>
                <c:ptCount val="11"/>
                <c:pt idx="0">
                  <c:v>H25_BetaMinFactor1.0_TauMaxFactor1</c:v>
                </c:pt>
                <c:pt idx="1">
                  <c:v>H25_BetaMinFactor0.75_TauMaxFactor1</c:v>
                </c:pt>
                <c:pt idx="2">
                  <c:v>H50_BetaMinFactor1.0_TauMaxFactor1</c:v>
                </c:pt>
                <c:pt idx="3">
                  <c:v>H50_BetaMinFactor0.75_TauMaxFactor1</c:v>
                </c:pt>
                <c:pt idx="4">
                  <c:v>H75_BetaMinFactor1.0_TauMaxFactor1</c:v>
                </c:pt>
                <c:pt idx="5">
                  <c:v>H75_BetaMinFactor0.75_TauMaxFactor1</c:v>
                </c:pt>
                <c:pt idx="6">
                  <c:v>H100_BetaMinFactor1.0_TauMaxFactor1</c:v>
                </c:pt>
                <c:pt idx="7">
                  <c:v>H100_BetaMinFactor0.75_TauMaxFactor1</c:v>
                </c:pt>
                <c:pt idx="8">
                  <c:v>H125_BetaMinFactor0.75_TauMaxFactor1</c:v>
                </c:pt>
                <c:pt idx="9">
                  <c:v>H500_BetaMinFactor0.75_TauMaxFactor1</c:v>
                </c:pt>
                <c:pt idx="10">
                  <c:v>H525_BetaMinFactor0.75_TauMaxFactor1</c:v>
                </c:pt>
              </c:strCache>
            </c:strRef>
          </c:cat>
          <c:val>
            <c:numRef>
              <c:f>network_6_W_BottleNeck_TB2_TB3!$I$2:$I$12</c:f>
              <c:numCache>
                <c:formatCode>General</c:formatCode>
                <c:ptCount val="11"/>
                <c:pt idx="0">
                  <c:v>2000</c:v>
                </c:pt>
                <c:pt idx="1">
                  <c:v>2000</c:v>
                </c:pt>
                <c:pt idx="2">
                  <c:v>4000</c:v>
                </c:pt>
                <c:pt idx="3">
                  <c:v>3999.9999999999991</c:v>
                </c:pt>
                <c:pt idx="4">
                  <c:v>6000.0000000000009</c:v>
                </c:pt>
                <c:pt idx="5">
                  <c:v>6000.0000000000018</c:v>
                </c:pt>
                <c:pt idx="6">
                  <c:v>7999.9999999999936</c:v>
                </c:pt>
                <c:pt idx="7">
                  <c:v>8000.0000000000018</c:v>
                </c:pt>
                <c:pt idx="8">
                  <c:v>10367.916645636689</c:v>
                </c:pt>
                <c:pt idx="9">
                  <c:v>41500.000000000153</c:v>
                </c:pt>
                <c:pt idx="10">
                  <c:v>43500.000000000007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22-4BCD-99D4-C7BFAE380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4571951"/>
        <c:axId val="1024572431"/>
      </c:barChart>
      <c:catAx>
        <c:axId val="1024571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572431"/>
        <c:crosses val="autoZero"/>
        <c:auto val="1"/>
        <c:lblAlgn val="ctr"/>
        <c:lblOffset val="100"/>
        <c:noMultiLvlLbl val="0"/>
      </c:catAx>
      <c:valAx>
        <c:axId val="1024572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571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8573617813902328E-2"/>
          <c:y val="0.12974182144262589"/>
          <c:w val="0.21107925880569414"/>
          <c:h val="0.18637623557797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Changes in the Production Rate of TB1 and TB4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'network_6_W_BottleNeck_TB1-TB4'!$B$2</c:f>
              <c:strCache>
                <c:ptCount val="1"/>
                <c:pt idx="0">
                  <c:v>Obj.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'network_6_W_BottleNeck_TB1-TB4'!$A$3:$A$14</c:f>
              <c:strCache>
                <c:ptCount val="12"/>
                <c:pt idx="0">
                  <c:v>H25_BetaMinFactor1.0_TauMaxFactor1</c:v>
                </c:pt>
                <c:pt idx="1">
                  <c:v>H25_BetaMinFactor0.75_TauMaxFactor1</c:v>
                </c:pt>
                <c:pt idx="2">
                  <c:v>H50_BetaMinFactor1.0_TauMaxFactor1</c:v>
                </c:pt>
                <c:pt idx="3">
                  <c:v>H50_BetaMinFactor0.75_TauMaxFactor1</c:v>
                </c:pt>
                <c:pt idx="4">
                  <c:v>H75_BetaMinFactor1.0_TauMaxFactor1</c:v>
                </c:pt>
                <c:pt idx="5">
                  <c:v>H75_BetaMinFactor0.75_TauMaxFactor1</c:v>
                </c:pt>
                <c:pt idx="6">
                  <c:v>H100_BetaMinFactor1.0_TauMaxFactor1</c:v>
                </c:pt>
                <c:pt idx="7">
                  <c:v>H100_BetaMinFactor0.75_TauMaxFactor1</c:v>
                </c:pt>
                <c:pt idx="8">
                  <c:v>H125_BetaMinFactor1.0_TauMaxFactor1</c:v>
                </c:pt>
                <c:pt idx="9">
                  <c:v>H125_BetaMinFactor0.75_TauMaxFactor1</c:v>
                </c:pt>
                <c:pt idx="10">
                  <c:v>H500_BetaMinFactor0.75_TauMaxFactor1</c:v>
                </c:pt>
                <c:pt idx="11">
                  <c:v>H525_BetaMinFactor0.75_TauMaxFactor1</c:v>
                </c:pt>
              </c:strCache>
            </c:strRef>
          </c:cat>
          <c:val>
            <c:numRef>
              <c:f>'network_6_W_BottleNeck_TB1-TB4'!$B$3:$B$14</c:f>
              <c:numCache>
                <c:formatCode>General</c:formatCode>
                <c:ptCount val="12"/>
                <c:pt idx="0">
                  <c:v>1000</c:v>
                </c:pt>
                <c:pt idx="1">
                  <c:v>1800</c:v>
                </c:pt>
                <c:pt idx="2">
                  <c:v>3000</c:v>
                </c:pt>
                <c:pt idx="3">
                  <c:v>3850</c:v>
                </c:pt>
                <c:pt idx="4">
                  <c:v>5000</c:v>
                </c:pt>
                <c:pt idx="5">
                  <c:v>5900</c:v>
                </c:pt>
                <c:pt idx="6">
                  <c:v>7000</c:v>
                </c:pt>
                <c:pt idx="7">
                  <c:v>7950</c:v>
                </c:pt>
                <c:pt idx="8">
                  <c:v>10000</c:v>
                </c:pt>
                <c:pt idx="9">
                  <c:v>10000</c:v>
                </c:pt>
                <c:pt idx="10">
                  <c:v>41350</c:v>
                </c:pt>
                <c:pt idx="11">
                  <c:v>43400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2B-4010-A6A7-F47FE453916F}"/>
            </c:ext>
          </c:extLst>
        </c:ser>
        <c:ser>
          <c:idx val="1"/>
          <c:order val="1"/>
          <c:tx>
            <c:strRef>
              <c:f>'network_6_W_BottleNeck_TB1-TB4'!$C$2</c:f>
              <c:strCache>
                <c:ptCount val="1"/>
                <c:pt idx="0">
                  <c:v>LP Relax. Original Formulation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'network_6_W_BottleNeck_TB1-TB4'!$A$3:$A$14</c:f>
              <c:strCache>
                <c:ptCount val="12"/>
                <c:pt idx="0">
                  <c:v>H25_BetaMinFactor1.0_TauMaxFactor1</c:v>
                </c:pt>
                <c:pt idx="1">
                  <c:v>H25_BetaMinFactor0.75_TauMaxFactor1</c:v>
                </c:pt>
                <c:pt idx="2">
                  <c:v>H50_BetaMinFactor1.0_TauMaxFactor1</c:v>
                </c:pt>
                <c:pt idx="3">
                  <c:v>H50_BetaMinFactor0.75_TauMaxFactor1</c:v>
                </c:pt>
                <c:pt idx="4">
                  <c:v>H75_BetaMinFactor1.0_TauMaxFactor1</c:v>
                </c:pt>
                <c:pt idx="5">
                  <c:v>H75_BetaMinFactor0.75_TauMaxFactor1</c:v>
                </c:pt>
                <c:pt idx="6">
                  <c:v>H100_BetaMinFactor1.0_TauMaxFactor1</c:v>
                </c:pt>
                <c:pt idx="7">
                  <c:v>H100_BetaMinFactor0.75_TauMaxFactor1</c:v>
                </c:pt>
                <c:pt idx="8">
                  <c:v>H125_BetaMinFactor1.0_TauMaxFactor1</c:v>
                </c:pt>
                <c:pt idx="9">
                  <c:v>H125_BetaMinFactor0.75_TauMaxFactor1</c:v>
                </c:pt>
                <c:pt idx="10">
                  <c:v>H500_BetaMinFactor0.75_TauMaxFactor1</c:v>
                </c:pt>
                <c:pt idx="11">
                  <c:v>H525_BetaMinFactor0.75_TauMaxFactor1</c:v>
                </c:pt>
              </c:strCache>
            </c:strRef>
          </c:cat>
          <c:val>
            <c:numRef>
              <c:f>'network_6_W_BottleNeck_TB1-TB4'!$C$3:$C$14</c:f>
              <c:numCache>
                <c:formatCode>General</c:formatCode>
                <c:ptCount val="12"/>
                <c:pt idx="0">
                  <c:v>2000</c:v>
                </c:pt>
                <c:pt idx="1">
                  <c:v>2000</c:v>
                </c:pt>
                <c:pt idx="2">
                  <c:v>4099.8470836348506</c:v>
                </c:pt>
                <c:pt idx="3">
                  <c:v>4099.8470836348497</c:v>
                </c:pt>
                <c:pt idx="4">
                  <c:v>6199.9313149024374</c:v>
                </c:pt>
                <c:pt idx="5">
                  <c:v>6199.9313149024374</c:v>
                </c:pt>
                <c:pt idx="6">
                  <c:v>8299.8627065939618</c:v>
                </c:pt>
                <c:pt idx="7">
                  <c:v>8299.8627065939581</c:v>
                </c:pt>
                <c:pt idx="8">
                  <c:v>10395.93646864686</c:v>
                </c:pt>
                <c:pt idx="9">
                  <c:v>10395.93646864686</c:v>
                </c:pt>
                <c:pt idx="10">
                  <c:v>41599.999999310203</c:v>
                </c:pt>
                <c:pt idx="11">
                  <c:v>43699.999998983723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2B-4010-A6A7-F47FE453916F}"/>
            </c:ext>
          </c:extLst>
        </c:ser>
        <c:ser>
          <c:idx val="2"/>
          <c:order val="2"/>
          <c:tx>
            <c:strRef>
              <c:f>'network_6_W_BottleNeck_TB1-TB4'!$U$2</c:f>
              <c:strCache>
                <c:ptCount val="1"/>
                <c:pt idx="0">
                  <c:v>LP Relax. New Formulation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'network_6_W_BottleNeck_TB1-TB4'!$A$3:$A$14</c:f>
              <c:strCache>
                <c:ptCount val="12"/>
                <c:pt idx="0">
                  <c:v>H25_BetaMinFactor1.0_TauMaxFactor1</c:v>
                </c:pt>
                <c:pt idx="1">
                  <c:v>H25_BetaMinFactor0.75_TauMaxFactor1</c:v>
                </c:pt>
                <c:pt idx="2">
                  <c:v>H50_BetaMinFactor1.0_TauMaxFactor1</c:v>
                </c:pt>
                <c:pt idx="3">
                  <c:v>H50_BetaMinFactor0.75_TauMaxFactor1</c:v>
                </c:pt>
                <c:pt idx="4">
                  <c:v>H75_BetaMinFactor1.0_TauMaxFactor1</c:v>
                </c:pt>
                <c:pt idx="5">
                  <c:v>H75_BetaMinFactor0.75_TauMaxFactor1</c:v>
                </c:pt>
                <c:pt idx="6">
                  <c:v>H100_BetaMinFactor1.0_TauMaxFactor1</c:v>
                </c:pt>
                <c:pt idx="7">
                  <c:v>H100_BetaMinFactor0.75_TauMaxFactor1</c:v>
                </c:pt>
                <c:pt idx="8">
                  <c:v>H125_BetaMinFactor1.0_TauMaxFactor1</c:v>
                </c:pt>
                <c:pt idx="9">
                  <c:v>H125_BetaMinFactor0.75_TauMaxFactor1</c:v>
                </c:pt>
                <c:pt idx="10">
                  <c:v>H500_BetaMinFactor0.75_TauMaxFactor1</c:v>
                </c:pt>
                <c:pt idx="11">
                  <c:v>H525_BetaMinFactor0.75_TauMaxFactor1</c:v>
                </c:pt>
              </c:strCache>
            </c:strRef>
          </c:cat>
          <c:val>
            <c:numRef>
              <c:f>'network_6_W_BottleNeck_TB1-TB4'!$U$3:$U$14</c:f>
              <c:numCache>
                <c:formatCode>General</c:formatCode>
                <c:ptCount val="12"/>
                <c:pt idx="0">
                  <c:v>2000</c:v>
                </c:pt>
                <c:pt idx="1">
                  <c:v>2000</c:v>
                </c:pt>
                <c:pt idx="2">
                  <c:v>4000</c:v>
                </c:pt>
                <c:pt idx="3">
                  <c:v>4000</c:v>
                </c:pt>
                <c:pt idx="4">
                  <c:v>6000.0000000000027</c:v>
                </c:pt>
                <c:pt idx="5">
                  <c:v>6000</c:v>
                </c:pt>
                <c:pt idx="6">
                  <c:v>8000</c:v>
                </c:pt>
                <c:pt idx="7">
                  <c:v>7999.9999999999982</c:v>
                </c:pt>
                <c:pt idx="8">
                  <c:v>10395.936468646871</c:v>
                </c:pt>
                <c:pt idx="9">
                  <c:v>10395.93646864686</c:v>
                </c:pt>
                <c:pt idx="10">
                  <c:v>41499.999999999993</c:v>
                </c:pt>
                <c:pt idx="11">
                  <c:v>43500.000000000116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2B-4010-A6A7-F47FE45391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4064335"/>
        <c:axId val="1232742319"/>
      </c:barChart>
      <c:catAx>
        <c:axId val="1244064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2742319"/>
        <c:crosses val="autoZero"/>
        <c:auto val="1"/>
        <c:lblAlgn val="ctr"/>
        <c:lblOffset val="100"/>
        <c:noMultiLvlLbl val="0"/>
      </c:catAx>
      <c:valAx>
        <c:axId val="123274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064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4380867062275914E-2"/>
          <c:y val="0.11965798048596769"/>
          <c:w val="0.24477488598856711"/>
          <c:h val="0.187510981024132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Material Production: LP Relaxation of Original Formulation vs. New Formulation</a:t>
            </a:r>
          </a:p>
          <a:p>
            <a:pPr>
              <a:defRPr/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Disturbances in TB1 and TB4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'material_analysis_TB1-TB4'!$C$51</c:f>
              <c:strCache>
                <c:ptCount val="1"/>
                <c:pt idx="0">
                  <c:v>Original Formulation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'material_analysis_TB1-TB4'!$D$50:$O$50</c:f>
              <c:strCache>
                <c:ptCount val="12"/>
                <c:pt idx="0">
                  <c:v>Material IA1</c:v>
                </c:pt>
                <c:pt idx="1">
                  <c:v>Material IA2</c:v>
                </c:pt>
                <c:pt idx="2">
                  <c:v>Material IB1</c:v>
                </c:pt>
                <c:pt idx="3">
                  <c:v>Material IB2</c:v>
                </c:pt>
                <c:pt idx="4">
                  <c:v>Material IB3</c:v>
                </c:pt>
                <c:pt idx="5">
                  <c:v>Material IB4</c:v>
                </c:pt>
                <c:pt idx="6">
                  <c:v>Material P1</c:v>
                </c:pt>
                <c:pt idx="7">
                  <c:v>Material P2</c:v>
                </c:pt>
                <c:pt idx="8">
                  <c:v>Material P3</c:v>
                </c:pt>
                <c:pt idx="9">
                  <c:v>Material P4</c:v>
                </c:pt>
                <c:pt idx="10">
                  <c:v>Material P5</c:v>
                </c:pt>
                <c:pt idx="11">
                  <c:v>Material P6</c:v>
                </c:pt>
              </c:strCache>
            </c:strRef>
          </c:cat>
          <c:val>
            <c:numRef>
              <c:f>'material_analysis_TB1-TB4'!$D$51:$O$51</c:f>
              <c:numCache>
                <c:formatCode>General</c:formatCode>
                <c:ptCount val="12"/>
                <c:pt idx="0">
                  <c:v>2184.999999975495</c:v>
                </c:pt>
                <c:pt idx="1">
                  <c:v>2184.999999953046</c:v>
                </c:pt>
                <c:pt idx="2">
                  <c:v>67.457838757180383</c:v>
                </c:pt>
                <c:pt idx="3">
                  <c:v>2117.5421612183118</c:v>
                </c:pt>
                <c:pt idx="4">
                  <c:v>2110.9271019279199</c:v>
                </c:pt>
                <c:pt idx="5">
                  <c:v>74.072898025125923</c:v>
                </c:pt>
                <c:pt idx="6">
                  <c:v>66.065702960629807</c:v>
                </c:pt>
                <c:pt idx="7">
                  <c:v>1.3921357965506569</c:v>
                </c:pt>
                <c:pt idx="8">
                  <c:v>2117.542161218314</c:v>
                </c:pt>
                <c:pt idx="9">
                  <c:v>2110.9271019279199</c:v>
                </c:pt>
                <c:pt idx="10">
                  <c:v>49.641800695885358</c:v>
                </c:pt>
                <c:pt idx="11">
                  <c:v>24.431097329240551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41-4367-8A10-C204149FB016}"/>
            </c:ext>
          </c:extLst>
        </c:ser>
        <c:ser>
          <c:idx val="1"/>
          <c:order val="1"/>
          <c:tx>
            <c:strRef>
              <c:f>'material_analysis_TB1-TB4'!$C$52</c:f>
              <c:strCache>
                <c:ptCount val="1"/>
                <c:pt idx="0">
                  <c:v>New Formulation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'material_analysis_TB1-TB4'!$D$50:$O$50</c:f>
              <c:strCache>
                <c:ptCount val="12"/>
                <c:pt idx="0">
                  <c:v>Material IA1</c:v>
                </c:pt>
                <c:pt idx="1">
                  <c:v>Material IA2</c:v>
                </c:pt>
                <c:pt idx="2">
                  <c:v>Material IB1</c:v>
                </c:pt>
                <c:pt idx="3">
                  <c:v>Material IB2</c:v>
                </c:pt>
                <c:pt idx="4">
                  <c:v>Material IB3</c:v>
                </c:pt>
                <c:pt idx="5">
                  <c:v>Material IB4</c:v>
                </c:pt>
                <c:pt idx="6">
                  <c:v>Material P1</c:v>
                </c:pt>
                <c:pt idx="7">
                  <c:v>Material P2</c:v>
                </c:pt>
                <c:pt idx="8">
                  <c:v>Material P3</c:v>
                </c:pt>
                <c:pt idx="9">
                  <c:v>Material P4</c:v>
                </c:pt>
                <c:pt idx="10">
                  <c:v>Material P5</c:v>
                </c:pt>
                <c:pt idx="11">
                  <c:v>Material P6</c:v>
                </c:pt>
              </c:strCache>
            </c:strRef>
          </c:cat>
          <c:val>
            <c:numRef>
              <c:f>'material_analysis_TB1-TB4'!$D$52:$O$52</c:f>
              <c:numCache>
                <c:formatCode>General</c:formatCode>
                <c:ptCount val="12"/>
                <c:pt idx="0">
                  <c:v>2175</c:v>
                </c:pt>
                <c:pt idx="1">
                  <c:v>2175</c:v>
                </c:pt>
                <c:pt idx="2">
                  <c:v>86.233897189625722</c:v>
                </c:pt>
                <c:pt idx="3">
                  <c:v>2088.7661028103739</c:v>
                </c:pt>
                <c:pt idx="4">
                  <c:v>2087.8009941239802</c:v>
                </c:pt>
                <c:pt idx="5">
                  <c:v>87.199005876025339</c:v>
                </c:pt>
                <c:pt idx="6">
                  <c:v>1.370932568040657</c:v>
                </c:pt>
                <c:pt idx="7">
                  <c:v>84.862964621585306</c:v>
                </c:pt>
                <c:pt idx="8">
                  <c:v>2088.766102810373</c:v>
                </c:pt>
                <c:pt idx="9">
                  <c:v>2087.8009941239789</c:v>
                </c:pt>
                <c:pt idx="10">
                  <c:v>51.929197935400218</c:v>
                </c:pt>
                <c:pt idx="11">
                  <c:v>35.269807940625107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41-4367-8A10-C204149FB016}"/>
            </c:ext>
          </c:extLst>
        </c:ser>
        <c:ser>
          <c:idx val="2"/>
          <c:order val="2"/>
          <c:tx>
            <c:strRef>
              <c:f>'material_analysis_TB1-TB4'!$C$53</c:f>
              <c:strCache>
                <c:ptCount val="1"/>
                <c:pt idx="0">
                  <c:v>Prediction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'material_analysis_TB1-TB4'!$D$50:$O$50</c:f>
              <c:strCache>
                <c:ptCount val="12"/>
                <c:pt idx="0">
                  <c:v>Material IA1</c:v>
                </c:pt>
                <c:pt idx="1">
                  <c:v>Material IA2</c:v>
                </c:pt>
                <c:pt idx="2">
                  <c:v>Material IB1</c:v>
                </c:pt>
                <c:pt idx="3">
                  <c:v>Material IB2</c:v>
                </c:pt>
                <c:pt idx="4">
                  <c:v>Material IB3</c:v>
                </c:pt>
                <c:pt idx="5">
                  <c:v>Material IB4</c:v>
                </c:pt>
                <c:pt idx="6">
                  <c:v>Material P1</c:v>
                </c:pt>
                <c:pt idx="7">
                  <c:v>Material P2</c:v>
                </c:pt>
                <c:pt idx="8">
                  <c:v>Material P3</c:v>
                </c:pt>
                <c:pt idx="9">
                  <c:v>Material P4</c:v>
                </c:pt>
                <c:pt idx="10">
                  <c:v>Material P5</c:v>
                </c:pt>
                <c:pt idx="11">
                  <c:v>Material P6</c:v>
                </c:pt>
              </c:strCache>
            </c:strRef>
          </c:cat>
          <c:val>
            <c:numRef>
              <c:f>'material_analysis_TB1-TB4'!$D$53:$O$53</c:f>
              <c:numCache>
                <c:formatCode>General</c:formatCode>
                <c:ptCount val="12"/>
                <c:pt idx="0">
                  <c:v>2175</c:v>
                </c:pt>
                <c:pt idx="1">
                  <c:v>2175</c:v>
                </c:pt>
                <c:pt idx="2">
                  <c:v>435</c:v>
                </c:pt>
                <c:pt idx="3">
                  <c:v>2175</c:v>
                </c:pt>
                <c:pt idx="4">
                  <c:v>2175</c:v>
                </c:pt>
                <c:pt idx="5">
                  <c:v>435</c:v>
                </c:pt>
                <c:pt idx="6">
                  <c:v>435</c:v>
                </c:pt>
                <c:pt idx="7">
                  <c:v>435</c:v>
                </c:pt>
                <c:pt idx="8">
                  <c:v>2175</c:v>
                </c:pt>
                <c:pt idx="9">
                  <c:v>2175</c:v>
                </c:pt>
                <c:pt idx="10">
                  <c:v>435</c:v>
                </c:pt>
                <c:pt idx="11">
                  <c:v>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41-4367-8A10-C204149FB0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4193311"/>
        <c:axId val="1434193791"/>
      </c:barChart>
      <c:catAx>
        <c:axId val="1434193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193791"/>
        <c:crosses val="autoZero"/>
        <c:auto val="1"/>
        <c:lblAlgn val="ctr"/>
        <c:lblOffset val="100"/>
        <c:noMultiLvlLbl val="0"/>
      </c:catAx>
      <c:valAx>
        <c:axId val="143419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19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0593153703888278E-2"/>
          <c:y val="4.2560259315973688E-2"/>
          <c:w val="0.15026235644595057"/>
          <c:h val="0.170660473172726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C38FA-6330-40BB-B9F0-64E40C4111A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04D423-6FCB-44FF-8B76-641FA2DE3493}">
      <dgm:prSet phldrT="[Text]"/>
      <dgm:spPr/>
      <dgm:t>
        <a:bodyPr/>
        <a:lstStyle/>
        <a:p>
          <a:r>
            <a:rPr lang="en-US" dirty="0"/>
            <a:t>Basic Constraints</a:t>
          </a:r>
        </a:p>
      </dgm:t>
    </dgm:pt>
    <dgm:pt modelId="{63D7484A-C99B-4323-9B88-C23FAF042700}" type="parTrans" cxnId="{B130A7F8-8260-4FDB-A5A0-F062F9C3B139}">
      <dgm:prSet/>
      <dgm:spPr/>
      <dgm:t>
        <a:bodyPr/>
        <a:lstStyle/>
        <a:p>
          <a:endParaRPr lang="en-US"/>
        </a:p>
      </dgm:t>
    </dgm:pt>
    <dgm:pt modelId="{F2294192-2E44-4170-929C-B9E8BE8F792F}" type="sibTrans" cxnId="{B130A7F8-8260-4FDB-A5A0-F062F9C3B139}">
      <dgm:prSet/>
      <dgm:spPr/>
      <dgm:t>
        <a:bodyPr/>
        <a:lstStyle/>
        <a:p>
          <a:endParaRPr lang="en-US"/>
        </a:p>
      </dgm:t>
    </dgm:pt>
    <dgm:pt modelId="{0E639ACA-18ED-4971-937B-ECABB2E1E078}">
      <dgm:prSet phldrT="[Text]"/>
      <dgm:spPr/>
      <dgm:t>
        <a:bodyPr/>
        <a:lstStyle/>
        <a:p>
          <a:r>
            <a:rPr lang="en-US" dirty="0"/>
            <a:t>Mass balance</a:t>
          </a:r>
        </a:p>
      </dgm:t>
    </dgm:pt>
    <dgm:pt modelId="{453EDC13-FED1-4AE4-BE33-FEB71AA37E62}" type="parTrans" cxnId="{32CBC815-0030-4AAA-B4D9-1137236140C9}">
      <dgm:prSet/>
      <dgm:spPr/>
      <dgm:t>
        <a:bodyPr/>
        <a:lstStyle/>
        <a:p>
          <a:endParaRPr lang="en-US"/>
        </a:p>
      </dgm:t>
    </dgm:pt>
    <dgm:pt modelId="{63A31B9D-95CF-4F04-86D2-933879C973D2}" type="sibTrans" cxnId="{32CBC815-0030-4AAA-B4D9-1137236140C9}">
      <dgm:prSet/>
      <dgm:spPr/>
      <dgm:t>
        <a:bodyPr/>
        <a:lstStyle/>
        <a:p>
          <a:endParaRPr lang="en-US"/>
        </a:p>
      </dgm:t>
    </dgm:pt>
    <dgm:pt modelId="{C3AEDCFC-508E-4F05-8A37-B80CCB7F95B8}">
      <dgm:prSet phldrT="[Text]"/>
      <dgm:spPr/>
      <dgm:t>
        <a:bodyPr/>
        <a:lstStyle/>
        <a:p>
          <a:r>
            <a:rPr lang="en-US" dirty="0"/>
            <a:t>Task-Unit assignment</a:t>
          </a:r>
        </a:p>
      </dgm:t>
    </dgm:pt>
    <dgm:pt modelId="{C6601003-29F3-4E8C-9692-E874C23F4E9B}" type="parTrans" cxnId="{745188FB-40E3-4060-8753-5951DFBA4502}">
      <dgm:prSet/>
      <dgm:spPr/>
      <dgm:t>
        <a:bodyPr/>
        <a:lstStyle/>
        <a:p>
          <a:endParaRPr lang="en-US"/>
        </a:p>
      </dgm:t>
    </dgm:pt>
    <dgm:pt modelId="{8A390A64-0E22-4B77-8B94-ABD72C202784}" type="sibTrans" cxnId="{745188FB-40E3-4060-8753-5951DFBA4502}">
      <dgm:prSet/>
      <dgm:spPr/>
      <dgm:t>
        <a:bodyPr/>
        <a:lstStyle/>
        <a:p>
          <a:endParaRPr lang="en-US"/>
        </a:p>
      </dgm:t>
    </dgm:pt>
    <dgm:pt modelId="{540D336C-E85E-486A-8A67-86954FA47E05}">
      <dgm:prSet phldrT="[Text]"/>
      <dgm:spPr/>
      <dgm:t>
        <a:bodyPr/>
        <a:lstStyle/>
        <a:p>
          <a:r>
            <a:rPr lang="en-US" dirty="0"/>
            <a:t>Decisions</a:t>
          </a:r>
        </a:p>
      </dgm:t>
    </dgm:pt>
    <dgm:pt modelId="{35492F26-E098-40C8-87D3-D271A1C08B71}" type="parTrans" cxnId="{16652081-0CC4-4C63-AAE1-4F8410C006FC}">
      <dgm:prSet/>
      <dgm:spPr/>
      <dgm:t>
        <a:bodyPr/>
        <a:lstStyle/>
        <a:p>
          <a:endParaRPr lang="en-US"/>
        </a:p>
      </dgm:t>
    </dgm:pt>
    <dgm:pt modelId="{AD35D50F-74BE-4DB8-87D7-F9A6111FCE85}" type="sibTrans" cxnId="{16652081-0CC4-4C63-AAE1-4F8410C006FC}">
      <dgm:prSet/>
      <dgm:spPr/>
      <dgm:t>
        <a:bodyPr/>
        <a:lstStyle/>
        <a:p>
          <a:endParaRPr lang="en-US"/>
        </a:p>
      </dgm:t>
    </dgm:pt>
    <dgm:pt modelId="{38581298-1617-4019-B689-E48794360876}">
      <dgm:prSet phldrT="[Text]"/>
      <dgm:spPr/>
      <dgm:t>
        <a:bodyPr/>
        <a:lstStyle/>
        <a:p>
          <a:r>
            <a:rPr lang="en-US" dirty="0"/>
            <a:t>What are the task-unit assignments?</a:t>
          </a:r>
        </a:p>
      </dgm:t>
    </dgm:pt>
    <dgm:pt modelId="{A2BE96E1-73AD-4334-B534-A775215BEEC6}" type="parTrans" cxnId="{CF3CA398-F3D3-437D-83C1-519ACF1BC84C}">
      <dgm:prSet/>
      <dgm:spPr/>
      <dgm:t>
        <a:bodyPr/>
        <a:lstStyle/>
        <a:p>
          <a:endParaRPr lang="en-US"/>
        </a:p>
      </dgm:t>
    </dgm:pt>
    <dgm:pt modelId="{304B3322-25E1-444C-AAC4-D664D6CFF3D5}" type="sibTrans" cxnId="{CF3CA398-F3D3-437D-83C1-519ACF1BC84C}">
      <dgm:prSet/>
      <dgm:spPr/>
      <dgm:t>
        <a:bodyPr/>
        <a:lstStyle/>
        <a:p>
          <a:endParaRPr lang="en-US"/>
        </a:p>
      </dgm:t>
    </dgm:pt>
    <dgm:pt modelId="{63C0C321-2EC1-4FA0-839B-184F09EC8F67}">
      <dgm:prSet phldrT="[Text]"/>
      <dgm:spPr/>
      <dgm:t>
        <a:bodyPr/>
        <a:lstStyle/>
        <a:p>
          <a:r>
            <a:rPr lang="en-US" dirty="0"/>
            <a:t>Solutions Strategies</a:t>
          </a:r>
        </a:p>
      </dgm:t>
    </dgm:pt>
    <dgm:pt modelId="{60799943-8963-4359-8343-F21BB922EC81}" type="parTrans" cxnId="{745B74CB-35D7-4308-923B-DF0D81F48CC0}">
      <dgm:prSet/>
      <dgm:spPr/>
      <dgm:t>
        <a:bodyPr/>
        <a:lstStyle/>
        <a:p>
          <a:endParaRPr lang="en-US"/>
        </a:p>
      </dgm:t>
    </dgm:pt>
    <dgm:pt modelId="{A1A39BC9-FCC1-4DEB-A201-F847B0CA9A93}" type="sibTrans" cxnId="{745B74CB-35D7-4308-923B-DF0D81F48CC0}">
      <dgm:prSet/>
      <dgm:spPr/>
      <dgm:t>
        <a:bodyPr/>
        <a:lstStyle/>
        <a:p>
          <a:endParaRPr lang="en-US"/>
        </a:p>
      </dgm:t>
    </dgm:pt>
    <dgm:pt modelId="{43D6457C-1FDC-44C8-BD2B-94DF2F8B1196}">
      <dgm:prSet phldrT="[Text]"/>
      <dgm:spPr/>
      <dgm:t>
        <a:bodyPr/>
        <a:lstStyle/>
        <a:p>
          <a:r>
            <a:rPr lang="en-US" dirty="0"/>
            <a:t>Reformulations</a:t>
          </a:r>
        </a:p>
      </dgm:t>
    </dgm:pt>
    <dgm:pt modelId="{C01388B9-8647-411D-853D-D3F22EA6716F}" type="parTrans" cxnId="{9FEE0897-14AF-43C4-A8C0-E2A827AA3065}">
      <dgm:prSet/>
      <dgm:spPr/>
      <dgm:t>
        <a:bodyPr/>
        <a:lstStyle/>
        <a:p>
          <a:endParaRPr lang="en-US"/>
        </a:p>
      </dgm:t>
    </dgm:pt>
    <dgm:pt modelId="{9E827506-8510-4941-8C4F-A01F110500EC}" type="sibTrans" cxnId="{9FEE0897-14AF-43C4-A8C0-E2A827AA3065}">
      <dgm:prSet/>
      <dgm:spPr/>
      <dgm:t>
        <a:bodyPr/>
        <a:lstStyle/>
        <a:p>
          <a:endParaRPr lang="en-US"/>
        </a:p>
      </dgm:t>
    </dgm:pt>
    <dgm:pt modelId="{E81D4BD7-271A-44B2-B421-22B709997BC2}">
      <dgm:prSet phldrT="[Text]"/>
      <dgm:spPr/>
      <dgm:t>
        <a:bodyPr/>
        <a:lstStyle/>
        <a:p>
          <a:r>
            <a:rPr lang="en-US" dirty="0"/>
            <a:t>Production Rate</a:t>
          </a:r>
        </a:p>
      </dgm:t>
    </dgm:pt>
    <dgm:pt modelId="{CAB5DF42-265E-43F9-A105-E368B885CE37}" type="parTrans" cxnId="{F99F1C5B-F223-4DCF-9D01-A7AB087BDBB1}">
      <dgm:prSet/>
      <dgm:spPr/>
      <dgm:t>
        <a:bodyPr/>
        <a:lstStyle/>
        <a:p>
          <a:endParaRPr lang="en-US"/>
        </a:p>
      </dgm:t>
    </dgm:pt>
    <dgm:pt modelId="{23678BB8-09A2-41B7-AC31-E4434AEADFE5}" type="sibTrans" cxnId="{F99F1C5B-F223-4DCF-9D01-A7AB087BDBB1}">
      <dgm:prSet/>
      <dgm:spPr/>
      <dgm:t>
        <a:bodyPr/>
        <a:lstStyle/>
        <a:p>
          <a:endParaRPr lang="en-US"/>
        </a:p>
      </dgm:t>
    </dgm:pt>
    <dgm:pt modelId="{D380617F-0F06-4C58-8CC2-97F227D5E440}">
      <dgm:prSet phldrT="[Text]"/>
      <dgm:spPr/>
      <dgm:t>
        <a:bodyPr/>
        <a:lstStyle/>
        <a:p>
          <a:r>
            <a:rPr lang="en-US" dirty="0"/>
            <a:t>Production Length</a:t>
          </a:r>
        </a:p>
      </dgm:t>
    </dgm:pt>
    <dgm:pt modelId="{B9261203-C7F0-4607-9C47-9F6C1E900BE0}" type="parTrans" cxnId="{ED6F3E83-AE37-442A-800F-62BAC26EDE6D}">
      <dgm:prSet/>
      <dgm:spPr/>
      <dgm:t>
        <a:bodyPr/>
        <a:lstStyle/>
        <a:p>
          <a:endParaRPr lang="en-US"/>
        </a:p>
      </dgm:t>
    </dgm:pt>
    <dgm:pt modelId="{3B8E6450-8F35-47BC-93BC-69FCFEBE44BD}" type="sibTrans" cxnId="{ED6F3E83-AE37-442A-800F-62BAC26EDE6D}">
      <dgm:prSet/>
      <dgm:spPr/>
      <dgm:t>
        <a:bodyPr/>
        <a:lstStyle/>
        <a:p>
          <a:endParaRPr lang="en-US"/>
        </a:p>
      </dgm:t>
    </dgm:pt>
    <dgm:pt modelId="{0F3C1EF0-FD50-4A6E-B3A7-F9D30235B73D}">
      <dgm:prSet phldrT="[Text]"/>
      <dgm:spPr/>
      <dgm:t>
        <a:bodyPr/>
        <a:lstStyle/>
        <a:p>
          <a:r>
            <a:rPr lang="en-US" dirty="0"/>
            <a:t>Tightening Constraints</a:t>
          </a:r>
        </a:p>
      </dgm:t>
    </dgm:pt>
    <dgm:pt modelId="{B4365A06-5331-48A9-919A-320879CA694F}" type="parTrans" cxnId="{D6C3B1CA-D288-40D2-B5EF-A1DE0FC10E5E}">
      <dgm:prSet/>
      <dgm:spPr/>
      <dgm:t>
        <a:bodyPr/>
        <a:lstStyle/>
        <a:p>
          <a:endParaRPr lang="en-US"/>
        </a:p>
      </dgm:t>
    </dgm:pt>
    <dgm:pt modelId="{6CBE8AD3-A3E3-4E60-A405-0B2395CCDAF0}" type="sibTrans" cxnId="{D6C3B1CA-D288-40D2-B5EF-A1DE0FC10E5E}">
      <dgm:prSet/>
      <dgm:spPr/>
      <dgm:t>
        <a:bodyPr/>
        <a:lstStyle/>
        <a:p>
          <a:endParaRPr lang="en-US"/>
        </a:p>
      </dgm:t>
    </dgm:pt>
    <dgm:pt modelId="{9192EBE1-8883-46ED-8752-FA302EA54A4F}">
      <dgm:prSet phldrT="[Text]"/>
      <dgm:spPr/>
      <dgm:t>
        <a:bodyPr/>
        <a:lstStyle/>
        <a:p>
          <a:r>
            <a:rPr lang="en-US" dirty="0"/>
            <a:t>Decomposition</a:t>
          </a:r>
        </a:p>
      </dgm:t>
    </dgm:pt>
    <dgm:pt modelId="{7CC68B66-8507-48CF-B126-97B737E626F1}" type="parTrans" cxnId="{57A14430-8213-48D3-99EC-5D2E2F0CCE2F}">
      <dgm:prSet/>
      <dgm:spPr/>
      <dgm:t>
        <a:bodyPr/>
        <a:lstStyle/>
        <a:p>
          <a:endParaRPr lang="en-US"/>
        </a:p>
      </dgm:t>
    </dgm:pt>
    <dgm:pt modelId="{60B1949D-D5B2-41FD-BA68-30FB7AE16DA8}" type="sibTrans" cxnId="{57A14430-8213-48D3-99EC-5D2E2F0CCE2F}">
      <dgm:prSet/>
      <dgm:spPr/>
      <dgm:t>
        <a:bodyPr/>
        <a:lstStyle/>
        <a:p>
          <a:endParaRPr lang="en-US"/>
        </a:p>
      </dgm:t>
    </dgm:pt>
    <dgm:pt modelId="{9D5AB333-5FE7-4A4E-A371-7C197048D17E}">
      <dgm:prSet phldrT="[Text]"/>
      <dgm:spPr/>
      <dgm:t>
        <a:bodyPr/>
        <a:lstStyle/>
        <a:p>
          <a:r>
            <a:rPr lang="en-US" dirty="0"/>
            <a:t>When should each task start?</a:t>
          </a:r>
        </a:p>
      </dgm:t>
    </dgm:pt>
    <dgm:pt modelId="{69679B1B-21E8-40D4-900D-85F76746B99E}" type="parTrans" cxnId="{B4D029E6-8C4A-42F3-B0E0-95C4CAFCCACB}">
      <dgm:prSet/>
      <dgm:spPr/>
      <dgm:t>
        <a:bodyPr/>
        <a:lstStyle/>
        <a:p>
          <a:endParaRPr lang="en-US"/>
        </a:p>
      </dgm:t>
    </dgm:pt>
    <dgm:pt modelId="{210717E5-DFF9-4877-B573-EAE48795F0E6}" type="sibTrans" cxnId="{B4D029E6-8C4A-42F3-B0E0-95C4CAFCCACB}">
      <dgm:prSet/>
      <dgm:spPr/>
      <dgm:t>
        <a:bodyPr/>
        <a:lstStyle/>
        <a:p>
          <a:endParaRPr lang="en-US"/>
        </a:p>
      </dgm:t>
    </dgm:pt>
    <dgm:pt modelId="{7AB2A1D8-5BFE-484A-ACF6-8CC7C08A6728}">
      <dgm:prSet phldrT="[Text]"/>
      <dgm:spPr/>
      <dgm:t>
        <a:bodyPr/>
        <a:lstStyle/>
        <a:p>
          <a:r>
            <a:rPr lang="en-US" dirty="0"/>
            <a:t>What should be the length and production rate for each task?</a:t>
          </a:r>
        </a:p>
      </dgm:t>
    </dgm:pt>
    <dgm:pt modelId="{9294C2C6-0485-45EF-94E8-E6E92DA1B3F2}" type="parTrans" cxnId="{84C33A31-8E95-45C3-BEB4-AC65EC633B99}">
      <dgm:prSet/>
      <dgm:spPr/>
      <dgm:t>
        <a:bodyPr/>
        <a:lstStyle/>
        <a:p>
          <a:endParaRPr lang="en-US"/>
        </a:p>
      </dgm:t>
    </dgm:pt>
    <dgm:pt modelId="{5122FFC8-C17F-4A81-B3E1-D9B2428CDAFA}" type="sibTrans" cxnId="{84C33A31-8E95-45C3-BEB4-AC65EC633B99}">
      <dgm:prSet/>
      <dgm:spPr/>
      <dgm:t>
        <a:bodyPr/>
        <a:lstStyle/>
        <a:p>
          <a:endParaRPr lang="en-US"/>
        </a:p>
      </dgm:t>
    </dgm:pt>
    <dgm:pt modelId="{66FFC2A2-A283-4184-8FD0-5033E5E53935}">
      <dgm:prSet phldrT="[Text]"/>
      <dgm:spPr/>
      <dgm:t>
        <a:bodyPr/>
        <a:lstStyle/>
        <a:p>
          <a:r>
            <a:rPr lang="en-US" dirty="0"/>
            <a:t>Goal Chemical Process</a:t>
          </a:r>
        </a:p>
      </dgm:t>
    </dgm:pt>
    <dgm:pt modelId="{2A67BC33-B74B-4C5C-B4A7-307265D9571E}" type="parTrans" cxnId="{A0216BA6-69F9-4286-926B-E3C99B6591A6}">
      <dgm:prSet/>
      <dgm:spPr/>
      <dgm:t>
        <a:bodyPr/>
        <a:lstStyle/>
        <a:p>
          <a:endParaRPr lang="en-US"/>
        </a:p>
      </dgm:t>
    </dgm:pt>
    <dgm:pt modelId="{E8AC6279-C304-427F-A535-41399A5EA201}" type="sibTrans" cxnId="{A0216BA6-69F9-4286-926B-E3C99B6591A6}">
      <dgm:prSet/>
      <dgm:spPr/>
      <dgm:t>
        <a:bodyPr/>
        <a:lstStyle/>
        <a:p>
          <a:endParaRPr lang="en-US"/>
        </a:p>
      </dgm:t>
    </dgm:pt>
    <dgm:pt modelId="{E8618F69-92AA-4881-B0CF-759D00C0DFCD}">
      <dgm:prSet phldrT="[Text]"/>
      <dgm:spPr/>
      <dgm:t>
        <a:bodyPr/>
        <a:lstStyle/>
        <a:p>
          <a:r>
            <a:rPr lang="en-US" dirty="0"/>
            <a:t>Transform raw materials into products</a:t>
          </a:r>
        </a:p>
      </dgm:t>
    </dgm:pt>
    <dgm:pt modelId="{5AFDAC99-8711-48D3-A2D1-19FF12245E3D}" type="parTrans" cxnId="{A016D6A7-FF3E-471C-9A7E-88A5B90A4444}">
      <dgm:prSet/>
      <dgm:spPr/>
      <dgm:t>
        <a:bodyPr/>
        <a:lstStyle/>
        <a:p>
          <a:endParaRPr lang="en-US"/>
        </a:p>
      </dgm:t>
    </dgm:pt>
    <dgm:pt modelId="{A15E34B1-5C44-4A38-A813-DE444BC87D29}" type="sibTrans" cxnId="{A016D6A7-FF3E-471C-9A7E-88A5B90A4444}">
      <dgm:prSet/>
      <dgm:spPr/>
      <dgm:t>
        <a:bodyPr/>
        <a:lstStyle/>
        <a:p>
          <a:endParaRPr lang="en-US"/>
        </a:p>
      </dgm:t>
    </dgm:pt>
    <dgm:pt modelId="{961C9E5D-2DED-4822-A1AD-6583FEF52E5B}">
      <dgm:prSet phldrT="[Text]"/>
      <dgm:spPr/>
      <dgm:t>
        <a:bodyPr/>
        <a:lstStyle/>
        <a:p>
          <a:r>
            <a:rPr lang="en-US" dirty="0"/>
            <a:t>Resources are usually limited</a:t>
          </a:r>
        </a:p>
      </dgm:t>
    </dgm:pt>
    <dgm:pt modelId="{E23BD9AC-AC80-43C3-914C-3A8BA47A68B2}" type="parTrans" cxnId="{C1B29782-2BCD-4E40-BA12-64E3F27B1021}">
      <dgm:prSet/>
      <dgm:spPr/>
      <dgm:t>
        <a:bodyPr/>
        <a:lstStyle/>
        <a:p>
          <a:endParaRPr lang="en-US"/>
        </a:p>
      </dgm:t>
    </dgm:pt>
    <dgm:pt modelId="{53AED6D7-63D5-4D1A-94C8-31F2DDB9688F}" type="sibTrans" cxnId="{C1B29782-2BCD-4E40-BA12-64E3F27B1021}">
      <dgm:prSet/>
      <dgm:spPr/>
      <dgm:t>
        <a:bodyPr/>
        <a:lstStyle/>
        <a:p>
          <a:endParaRPr lang="en-US"/>
        </a:p>
      </dgm:t>
    </dgm:pt>
    <dgm:pt modelId="{47F9775D-CEA8-47C7-82FE-1174642B4551}">
      <dgm:prSet phldrT="[Text]"/>
      <dgm:spPr/>
      <dgm:t>
        <a:bodyPr/>
        <a:lstStyle/>
        <a:p>
          <a:r>
            <a:rPr lang="en-US" dirty="0"/>
            <a:t>Objective</a:t>
          </a:r>
        </a:p>
      </dgm:t>
    </dgm:pt>
    <dgm:pt modelId="{07899EF0-E862-45F4-8C96-1F1AD63FDE2B}" type="parTrans" cxnId="{980392F4-A75D-4CEB-A60F-2D290A234B6D}">
      <dgm:prSet/>
      <dgm:spPr/>
      <dgm:t>
        <a:bodyPr/>
        <a:lstStyle/>
        <a:p>
          <a:endParaRPr lang="en-US"/>
        </a:p>
      </dgm:t>
    </dgm:pt>
    <dgm:pt modelId="{28CE0998-923E-47C3-9DC7-B93E3C23B810}" type="sibTrans" cxnId="{980392F4-A75D-4CEB-A60F-2D290A234B6D}">
      <dgm:prSet/>
      <dgm:spPr/>
      <dgm:t>
        <a:bodyPr/>
        <a:lstStyle/>
        <a:p>
          <a:endParaRPr lang="en-US"/>
        </a:p>
      </dgm:t>
    </dgm:pt>
    <dgm:pt modelId="{EEE92D86-AFFF-465B-8709-855E44BE3A1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Minimize cost</a:t>
          </a:r>
          <a:endParaRPr lang="en-US" dirty="0"/>
        </a:p>
      </dgm:t>
    </dgm:pt>
    <dgm:pt modelId="{5909BE2C-E1F7-4FD0-8F90-887CE786FECB}" type="parTrans" cxnId="{7812D2A4-A1EC-48AB-B85C-98235170C3CC}">
      <dgm:prSet/>
      <dgm:spPr/>
      <dgm:t>
        <a:bodyPr/>
        <a:lstStyle/>
        <a:p>
          <a:endParaRPr lang="en-US"/>
        </a:p>
      </dgm:t>
    </dgm:pt>
    <dgm:pt modelId="{44139FF7-1929-45D0-9E29-8D59CB12C26B}" type="sibTrans" cxnId="{7812D2A4-A1EC-48AB-B85C-98235170C3CC}">
      <dgm:prSet/>
      <dgm:spPr/>
      <dgm:t>
        <a:bodyPr/>
        <a:lstStyle/>
        <a:p>
          <a:endParaRPr lang="en-US"/>
        </a:p>
      </dgm:t>
    </dgm:pt>
    <dgm:pt modelId="{509D5C2D-9F31-4FF2-8262-B7C83067B766}">
      <dgm:prSet/>
      <dgm:spPr/>
      <dgm:t>
        <a:bodyPr/>
        <a:lstStyle/>
        <a:p>
          <a:r>
            <a:rPr lang="en-US" b="0" dirty="0"/>
            <a:t>Maximize production/profits</a:t>
          </a:r>
        </a:p>
      </dgm:t>
    </dgm:pt>
    <dgm:pt modelId="{E6CCA080-7B09-45C4-9ACC-0A6C3A6B35B5}" type="parTrans" cxnId="{9480748A-10E4-42F6-B9F5-CE2B03182402}">
      <dgm:prSet/>
      <dgm:spPr/>
      <dgm:t>
        <a:bodyPr/>
        <a:lstStyle/>
        <a:p>
          <a:endParaRPr lang="en-US"/>
        </a:p>
      </dgm:t>
    </dgm:pt>
    <dgm:pt modelId="{E9BABE5A-2A8B-48CF-B0AD-E897EFE957B5}" type="sibTrans" cxnId="{9480748A-10E4-42F6-B9F5-CE2B03182402}">
      <dgm:prSet/>
      <dgm:spPr/>
      <dgm:t>
        <a:bodyPr/>
        <a:lstStyle/>
        <a:p>
          <a:endParaRPr lang="en-US"/>
        </a:p>
      </dgm:t>
    </dgm:pt>
    <dgm:pt modelId="{87CBE387-C899-4E7A-BA4D-7644A0231E76}">
      <dgm:prSet/>
      <dgm:spPr/>
      <dgm:t>
        <a:bodyPr/>
        <a:lstStyle/>
        <a:p>
          <a:r>
            <a:rPr lang="en-US" b="0" dirty="0"/>
            <a:t>Minimize </a:t>
          </a:r>
          <a:r>
            <a:rPr lang="en-US" b="0" dirty="0" err="1"/>
            <a:t>makespan</a:t>
          </a:r>
          <a:endParaRPr lang="en-US"/>
        </a:p>
      </dgm:t>
    </dgm:pt>
    <dgm:pt modelId="{20E6819F-8F71-4310-BF6C-0E2EB78DE737}" type="parTrans" cxnId="{76EA3EF8-08AD-422F-8B58-5D1B07F4AE01}">
      <dgm:prSet/>
      <dgm:spPr/>
      <dgm:t>
        <a:bodyPr/>
        <a:lstStyle/>
        <a:p>
          <a:endParaRPr lang="en-US"/>
        </a:p>
      </dgm:t>
    </dgm:pt>
    <dgm:pt modelId="{A23F460D-7F8D-4BD4-B0C0-EE4BFBE57353}" type="sibTrans" cxnId="{76EA3EF8-08AD-422F-8B58-5D1B07F4AE01}">
      <dgm:prSet/>
      <dgm:spPr/>
      <dgm:t>
        <a:bodyPr/>
        <a:lstStyle/>
        <a:p>
          <a:endParaRPr lang="en-US"/>
        </a:p>
      </dgm:t>
    </dgm:pt>
    <dgm:pt modelId="{E2552743-7765-4CDE-9FF7-44F8F731525E}" type="pres">
      <dgm:prSet presAssocID="{9B5C38FA-6330-40BB-B9F0-64E40C4111AD}" presName="Name0" presStyleCnt="0">
        <dgm:presLayoutVars>
          <dgm:dir/>
          <dgm:animLvl val="lvl"/>
          <dgm:resizeHandles val="exact"/>
        </dgm:presLayoutVars>
      </dgm:prSet>
      <dgm:spPr/>
    </dgm:pt>
    <dgm:pt modelId="{83204291-2256-4D2E-8493-21D8A43D50A7}" type="pres">
      <dgm:prSet presAssocID="{66FFC2A2-A283-4184-8FD0-5033E5E53935}" presName="composite" presStyleCnt="0"/>
      <dgm:spPr/>
    </dgm:pt>
    <dgm:pt modelId="{92725A84-EE03-4F6D-B663-6B09D42858E8}" type="pres">
      <dgm:prSet presAssocID="{66FFC2A2-A283-4184-8FD0-5033E5E53935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F8F1D0CA-CC8A-4F06-AB09-5240858A5FD0}" type="pres">
      <dgm:prSet presAssocID="{66FFC2A2-A283-4184-8FD0-5033E5E53935}" presName="desTx" presStyleLbl="alignAccFollowNode1" presStyleIdx="0" presStyleCnt="5">
        <dgm:presLayoutVars>
          <dgm:bulletEnabled val="1"/>
        </dgm:presLayoutVars>
      </dgm:prSet>
      <dgm:spPr/>
    </dgm:pt>
    <dgm:pt modelId="{C103C973-C6BD-4EF2-B0BB-F0BEC9C4766F}" type="pres">
      <dgm:prSet presAssocID="{E8AC6279-C304-427F-A535-41399A5EA201}" presName="space" presStyleCnt="0"/>
      <dgm:spPr/>
    </dgm:pt>
    <dgm:pt modelId="{3EFA3657-2CB9-4071-BE1B-6F75FF3A27A9}" type="pres">
      <dgm:prSet presAssocID="{47F9775D-CEA8-47C7-82FE-1174642B4551}" presName="composite" presStyleCnt="0"/>
      <dgm:spPr/>
    </dgm:pt>
    <dgm:pt modelId="{732265D1-26B7-4EBB-B432-186226CB9693}" type="pres">
      <dgm:prSet presAssocID="{47F9775D-CEA8-47C7-82FE-1174642B455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A5939E00-36AC-47DF-971B-DC0E1B6CEF0B}" type="pres">
      <dgm:prSet presAssocID="{47F9775D-CEA8-47C7-82FE-1174642B4551}" presName="desTx" presStyleLbl="alignAccFollowNode1" presStyleIdx="1" presStyleCnt="5">
        <dgm:presLayoutVars>
          <dgm:bulletEnabled val="1"/>
        </dgm:presLayoutVars>
      </dgm:prSet>
      <dgm:spPr/>
    </dgm:pt>
    <dgm:pt modelId="{35CEDF45-31FF-44F7-8616-7B825AD52BCC}" type="pres">
      <dgm:prSet presAssocID="{28CE0998-923E-47C3-9DC7-B93E3C23B810}" presName="space" presStyleCnt="0"/>
      <dgm:spPr/>
    </dgm:pt>
    <dgm:pt modelId="{4BCF668E-B5EB-41CA-8D91-43B2D4EA0058}" type="pres">
      <dgm:prSet presAssocID="{BA04D423-6FCB-44FF-8B76-641FA2DE3493}" presName="composite" presStyleCnt="0"/>
      <dgm:spPr/>
    </dgm:pt>
    <dgm:pt modelId="{B20E5B8B-B863-4D1D-9721-42B37E57DF4F}" type="pres">
      <dgm:prSet presAssocID="{BA04D423-6FCB-44FF-8B76-641FA2DE349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7EE5BEB3-058D-4D46-AB43-928D5FE6F6B0}" type="pres">
      <dgm:prSet presAssocID="{BA04D423-6FCB-44FF-8B76-641FA2DE3493}" presName="desTx" presStyleLbl="alignAccFollowNode1" presStyleIdx="2" presStyleCnt="5">
        <dgm:presLayoutVars>
          <dgm:bulletEnabled val="1"/>
        </dgm:presLayoutVars>
      </dgm:prSet>
      <dgm:spPr/>
    </dgm:pt>
    <dgm:pt modelId="{F7C745B9-ED7D-4E67-A74B-66B808637F37}" type="pres">
      <dgm:prSet presAssocID="{F2294192-2E44-4170-929C-B9E8BE8F792F}" presName="space" presStyleCnt="0"/>
      <dgm:spPr/>
    </dgm:pt>
    <dgm:pt modelId="{E9A1A75A-B4E0-4658-A86B-3C908FEB2F8D}" type="pres">
      <dgm:prSet presAssocID="{540D336C-E85E-486A-8A67-86954FA47E05}" presName="composite" presStyleCnt="0"/>
      <dgm:spPr/>
    </dgm:pt>
    <dgm:pt modelId="{2792A47E-8A45-40DF-9853-A05046529014}" type="pres">
      <dgm:prSet presAssocID="{540D336C-E85E-486A-8A67-86954FA47E0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0C2A866F-93C9-4057-A87E-85F107AEDC14}" type="pres">
      <dgm:prSet presAssocID="{540D336C-E85E-486A-8A67-86954FA47E05}" presName="desTx" presStyleLbl="alignAccFollowNode1" presStyleIdx="3" presStyleCnt="5">
        <dgm:presLayoutVars>
          <dgm:bulletEnabled val="1"/>
        </dgm:presLayoutVars>
      </dgm:prSet>
      <dgm:spPr/>
    </dgm:pt>
    <dgm:pt modelId="{5EDA3154-D059-4867-8FD8-C7BBE3B5A2EE}" type="pres">
      <dgm:prSet presAssocID="{AD35D50F-74BE-4DB8-87D7-F9A6111FCE85}" presName="space" presStyleCnt="0"/>
      <dgm:spPr/>
    </dgm:pt>
    <dgm:pt modelId="{6174A7CF-2B68-4857-A3AA-5419F36FEDE5}" type="pres">
      <dgm:prSet presAssocID="{63C0C321-2EC1-4FA0-839B-184F09EC8F67}" presName="composite" presStyleCnt="0"/>
      <dgm:spPr/>
    </dgm:pt>
    <dgm:pt modelId="{FA2B4897-80DC-4667-BBA0-FAF537C9A02F}" type="pres">
      <dgm:prSet presAssocID="{63C0C321-2EC1-4FA0-839B-184F09EC8F6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63EBAC5F-2715-4D5D-8B0D-BCB612316057}" type="pres">
      <dgm:prSet presAssocID="{63C0C321-2EC1-4FA0-839B-184F09EC8F67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32CBC815-0030-4AAA-B4D9-1137236140C9}" srcId="{BA04D423-6FCB-44FF-8B76-641FA2DE3493}" destId="{0E639ACA-18ED-4971-937B-ECABB2E1E078}" srcOrd="0" destOrd="0" parTransId="{453EDC13-FED1-4AE4-BE33-FEB71AA37E62}" sibTransId="{63A31B9D-95CF-4F04-86D2-933879C973D2}"/>
    <dgm:cxn modelId="{D1AF531E-A012-43F4-B0D6-483EB83DD22B}" type="presOf" srcId="{BA04D423-6FCB-44FF-8B76-641FA2DE3493}" destId="{B20E5B8B-B863-4D1D-9721-42B37E57DF4F}" srcOrd="0" destOrd="0" presId="urn:microsoft.com/office/officeart/2005/8/layout/hList1"/>
    <dgm:cxn modelId="{78709526-DCF0-4E51-97C7-9EBC68758AC0}" type="presOf" srcId="{63C0C321-2EC1-4FA0-839B-184F09EC8F67}" destId="{FA2B4897-80DC-4667-BBA0-FAF537C9A02F}" srcOrd="0" destOrd="0" presId="urn:microsoft.com/office/officeart/2005/8/layout/hList1"/>
    <dgm:cxn modelId="{B82B6527-9A4A-49C3-B430-0842FA103F78}" type="presOf" srcId="{47F9775D-CEA8-47C7-82FE-1174642B4551}" destId="{732265D1-26B7-4EBB-B432-186226CB9693}" srcOrd="0" destOrd="0" presId="urn:microsoft.com/office/officeart/2005/8/layout/hList1"/>
    <dgm:cxn modelId="{57A14430-8213-48D3-99EC-5D2E2F0CCE2F}" srcId="{63C0C321-2EC1-4FA0-839B-184F09EC8F67}" destId="{9192EBE1-8883-46ED-8752-FA302EA54A4F}" srcOrd="2" destOrd="0" parTransId="{7CC68B66-8507-48CF-B126-97B737E626F1}" sibTransId="{60B1949D-D5B2-41FD-BA68-30FB7AE16DA8}"/>
    <dgm:cxn modelId="{84C33A31-8E95-45C3-BEB4-AC65EC633B99}" srcId="{540D336C-E85E-486A-8A67-86954FA47E05}" destId="{7AB2A1D8-5BFE-484A-ACF6-8CC7C08A6728}" srcOrd="2" destOrd="0" parTransId="{9294C2C6-0485-45EF-94E8-E6E92DA1B3F2}" sibTransId="{5122FFC8-C17F-4A81-B3E1-D9B2428CDAFA}"/>
    <dgm:cxn modelId="{9637FF3B-726A-4DA1-8281-06D596F2B648}" type="presOf" srcId="{D380617F-0F06-4C58-8CC2-97F227D5E440}" destId="{7EE5BEB3-058D-4D46-AB43-928D5FE6F6B0}" srcOrd="0" destOrd="3" presId="urn:microsoft.com/office/officeart/2005/8/layout/hList1"/>
    <dgm:cxn modelId="{F99F1C5B-F223-4DCF-9D01-A7AB087BDBB1}" srcId="{BA04D423-6FCB-44FF-8B76-641FA2DE3493}" destId="{E81D4BD7-271A-44B2-B421-22B709997BC2}" srcOrd="2" destOrd="0" parTransId="{CAB5DF42-265E-43F9-A105-E368B885CE37}" sibTransId="{23678BB8-09A2-41B7-AC31-E4434AEADFE5}"/>
    <dgm:cxn modelId="{48E2B565-607E-404E-9CDC-A7A695420588}" type="presOf" srcId="{43D6457C-1FDC-44C8-BD2B-94DF2F8B1196}" destId="{63EBAC5F-2715-4D5D-8B0D-BCB612316057}" srcOrd="0" destOrd="0" presId="urn:microsoft.com/office/officeart/2005/8/layout/hList1"/>
    <dgm:cxn modelId="{A5054D68-7EC3-4B11-9207-F06A8CC2B673}" type="presOf" srcId="{961C9E5D-2DED-4822-A1AD-6583FEF52E5B}" destId="{F8F1D0CA-CC8A-4F06-AB09-5240858A5FD0}" srcOrd="0" destOrd="1" presId="urn:microsoft.com/office/officeart/2005/8/layout/hList1"/>
    <dgm:cxn modelId="{3AAFC353-7DF7-420D-B514-1B475233BC4D}" type="presOf" srcId="{0F3C1EF0-FD50-4A6E-B3A7-F9D30235B73D}" destId="{63EBAC5F-2715-4D5D-8B0D-BCB612316057}" srcOrd="0" destOrd="1" presId="urn:microsoft.com/office/officeart/2005/8/layout/hList1"/>
    <dgm:cxn modelId="{7D411554-AFEC-4E99-B211-CF5570C83772}" type="presOf" srcId="{0E639ACA-18ED-4971-937B-ECABB2E1E078}" destId="{7EE5BEB3-058D-4D46-AB43-928D5FE6F6B0}" srcOrd="0" destOrd="0" presId="urn:microsoft.com/office/officeart/2005/8/layout/hList1"/>
    <dgm:cxn modelId="{B6362775-1FC1-4ECC-8915-4232A4027753}" type="presOf" srcId="{9D5AB333-5FE7-4A4E-A371-7C197048D17E}" destId="{0C2A866F-93C9-4057-A87E-85F107AEDC14}" srcOrd="0" destOrd="1" presId="urn:microsoft.com/office/officeart/2005/8/layout/hList1"/>
    <dgm:cxn modelId="{04A51176-9DF2-4E33-85A9-70F1947D81AF}" type="presOf" srcId="{7AB2A1D8-5BFE-484A-ACF6-8CC7C08A6728}" destId="{0C2A866F-93C9-4057-A87E-85F107AEDC14}" srcOrd="0" destOrd="2" presId="urn:microsoft.com/office/officeart/2005/8/layout/hList1"/>
    <dgm:cxn modelId="{16652081-0CC4-4C63-AAE1-4F8410C006FC}" srcId="{9B5C38FA-6330-40BB-B9F0-64E40C4111AD}" destId="{540D336C-E85E-486A-8A67-86954FA47E05}" srcOrd="3" destOrd="0" parTransId="{35492F26-E098-40C8-87D3-D271A1C08B71}" sibTransId="{AD35D50F-74BE-4DB8-87D7-F9A6111FCE85}"/>
    <dgm:cxn modelId="{C1B29782-2BCD-4E40-BA12-64E3F27B1021}" srcId="{66FFC2A2-A283-4184-8FD0-5033E5E53935}" destId="{961C9E5D-2DED-4822-A1AD-6583FEF52E5B}" srcOrd="1" destOrd="0" parTransId="{E23BD9AC-AC80-43C3-914C-3A8BA47A68B2}" sibTransId="{53AED6D7-63D5-4D1A-94C8-31F2DDB9688F}"/>
    <dgm:cxn modelId="{ED6F3E83-AE37-442A-800F-62BAC26EDE6D}" srcId="{BA04D423-6FCB-44FF-8B76-641FA2DE3493}" destId="{D380617F-0F06-4C58-8CC2-97F227D5E440}" srcOrd="3" destOrd="0" parTransId="{B9261203-C7F0-4607-9C47-9F6C1E900BE0}" sibTransId="{3B8E6450-8F35-47BC-93BC-69FCFEBE44BD}"/>
    <dgm:cxn modelId="{9480748A-10E4-42F6-B9F5-CE2B03182402}" srcId="{47F9775D-CEA8-47C7-82FE-1174642B4551}" destId="{509D5C2D-9F31-4FF2-8262-B7C83067B766}" srcOrd="1" destOrd="0" parTransId="{E6CCA080-7B09-45C4-9ACC-0A6C3A6B35B5}" sibTransId="{E9BABE5A-2A8B-48CF-B0AD-E897EFE957B5}"/>
    <dgm:cxn modelId="{BABB1791-8873-4BB3-AD27-F81E9062C670}" type="presOf" srcId="{9192EBE1-8883-46ED-8752-FA302EA54A4F}" destId="{63EBAC5F-2715-4D5D-8B0D-BCB612316057}" srcOrd="0" destOrd="2" presId="urn:microsoft.com/office/officeart/2005/8/layout/hList1"/>
    <dgm:cxn modelId="{9FEE0897-14AF-43C4-A8C0-E2A827AA3065}" srcId="{63C0C321-2EC1-4FA0-839B-184F09EC8F67}" destId="{43D6457C-1FDC-44C8-BD2B-94DF2F8B1196}" srcOrd="0" destOrd="0" parTransId="{C01388B9-8647-411D-853D-D3F22EA6716F}" sibTransId="{9E827506-8510-4941-8C4F-A01F110500EC}"/>
    <dgm:cxn modelId="{CF3CA398-F3D3-437D-83C1-519ACF1BC84C}" srcId="{540D336C-E85E-486A-8A67-86954FA47E05}" destId="{38581298-1617-4019-B689-E48794360876}" srcOrd="0" destOrd="0" parTransId="{A2BE96E1-73AD-4334-B534-A775215BEEC6}" sibTransId="{304B3322-25E1-444C-AAC4-D664D6CFF3D5}"/>
    <dgm:cxn modelId="{7812D2A4-A1EC-48AB-B85C-98235170C3CC}" srcId="{47F9775D-CEA8-47C7-82FE-1174642B4551}" destId="{EEE92D86-AFFF-465B-8709-855E44BE3A1F}" srcOrd="0" destOrd="0" parTransId="{5909BE2C-E1F7-4FD0-8F90-887CE786FECB}" sibTransId="{44139FF7-1929-45D0-9E29-8D59CB12C26B}"/>
    <dgm:cxn modelId="{A0216BA6-69F9-4286-926B-E3C99B6591A6}" srcId="{9B5C38FA-6330-40BB-B9F0-64E40C4111AD}" destId="{66FFC2A2-A283-4184-8FD0-5033E5E53935}" srcOrd="0" destOrd="0" parTransId="{2A67BC33-B74B-4C5C-B4A7-307265D9571E}" sibTransId="{E8AC6279-C304-427F-A535-41399A5EA201}"/>
    <dgm:cxn modelId="{A016D6A7-FF3E-471C-9A7E-88A5B90A4444}" srcId="{66FFC2A2-A283-4184-8FD0-5033E5E53935}" destId="{E8618F69-92AA-4881-B0CF-759D00C0DFCD}" srcOrd="0" destOrd="0" parTransId="{5AFDAC99-8711-48D3-A2D1-19FF12245E3D}" sibTransId="{A15E34B1-5C44-4A38-A813-DE444BC87D29}"/>
    <dgm:cxn modelId="{18C6B0BC-45B2-42FC-8E95-E83122D3D887}" type="presOf" srcId="{509D5C2D-9F31-4FF2-8262-B7C83067B766}" destId="{A5939E00-36AC-47DF-971B-DC0E1B6CEF0B}" srcOrd="0" destOrd="1" presId="urn:microsoft.com/office/officeart/2005/8/layout/hList1"/>
    <dgm:cxn modelId="{EE791CC5-163A-437F-AC6D-889E810E70B0}" type="presOf" srcId="{9B5C38FA-6330-40BB-B9F0-64E40C4111AD}" destId="{E2552743-7765-4CDE-9FF7-44F8F731525E}" srcOrd="0" destOrd="0" presId="urn:microsoft.com/office/officeart/2005/8/layout/hList1"/>
    <dgm:cxn modelId="{D6C3B1CA-D288-40D2-B5EF-A1DE0FC10E5E}" srcId="{63C0C321-2EC1-4FA0-839B-184F09EC8F67}" destId="{0F3C1EF0-FD50-4A6E-B3A7-F9D30235B73D}" srcOrd="1" destOrd="0" parTransId="{B4365A06-5331-48A9-919A-320879CA694F}" sibTransId="{6CBE8AD3-A3E3-4E60-A405-0B2395CCDAF0}"/>
    <dgm:cxn modelId="{745B74CB-35D7-4308-923B-DF0D81F48CC0}" srcId="{9B5C38FA-6330-40BB-B9F0-64E40C4111AD}" destId="{63C0C321-2EC1-4FA0-839B-184F09EC8F67}" srcOrd="4" destOrd="0" parTransId="{60799943-8963-4359-8343-F21BB922EC81}" sibTransId="{A1A39BC9-FCC1-4DEB-A201-F847B0CA9A93}"/>
    <dgm:cxn modelId="{2A355AD0-588B-4B27-B149-D62BC6FD0C41}" type="presOf" srcId="{EEE92D86-AFFF-465B-8709-855E44BE3A1F}" destId="{A5939E00-36AC-47DF-971B-DC0E1B6CEF0B}" srcOrd="0" destOrd="0" presId="urn:microsoft.com/office/officeart/2005/8/layout/hList1"/>
    <dgm:cxn modelId="{4E5F56DC-3B78-4E91-8299-E94BB35DFC37}" type="presOf" srcId="{87CBE387-C899-4E7A-BA4D-7644A0231E76}" destId="{A5939E00-36AC-47DF-971B-DC0E1B6CEF0B}" srcOrd="0" destOrd="2" presId="urn:microsoft.com/office/officeart/2005/8/layout/hList1"/>
    <dgm:cxn modelId="{B4D029E6-8C4A-42F3-B0E0-95C4CAFCCACB}" srcId="{540D336C-E85E-486A-8A67-86954FA47E05}" destId="{9D5AB333-5FE7-4A4E-A371-7C197048D17E}" srcOrd="1" destOrd="0" parTransId="{69679B1B-21E8-40D4-900D-85F76746B99E}" sibTransId="{210717E5-DFF9-4877-B573-EAE48795F0E6}"/>
    <dgm:cxn modelId="{708858EA-A629-44D7-B7DE-671029256104}" type="presOf" srcId="{E81D4BD7-271A-44B2-B421-22B709997BC2}" destId="{7EE5BEB3-058D-4D46-AB43-928D5FE6F6B0}" srcOrd="0" destOrd="2" presId="urn:microsoft.com/office/officeart/2005/8/layout/hList1"/>
    <dgm:cxn modelId="{A206A1EA-638E-418F-97BB-9CCB03B2F1FC}" type="presOf" srcId="{540D336C-E85E-486A-8A67-86954FA47E05}" destId="{2792A47E-8A45-40DF-9853-A05046529014}" srcOrd="0" destOrd="0" presId="urn:microsoft.com/office/officeart/2005/8/layout/hList1"/>
    <dgm:cxn modelId="{980392F4-A75D-4CEB-A60F-2D290A234B6D}" srcId="{9B5C38FA-6330-40BB-B9F0-64E40C4111AD}" destId="{47F9775D-CEA8-47C7-82FE-1174642B4551}" srcOrd="1" destOrd="0" parTransId="{07899EF0-E862-45F4-8C96-1F1AD63FDE2B}" sibTransId="{28CE0998-923E-47C3-9DC7-B93E3C23B810}"/>
    <dgm:cxn modelId="{B55F46F5-756C-4F43-9658-A9AB2B49F146}" type="presOf" srcId="{66FFC2A2-A283-4184-8FD0-5033E5E53935}" destId="{92725A84-EE03-4F6D-B663-6B09D42858E8}" srcOrd="0" destOrd="0" presId="urn:microsoft.com/office/officeart/2005/8/layout/hList1"/>
    <dgm:cxn modelId="{76EA3EF8-08AD-422F-8B58-5D1B07F4AE01}" srcId="{47F9775D-CEA8-47C7-82FE-1174642B4551}" destId="{87CBE387-C899-4E7A-BA4D-7644A0231E76}" srcOrd="2" destOrd="0" parTransId="{20E6819F-8F71-4310-BF6C-0E2EB78DE737}" sibTransId="{A23F460D-7F8D-4BD4-B0C0-EE4BFBE57353}"/>
    <dgm:cxn modelId="{B130A7F8-8260-4FDB-A5A0-F062F9C3B139}" srcId="{9B5C38FA-6330-40BB-B9F0-64E40C4111AD}" destId="{BA04D423-6FCB-44FF-8B76-641FA2DE3493}" srcOrd="2" destOrd="0" parTransId="{63D7484A-C99B-4323-9B88-C23FAF042700}" sibTransId="{F2294192-2E44-4170-929C-B9E8BE8F792F}"/>
    <dgm:cxn modelId="{ACDFAFFA-824A-43C6-AB31-7642C98EF3AD}" type="presOf" srcId="{E8618F69-92AA-4881-B0CF-759D00C0DFCD}" destId="{F8F1D0CA-CC8A-4F06-AB09-5240858A5FD0}" srcOrd="0" destOrd="0" presId="urn:microsoft.com/office/officeart/2005/8/layout/hList1"/>
    <dgm:cxn modelId="{441723FB-CC6D-463F-A9CE-759948AB542F}" type="presOf" srcId="{38581298-1617-4019-B689-E48794360876}" destId="{0C2A866F-93C9-4057-A87E-85F107AEDC14}" srcOrd="0" destOrd="0" presId="urn:microsoft.com/office/officeart/2005/8/layout/hList1"/>
    <dgm:cxn modelId="{745188FB-40E3-4060-8753-5951DFBA4502}" srcId="{BA04D423-6FCB-44FF-8B76-641FA2DE3493}" destId="{C3AEDCFC-508E-4F05-8A37-B80CCB7F95B8}" srcOrd="1" destOrd="0" parTransId="{C6601003-29F3-4E8C-9692-E874C23F4E9B}" sibTransId="{8A390A64-0E22-4B77-8B94-ABD72C202784}"/>
    <dgm:cxn modelId="{F00E6FFD-0E03-4079-A3E8-BD9D705EB5FA}" type="presOf" srcId="{C3AEDCFC-508E-4F05-8A37-B80CCB7F95B8}" destId="{7EE5BEB3-058D-4D46-AB43-928D5FE6F6B0}" srcOrd="0" destOrd="1" presId="urn:microsoft.com/office/officeart/2005/8/layout/hList1"/>
    <dgm:cxn modelId="{B629FC52-AB1F-49FB-90D2-73FC546FE8A6}" type="presParOf" srcId="{E2552743-7765-4CDE-9FF7-44F8F731525E}" destId="{83204291-2256-4D2E-8493-21D8A43D50A7}" srcOrd="0" destOrd="0" presId="urn:microsoft.com/office/officeart/2005/8/layout/hList1"/>
    <dgm:cxn modelId="{3D56AC0E-A5B6-4C59-B5A9-98A713B7E39B}" type="presParOf" srcId="{83204291-2256-4D2E-8493-21D8A43D50A7}" destId="{92725A84-EE03-4F6D-B663-6B09D42858E8}" srcOrd="0" destOrd="0" presId="urn:microsoft.com/office/officeart/2005/8/layout/hList1"/>
    <dgm:cxn modelId="{B9CCFA30-B28F-4BA7-B4B1-A0D04AC7BBB5}" type="presParOf" srcId="{83204291-2256-4D2E-8493-21D8A43D50A7}" destId="{F8F1D0CA-CC8A-4F06-AB09-5240858A5FD0}" srcOrd="1" destOrd="0" presId="urn:microsoft.com/office/officeart/2005/8/layout/hList1"/>
    <dgm:cxn modelId="{1825C5CF-E834-43A4-86C8-CF76BDCBDE09}" type="presParOf" srcId="{E2552743-7765-4CDE-9FF7-44F8F731525E}" destId="{C103C973-C6BD-4EF2-B0BB-F0BEC9C4766F}" srcOrd="1" destOrd="0" presId="urn:microsoft.com/office/officeart/2005/8/layout/hList1"/>
    <dgm:cxn modelId="{4D832325-CBCF-491F-802A-8051EBA189DA}" type="presParOf" srcId="{E2552743-7765-4CDE-9FF7-44F8F731525E}" destId="{3EFA3657-2CB9-4071-BE1B-6F75FF3A27A9}" srcOrd="2" destOrd="0" presId="urn:microsoft.com/office/officeart/2005/8/layout/hList1"/>
    <dgm:cxn modelId="{8BF534F7-1669-40A5-9FC8-13C2D5BB8920}" type="presParOf" srcId="{3EFA3657-2CB9-4071-BE1B-6F75FF3A27A9}" destId="{732265D1-26B7-4EBB-B432-186226CB9693}" srcOrd="0" destOrd="0" presId="urn:microsoft.com/office/officeart/2005/8/layout/hList1"/>
    <dgm:cxn modelId="{38D05B22-FF25-4D55-B80A-FC35A78589B5}" type="presParOf" srcId="{3EFA3657-2CB9-4071-BE1B-6F75FF3A27A9}" destId="{A5939E00-36AC-47DF-971B-DC0E1B6CEF0B}" srcOrd="1" destOrd="0" presId="urn:microsoft.com/office/officeart/2005/8/layout/hList1"/>
    <dgm:cxn modelId="{964DE596-63D3-43C3-A4B5-DC40DF75226C}" type="presParOf" srcId="{E2552743-7765-4CDE-9FF7-44F8F731525E}" destId="{35CEDF45-31FF-44F7-8616-7B825AD52BCC}" srcOrd="3" destOrd="0" presId="urn:microsoft.com/office/officeart/2005/8/layout/hList1"/>
    <dgm:cxn modelId="{78CDCFC5-2037-4432-9685-0E959D7DF444}" type="presParOf" srcId="{E2552743-7765-4CDE-9FF7-44F8F731525E}" destId="{4BCF668E-B5EB-41CA-8D91-43B2D4EA0058}" srcOrd="4" destOrd="0" presId="urn:microsoft.com/office/officeart/2005/8/layout/hList1"/>
    <dgm:cxn modelId="{2B5F91C3-C79E-47F3-B71D-02FBF40A14F2}" type="presParOf" srcId="{4BCF668E-B5EB-41CA-8D91-43B2D4EA0058}" destId="{B20E5B8B-B863-4D1D-9721-42B37E57DF4F}" srcOrd="0" destOrd="0" presId="urn:microsoft.com/office/officeart/2005/8/layout/hList1"/>
    <dgm:cxn modelId="{7DFC9CFB-47C0-41DE-89F5-06E727657D55}" type="presParOf" srcId="{4BCF668E-B5EB-41CA-8D91-43B2D4EA0058}" destId="{7EE5BEB3-058D-4D46-AB43-928D5FE6F6B0}" srcOrd="1" destOrd="0" presId="urn:microsoft.com/office/officeart/2005/8/layout/hList1"/>
    <dgm:cxn modelId="{9F9F2526-583B-410E-BFEF-39CC33B18DA3}" type="presParOf" srcId="{E2552743-7765-4CDE-9FF7-44F8F731525E}" destId="{F7C745B9-ED7D-4E67-A74B-66B808637F37}" srcOrd="5" destOrd="0" presId="urn:microsoft.com/office/officeart/2005/8/layout/hList1"/>
    <dgm:cxn modelId="{5D0D90AA-2B48-427B-A55A-EB434E7F09A6}" type="presParOf" srcId="{E2552743-7765-4CDE-9FF7-44F8F731525E}" destId="{E9A1A75A-B4E0-4658-A86B-3C908FEB2F8D}" srcOrd="6" destOrd="0" presId="urn:microsoft.com/office/officeart/2005/8/layout/hList1"/>
    <dgm:cxn modelId="{3CD56314-AE1D-4104-BA00-99FD2EDC8D79}" type="presParOf" srcId="{E9A1A75A-B4E0-4658-A86B-3C908FEB2F8D}" destId="{2792A47E-8A45-40DF-9853-A05046529014}" srcOrd="0" destOrd="0" presId="urn:microsoft.com/office/officeart/2005/8/layout/hList1"/>
    <dgm:cxn modelId="{2537A20D-D06B-4347-BEF9-0C0882A27C8D}" type="presParOf" srcId="{E9A1A75A-B4E0-4658-A86B-3C908FEB2F8D}" destId="{0C2A866F-93C9-4057-A87E-85F107AEDC14}" srcOrd="1" destOrd="0" presId="urn:microsoft.com/office/officeart/2005/8/layout/hList1"/>
    <dgm:cxn modelId="{88B2A2D6-E366-4F9D-BBA6-C9CFF8E8F595}" type="presParOf" srcId="{E2552743-7765-4CDE-9FF7-44F8F731525E}" destId="{5EDA3154-D059-4867-8FD8-C7BBE3B5A2EE}" srcOrd="7" destOrd="0" presId="urn:microsoft.com/office/officeart/2005/8/layout/hList1"/>
    <dgm:cxn modelId="{715F3EE4-49D5-4078-A3F0-AABE4CCA8ED7}" type="presParOf" srcId="{E2552743-7765-4CDE-9FF7-44F8F731525E}" destId="{6174A7CF-2B68-4857-A3AA-5419F36FEDE5}" srcOrd="8" destOrd="0" presId="urn:microsoft.com/office/officeart/2005/8/layout/hList1"/>
    <dgm:cxn modelId="{4609E5F0-2E45-4FE6-9FCD-06D2F78ABA3F}" type="presParOf" srcId="{6174A7CF-2B68-4857-A3AA-5419F36FEDE5}" destId="{FA2B4897-80DC-4667-BBA0-FAF537C9A02F}" srcOrd="0" destOrd="0" presId="urn:microsoft.com/office/officeart/2005/8/layout/hList1"/>
    <dgm:cxn modelId="{EED75EB3-6B1C-4AA0-8D72-0280F29BC673}" type="presParOf" srcId="{6174A7CF-2B68-4857-A3AA-5419F36FEDE5}" destId="{63EBAC5F-2715-4D5D-8B0D-BCB6123160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25A84-EE03-4F6D-B663-6B09D42858E8}">
      <dsp:nvSpPr>
        <dsp:cNvPr id="0" name=""/>
        <dsp:cNvSpPr/>
      </dsp:nvSpPr>
      <dsp:spPr>
        <a:xfrm>
          <a:off x="5113" y="1639108"/>
          <a:ext cx="1960054" cy="582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Goal Chemical Process</a:t>
          </a:r>
        </a:p>
      </dsp:txBody>
      <dsp:txXfrm>
        <a:off x="5113" y="1639108"/>
        <a:ext cx="1960054" cy="582008"/>
      </dsp:txXfrm>
    </dsp:sp>
    <dsp:sp modelId="{F8F1D0CA-CC8A-4F06-AB09-5240858A5FD0}">
      <dsp:nvSpPr>
        <dsp:cNvPr id="0" name=""/>
        <dsp:cNvSpPr/>
      </dsp:nvSpPr>
      <dsp:spPr>
        <a:xfrm>
          <a:off x="5113" y="2221116"/>
          <a:ext cx="1960054" cy="21149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Transform raw materials into products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Resources are usually limited</a:t>
          </a:r>
        </a:p>
      </dsp:txBody>
      <dsp:txXfrm>
        <a:off x="5113" y="2221116"/>
        <a:ext cx="1960054" cy="2114991"/>
      </dsp:txXfrm>
    </dsp:sp>
    <dsp:sp modelId="{732265D1-26B7-4EBB-B432-186226CB9693}">
      <dsp:nvSpPr>
        <dsp:cNvPr id="0" name=""/>
        <dsp:cNvSpPr/>
      </dsp:nvSpPr>
      <dsp:spPr>
        <a:xfrm>
          <a:off x="2239575" y="1639108"/>
          <a:ext cx="1960054" cy="582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Objective</a:t>
          </a:r>
        </a:p>
      </dsp:txBody>
      <dsp:txXfrm>
        <a:off x="2239575" y="1639108"/>
        <a:ext cx="1960054" cy="582008"/>
      </dsp:txXfrm>
    </dsp:sp>
    <dsp:sp modelId="{A5939E00-36AC-47DF-971B-DC0E1B6CEF0B}">
      <dsp:nvSpPr>
        <dsp:cNvPr id="0" name=""/>
        <dsp:cNvSpPr/>
      </dsp:nvSpPr>
      <dsp:spPr>
        <a:xfrm>
          <a:off x="2239575" y="2221116"/>
          <a:ext cx="1960054" cy="21149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kern="1200" dirty="0"/>
            <a:t>Minimize cost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Maximize production/profits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Minimize </a:t>
          </a:r>
          <a:r>
            <a:rPr lang="en-US" sz="1600" b="0" kern="1200" dirty="0" err="1"/>
            <a:t>makespan</a:t>
          </a:r>
          <a:endParaRPr lang="en-US" sz="1600" kern="1200"/>
        </a:p>
      </dsp:txBody>
      <dsp:txXfrm>
        <a:off x="2239575" y="2221116"/>
        <a:ext cx="1960054" cy="2114991"/>
      </dsp:txXfrm>
    </dsp:sp>
    <dsp:sp modelId="{B20E5B8B-B863-4D1D-9721-42B37E57DF4F}">
      <dsp:nvSpPr>
        <dsp:cNvPr id="0" name=""/>
        <dsp:cNvSpPr/>
      </dsp:nvSpPr>
      <dsp:spPr>
        <a:xfrm>
          <a:off x="4474036" y="1639108"/>
          <a:ext cx="1960054" cy="582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Basic Constraints</a:t>
          </a:r>
        </a:p>
      </dsp:txBody>
      <dsp:txXfrm>
        <a:off x="4474036" y="1639108"/>
        <a:ext cx="1960054" cy="582008"/>
      </dsp:txXfrm>
    </dsp:sp>
    <dsp:sp modelId="{7EE5BEB3-058D-4D46-AB43-928D5FE6F6B0}">
      <dsp:nvSpPr>
        <dsp:cNvPr id="0" name=""/>
        <dsp:cNvSpPr/>
      </dsp:nvSpPr>
      <dsp:spPr>
        <a:xfrm>
          <a:off x="4474036" y="2221116"/>
          <a:ext cx="1960054" cy="21149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Mass balance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Task-Unit assignment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Production Rate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Production Length</a:t>
          </a:r>
        </a:p>
      </dsp:txBody>
      <dsp:txXfrm>
        <a:off x="4474036" y="2221116"/>
        <a:ext cx="1960054" cy="2114991"/>
      </dsp:txXfrm>
    </dsp:sp>
    <dsp:sp modelId="{2792A47E-8A45-40DF-9853-A05046529014}">
      <dsp:nvSpPr>
        <dsp:cNvPr id="0" name=""/>
        <dsp:cNvSpPr/>
      </dsp:nvSpPr>
      <dsp:spPr>
        <a:xfrm>
          <a:off x="6708498" y="1639108"/>
          <a:ext cx="1960054" cy="582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Decisions</a:t>
          </a:r>
        </a:p>
      </dsp:txBody>
      <dsp:txXfrm>
        <a:off x="6708498" y="1639108"/>
        <a:ext cx="1960054" cy="582008"/>
      </dsp:txXfrm>
    </dsp:sp>
    <dsp:sp modelId="{0C2A866F-93C9-4057-A87E-85F107AEDC14}">
      <dsp:nvSpPr>
        <dsp:cNvPr id="0" name=""/>
        <dsp:cNvSpPr/>
      </dsp:nvSpPr>
      <dsp:spPr>
        <a:xfrm>
          <a:off x="6708498" y="2221116"/>
          <a:ext cx="1960054" cy="21149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What are the task-unit assignments?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When should each task start?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What should be the length and production rate for each task?</a:t>
          </a:r>
        </a:p>
      </dsp:txBody>
      <dsp:txXfrm>
        <a:off x="6708498" y="2221116"/>
        <a:ext cx="1960054" cy="2114991"/>
      </dsp:txXfrm>
    </dsp:sp>
    <dsp:sp modelId="{FA2B4897-80DC-4667-BBA0-FAF537C9A02F}">
      <dsp:nvSpPr>
        <dsp:cNvPr id="0" name=""/>
        <dsp:cNvSpPr/>
      </dsp:nvSpPr>
      <dsp:spPr>
        <a:xfrm>
          <a:off x="8942960" y="1639108"/>
          <a:ext cx="1960054" cy="582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Solutions Strategies</a:t>
          </a:r>
        </a:p>
      </dsp:txBody>
      <dsp:txXfrm>
        <a:off x="8942960" y="1639108"/>
        <a:ext cx="1960054" cy="582008"/>
      </dsp:txXfrm>
    </dsp:sp>
    <dsp:sp modelId="{63EBAC5F-2715-4D5D-8B0D-BCB612316057}">
      <dsp:nvSpPr>
        <dsp:cNvPr id="0" name=""/>
        <dsp:cNvSpPr/>
      </dsp:nvSpPr>
      <dsp:spPr>
        <a:xfrm>
          <a:off x="8942960" y="2221116"/>
          <a:ext cx="1960054" cy="21149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Reformulations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Tightening Constraints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Decomposition</a:t>
          </a:r>
        </a:p>
      </dsp:txBody>
      <dsp:txXfrm>
        <a:off x="8942960" y="2221116"/>
        <a:ext cx="1960054" cy="2114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B9B9D79-5E8B-4994-B0AE-48D421648FF9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152CD29-620E-4328-B9BA-4C4FCCFAE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85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273AD69-7087-465A-876F-0CE044229CA4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D36CFC1-BD11-42E3-B46A-729B3D292E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1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CFC1-BD11-42E3-B46A-729B3D292E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75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DF6E5-4660-28CF-7651-1784A0260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9958A3-BCEA-EB34-A5B5-4D2B7DB83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ED86B4-D3CA-CA05-285C-5F315072A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DE49E-D579-D2C7-2E11-69D8B9FF5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CFC1-BD11-42E3-B46A-729B3D292EE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24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CFC1-BD11-42E3-B46A-729B3D292E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87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2FC1A-F525-60A6-E08C-A011528E0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2CD05D-0F34-ABE8-3E6C-954E093C2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68BEA3-7385-8AAD-A24B-7859CEF44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C5BD0-17AB-D670-66AF-5E73F0BC5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CFC1-BD11-42E3-B46A-729B3D292EE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8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5B4E1-2C34-5018-B331-BB10CB7F5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C966C-584F-3B90-D397-409FCA94AD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437836-A9ED-EEF5-0E23-E1A7D9A8ED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945DE-420C-C688-CFF4-885E791B8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CFC1-BD11-42E3-B46A-729B3D292EE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37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sz="1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: TB1,n26,t0-t1 and ITB1,n26,t0-t2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sz="1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dirty="0"/>
                  <a:t>: TB1,n26,t0-t2 and ITB1,n26,t0-t3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200" b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P</m:t>
                        </m:r>
                      </m:sup>
                    </m:sSubSup>
                  </m:oMath>
                </a14:m>
                <a:r>
                  <a:rPr lang="en-US" dirty="0"/>
                  <a:t>: TB1,n26,n24-n25 and ITB1,n26,n24-n25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dirty="0"/>
                  <a:t>Inventory at</a:t>
                </a:r>
                <a:r>
                  <a:rPr lang="en-US" sz="1200" b="0" baseline="0" dirty="0"/>
                  <a:t> time </a:t>
                </a:r>
                <a:r>
                  <a:rPr lang="en-US" sz="1200" b="0" i="0" baseline="0">
                    <a:latin typeface="Cambria Math" panose="02040503050406030204" pitchFamily="18" charset="0"/>
                  </a:rPr>
                  <a:t>𝑛</a:t>
                </a:r>
                <a:r>
                  <a:rPr lang="en-US" sz="1200" b="0" baseline="0" dirty="0"/>
                  <a:t> is the inventory at the previous point,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𝑛^′∈</a:t>
                </a:r>
                <a:r>
                  <a:rPr lang="en-US" sz="1200" b="1" i="0">
                    <a:latin typeface="Cambria Math" panose="02040503050406030204" pitchFamily="18" charset="0"/>
                  </a:rPr>
                  <a:t>𝐍</a:t>
                </a:r>
                <a:r>
                  <a:rPr lang="en-US" sz="1200" b="0" i="0">
                    <a:latin typeface="Cambria Math" panose="02040503050406030204" pitchFamily="18" charset="0"/>
                  </a:rPr>
                  <a:t>_𝑘^K</a:t>
                </a:r>
                <a:r>
                  <a:rPr lang="en-US" dirty="0"/>
                  <a:t>, plus material produced by a task starting at or before 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𝜀_𝑛−𝜏_(𝑖,𝑗)</a:t>
                </a:r>
                <a:r>
                  <a:rPr lang="en-US" dirty="0"/>
                  <a:t>, but strictly after 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𝜀_(𝑛^′ )−𝜏_(𝑖,𝑗)</a:t>
                </a:r>
                <a:r>
                  <a:rPr lang="en-US" dirty="0"/>
                  <a:t>, minus</a:t>
                </a:r>
                <a:r>
                  <a:rPr lang="en-US" baseline="0" dirty="0"/>
                  <a:t> material consumed or delivered at time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𝑛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Tasks starting at multiple different time points can finish between the same two points, so the 2</a:t>
                </a:r>
                <a:r>
                  <a:rPr lang="en-US" baseline="30000" dirty="0"/>
                  <a:t>nd</a:t>
                </a:r>
                <a:r>
                  <a:rPr lang="en-US" dirty="0"/>
                  <a:t> term on the RHS adds production of all tasks that can finish between time </a:t>
                </a:r>
                <a:r>
                  <a:rPr lang="en-US" b="0" i="0">
                    <a:latin typeface="Cambria Math" panose="02040503050406030204" pitchFamily="18" charset="0"/>
                  </a:rPr>
                  <a:t>𝑛</a:t>
                </a:r>
                <a:r>
                  <a:rPr lang="en-US" dirty="0"/>
                  <a:t> and the previous point </a:t>
                </a:r>
                <a:r>
                  <a:rPr lang="en-US" b="0" i="0">
                    <a:latin typeface="Cambria Math" panose="02040503050406030204" pitchFamily="18" charset="0"/>
                  </a:rPr>
                  <a:t>𝑛^′</a:t>
                </a:r>
                <a:r>
                  <a:rPr lang="en-US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CFC1-BD11-42E3-B46A-729B3D292E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12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>
                    <a:latin typeface="Cambria Math" panose="02040503050406030204" pitchFamily="18" charset="0"/>
                  </a:rPr>
                  <a:t>N</a:t>
                </a:r>
                <a:r>
                  <a:rPr lang="en-US" b="0" i="0" baseline="30000" dirty="0">
                    <a:latin typeface="Cambria Math" panose="02040503050406030204" pitchFamily="18" charset="0"/>
                  </a:rPr>
                  <a:t>MAX</a:t>
                </a:r>
                <a:r>
                  <a:rPr lang="en-US" b="0" i="0" dirty="0">
                    <a:latin typeface="Cambria Math" panose="02040503050406030204" pitchFamily="18" charset="0"/>
                  </a:rPr>
                  <a:t> starts counting backward starting from the next time point in N</a:t>
                </a:r>
                <a:r>
                  <a:rPr lang="en-US" b="0" i="0" baseline="30000" dirty="0">
                    <a:latin typeface="Cambria Math" panose="02040503050406030204" pitchFamily="18" charset="0"/>
                  </a:rPr>
                  <a:t>D</a:t>
                </a:r>
                <a:endParaRPr lang="en-US" i="0" baseline="300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𝜏_(𝑖,𝑗</a:t>
                </a:r>
                <a:r>
                  <a:rPr lang="en-US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,𝑛)^</a:t>
                </a:r>
                <a:r>
                  <a:rPr lang="en-US" b="0" i="0">
                    <a:latin typeface="Cambria Math" panose="02040503050406030204" pitchFamily="18" charset="0"/>
                  </a:rPr>
                  <a:t>MIN</a:t>
                </a:r>
                <a:r>
                  <a:rPr lang="en-US" dirty="0"/>
                  <a:t>/</a:t>
                </a:r>
                <a:r>
                  <a:rPr lang="en-US" b="0" i="0">
                    <a:latin typeface="Cambria Math" panose="02040503050406030204" pitchFamily="18" charset="0"/>
                  </a:rPr>
                  <a:t>𝜏_(𝑖,𝑗</a:t>
                </a:r>
                <a:r>
                  <a:rPr lang="en-US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,𝑛)^</a:t>
                </a:r>
                <a:r>
                  <a:rPr lang="en-US" b="0" i="0">
                    <a:latin typeface="Cambria Math" panose="02040503050406030204" pitchFamily="18" charset="0"/>
                  </a:rPr>
                  <a:t>MAX</a:t>
                </a:r>
                <a:r>
                  <a:rPr lang="en-US" dirty="0"/>
                  <a:t> will be decided algorithmically.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CFC1-BD11-42E3-B46A-729B3D292E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42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~70-100</a:t>
                </a:r>
              </a:p>
              <a:p>
                <a:r>
                  <a:rPr lang="en-US" dirty="0"/>
                  <a:t>Check computationally if XI helps</a:t>
                </a:r>
              </a:p>
              <a:p>
                <a:r>
                  <a:rPr lang="en-US" dirty="0"/>
                  <a:t>Unit based discretization (downstream is finer). Will need to handle material balance for intermediates since RM will only need 2 hour time grid, products will need 1 hour time grid (material balance constraint), but intermediates may need to be handled differently.</a:t>
                </a:r>
              </a:p>
              <a:p>
                <a:pPr marL="228600" indent="-22860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Removed time delay </a:t>
                </a:r>
                <a:r>
                  <a:rPr lang="en-US" b="0" i="0">
                    <a:latin typeface="Cambria Math" panose="02040503050406030204" pitchFamily="18" charset="0"/>
                  </a:rPr>
                  <a:t>𝑡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CFC1-BD11-42E3-B46A-729B3D292E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56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C21B7-93C6-AD78-8668-1414F5684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1081B5-D879-B463-751C-91A80BDAC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75C1BB-655B-8E97-868F-B6615523B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137DE-A35F-9C83-59BB-2A7031EA8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CFC1-BD11-42E3-B46A-729B3D292EE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15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BD39C-DF0D-6864-E453-BB6EEBC65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965A09-5A8B-602B-2535-AA4B86F51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D7C200-8E76-4D37-EE6A-BB7565C18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D7B44-6395-D99E-BD28-6C5E330943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CFC1-BD11-42E3-B46A-729B3D292EE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83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9C1FB-131B-5F29-84E1-DDCA2632C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D9738B-2857-2F97-FE6B-9538969E3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D84F0A8B-9BB0-738A-CFBA-2A41F16FD1F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Removed time delay </a:t>
                </a:r>
                <a:r>
                  <a:rPr lang="en-US" b="0" i="0">
                    <a:latin typeface="Cambria Math" panose="02040503050406030204" pitchFamily="18" charset="0"/>
                  </a:rPr>
                  <a:t>𝑡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8EC9-10A4-92DB-D7FB-305F896B86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CFC1-BD11-42E3-B46A-729B3D292E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2E6D9-EC88-24AA-BFFF-1272C6558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568A9C-C308-9CDF-E047-05F0D051C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9B59F3-B3B0-E43E-5D81-F436C5079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E531A-9465-E007-F061-F2DF96B3F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CFC1-BD11-42E3-B46A-729B3D292EE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73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34355-2C60-BC25-4FA6-9F3905025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3FFB94-6084-4E5C-889B-208E811C34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2C772DE5-B7A7-CDFC-8956-9D167A8414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Removed time delay </a:t>
                </a:r>
                <a:r>
                  <a:rPr lang="en-US" b="0" i="0">
                    <a:latin typeface="Cambria Math" panose="02040503050406030204" pitchFamily="18" charset="0"/>
                  </a:rPr>
                  <a:t>𝑡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E34CC-3469-6D52-57FF-37A1FF0EF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CFC1-BD11-42E3-B46A-729B3D292E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3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11ECC-C650-A271-4DB5-00300A39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8705C3-62CB-8B8E-0C7B-A81586E02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840D88-4715-FC28-ECF4-2EBF9BD72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B7C82-4D0D-9382-31D4-6C053A096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CFC1-BD11-42E3-B46A-729B3D292E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0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D7794-5928-C718-06B9-6BDA33DE5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5498D8-ABD8-140E-46E1-63529BCBCE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DD3D20-EC52-2763-B993-D8A0E7217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Forward Propagation for Batch Processes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Forward Propagation for Continuous Processes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61885-57F4-35E2-0583-65940BEC3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CFC1-BD11-42E3-B46A-729B3D292E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8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5C2C0-54C5-03F7-F3BE-943397A63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595162-7B1E-0FDD-D2BC-10681D646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A84134-0968-0DE5-A86C-13F2D389D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Forward Propagation for Batch Processes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Forward Propagation for Continuous Processes in cases of slow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slow upstream and fast downstream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fast upstream and slow downstream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Beverage production: large volumes of concentrated syrup are created prior to downstream dilution, carbonation, bottling, and packaging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Sugar processing: large quantities of sugarcane or sugar beets are processed into raw sugar, which is refined into white sugar, powdered sugar, or syrups, typically in smaller quantities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783AE-944D-3E5F-3DAE-00481CE598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CFC1-BD11-42E3-B46A-729B3D292EE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9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14C9C-3BA3-D0A6-5E15-943438E9D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456478-97D0-562B-2294-3D309CCC35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5330CD-5D00-BC09-20C6-BC10EA8D6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understand how can we generate upper bounds on task production.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22274-9ED1-4797-405E-0FD22CE111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CFC1-BD11-42E3-B46A-729B3D292EE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5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DA27F-0E7A-65E7-FE6E-9A57C545A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135FB7-DBB5-3B99-331A-8FFDBB203C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94E2E26F-4019-123E-0EFB-EF0AD094A0A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 some cases, tasks can run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200" dirty="0"/>
                          <m:t>𝜏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</a:rPr>
                          <m:t>𝐌𝐀𝐗</m:t>
                        </m:r>
                      </m:sup>
                    </m:sSubSup>
                  </m:oMath>
                </a14:m>
                <a:r>
                  <a:rPr lang="en-US" dirty="0"/>
                  <a:t> for most of the planning horizon but run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200" dirty="0"/>
                          <m:t>𝜏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</a:rPr>
                          <m:t>𝐌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p>
                    </m:sSubSup>
                  </m:oMath>
                </a14:m>
                <a:r>
                  <a:rPr lang="en-US" dirty="0"/>
                  <a:t> for the last periods since it would not be possible to do it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200" dirty="0"/>
                          <m:t>𝜏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</a:rPr>
                          <m:t>𝐌𝐀𝐗</m:t>
                        </m:r>
                      </m:sup>
                    </m:sSubSup>
                  </m:oMath>
                </a14:m>
                <a:r>
                  <a:rPr lang="en-US" dirty="0"/>
                  <a:t>. That is why we 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200" dirty="0"/>
                          <m:t>𝜏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</a:rPr>
                          <m:t>𝐌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200" dirty="0"/>
                          <m:t>𝜏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</a:rPr>
                          <m:t>𝐌𝐀𝐗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94E2E26F-4019-123E-0EFB-EF0AD094A0A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 some cases, tasks can run with </a:t>
                </a:r>
                <a:r>
                  <a:rPr lang="en-US" sz="1200" i="0" dirty="0"/>
                  <a:t>"𝜏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" </a:t>
                </a:r>
                <a:r>
                  <a:rPr lang="en-US" sz="1200" i="0">
                    <a:latin typeface="Cambria Math" panose="02040503050406030204" pitchFamily="18" charset="0"/>
                  </a:rPr>
                  <a:t>_(𝒊,𝒋)^𝐌𝐀𝐗</a:t>
                </a:r>
                <a:r>
                  <a:rPr lang="en-US" dirty="0"/>
                  <a:t> for most of the planning horizon but run with </a:t>
                </a:r>
                <a:r>
                  <a:rPr lang="en-US" sz="1200" i="0" dirty="0"/>
                  <a:t>"𝜏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" </a:t>
                </a:r>
                <a:r>
                  <a:rPr lang="en-US" sz="1200" i="0">
                    <a:latin typeface="Cambria Math" panose="02040503050406030204" pitchFamily="18" charset="0"/>
                  </a:rPr>
                  <a:t>_(𝒊,𝒋)^𝐌</a:t>
                </a:r>
                <a:r>
                  <a:rPr lang="en-US" sz="1200" b="0" i="0">
                    <a:latin typeface="Cambria Math" panose="02040503050406030204" pitchFamily="18" charset="0"/>
                  </a:rPr>
                  <a:t>IN</a:t>
                </a:r>
                <a:r>
                  <a:rPr lang="en-US" dirty="0"/>
                  <a:t> for the last periods since it would not be possible to do it with </a:t>
                </a:r>
                <a:r>
                  <a:rPr lang="en-US" sz="1200" i="0" dirty="0"/>
                  <a:t>"𝜏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" </a:t>
                </a:r>
                <a:r>
                  <a:rPr lang="en-US" sz="1200" i="0">
                    <a:latin typeface="Cambria Math" panose="02040503050406030204" pitchFamily="18" charset="0"/>
                  </a:rPr>
                  <a:t>_(𝒊,𝒋)^𝐌𝐀𝐗</a:t>
                </a:r>
                <a:r>
                  <a:rPr lang="en-US" dirty="0"/>
                  <a:t>. That is why we say </a:t>
                </a:r>
                <a:r>
                  <a:rPr lang="en-US" sz="1200" i="0" dirty="0"/>
                  <a:t>"𝜏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" </a:t>
                </a:r>
                <a:r>
                  <a:rPr lang="en-US" sz="1200" i="0">
                    <a:latin typeface="Cambria Math" panose="02040503050406030204" pitchFamily="18" charset="0"/>
                  </a:rPr>
                  <a:t>_(𝒊,𝒋)^𝐌</a:t>
                </a:r>
                <a:r>
                  <a:rPr lang="en-US" sz="1200" b="0" i="0">
                    <a:latin typeface="Cambria Math" panose="02040503050406030204" pitchFamily="18" charset="0"/>
                  </a:rPr>
                  <a:t>IN</a:t>
                </a:r>
                <a:r>
                  <a:rPr lang="en-US" dirty="0"/>
                  <a:t> = </a:t>
                </a:r>
                <a:r>
                  <a:rPr lang="en-US" sz="1200" i="0" dirty="0"/>
                  <a:t>"𝜏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" </a:t>
                </a:r>
                <a:r>
                  <a:rPr lang="en-US" sz="1200" i="0">
                    <a:latin typeface="Cambria Math" panose="02040503050406030204" pitchFamily="18" charset="0"/>
                  </a:rPr>
                  <a:t>_(𝒊,𝒋)^𝐌𝐀𝐗</a:t>
                </a:r>
                <a:r>
                  <a:rPr lang="en-US" dirty="0"/>
                  <a:t>.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9C1D4-AA22-D6B2-C38D-9ECAAC76B6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CFC1-BD11-42E3-B46A-729B3D292EE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66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F4E6E-42E4-B031-56CE-260284B1D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90BE03-4C89-42B1-3F3A-3532AEF3FB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AE7135-7F18-D331-3D02-26A284776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E7F9C-7D58-CF02-A00D-F8D0A08EC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CFC1-BD11-42E3-B46A-729B3D292EE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1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EAA41-5272-0EA7-347B-F7CFF1600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A601B0-E44A-897F-26B7-ED7B58DCC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7C78D9-5C22-FCB1-8750-88CDDCEF1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AD882-51CE-7924-1993-DEE244CE9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CFC1-BD11-42E3-B46A-729B3D292EE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71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4CEC0-9382-5795-E9FC-8DADE684D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2671B6-532C-50B8-40DF-EC29E886D3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BACB8B-418D-018D-E438-A2C502065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Check if it is taking a lot of time to find the first feasible solution.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299A2-DF5B-1FE6-A4DC-1628A374E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6CFC1-BD11-42E3-B46A-729B3D292EE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8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46042" y="1732001"/>
            <a:ext cx="1009892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>
            <a:spAutoFit/>
          </a:bodyPr>
          <a:lstStyle>
            <a:lvl1pPr algn="ctr">
              <a:defRPr sz="4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95" y="3214687"/>
            <a:ext cx="846386" cy="276999"/>
          </a:xfrm>
          <a:noFill/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3452810" y="5342001"/>
            <a:ext cx="5400675" cy="6777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Maravelias Research Group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Chemical and Biological Engineering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28" y="5864351"/>
            <a:ext cx="2940238" cy="108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81000" y="68608"/>
            <a:ext cx="9643185" cy="49859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 sz="36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96648" y="6391275"/>
            <a:ext cx="81915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813322BD-5D4F-49D0-87C6-5CD8364C33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4F7E8C-9B82-44BB-8FB1-5C5C5F123F60}"/>
              </a:ext>
            </a:extLst>
          </p:cNvPr>
          <p:cNvCxnSpPr>
            <a:cxnSpLocks/>
          </p:cNvCxnSpPr>
          <p:nvPr userDrawn="1"/>
        </p:nvCxnSpPr>
        <p:spPr>
          <a:xfrm>
            <a:off x="-19627" y="602752"/>
            <a:ext cx="12211627" cy="0"/>
          </a:xfrm>
          <a:prstGeom prst="line">
            <a:avLst/>
          </a:prstGeom>
          <a:ln w="25400">
            <a:solidFill>
              <a:srgbClr val="F580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032358"/>
            <a:ext cx="10515600" cy="960263"/>
          </a:xfrm>
        </p:spPr>
        <p:txBody>
          <a:bodyPr lIns="0" tIns="0" rIns="0" bIns="0">
            <a:spAutoFit/>
          </a:bodyPr>
          <a:lstStyle>
            <a:lvl1pPr marL="457200" indent="-457200">
              <a:spcBef>
                <a:spcPts val="0"/>
              </a:spcBef>
              <a:buFont typeface="Wingdings" panose="05000000000000000000" pitchFamily="2" charset="2"/>
              <a:buChar char="q"/>
              <a:defRPr sz="2400" b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7388" indent="-2286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 b="1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914400" indent="-228600">
              <a:lnSpc>
                <a:spcPct val="120000"/>
              </a:lnSpc>
              <a:spcBef>
                <a:spcPts val="0"/>
              </a:spcBef>
              <a:defRPr sz="16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6" t="15934" r="8774" b="21101"/>
          <a:stretch/>
        </p:blipFill>
        <p:spPr>
          <a:xfrm>
            <a:off x="10278946" y="13839"/>
            <a:ext cx="1887816" cy="5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61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81000" y="68608"/>
            <a:ext cx="9643185" cy="49859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 sz="36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96648" y="6391275"/>
            <a:ext cx="81915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813322BD-5D4F-49D0-87C6-5CD8364C33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4F7E8C-9B82-44BB-8FB1-5C5C5F123F60}"/>
              </a:ext>
            </a:extLst>
          </p:cNvPr>
          <p:cNvCxnSpPr>
            <a:cxnSpLocks/>
          </p:cNvCxnSpPr>
          <p:nvPr userDrawn="1"/>
        </p:nvCxnSpPr>
        <p:spPr>
          <a:xfrm>
            <a:off x="-19627" y="602752"/>
            <a:ext cx="12211627" cy="0"/>
          </a:xfrm>
          <a:prstGeom prst="line">
            <a:avLst/>
          </a:prstGeom>
          <a:ln w="25400">
            <a:solidFill>
              <a:srgbClr val="F580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6" t="15934" r="8774" b="21101"/>
          <a:stretch/>
        </p:blipFill>
        <p:spPr>
          <a:xfrm>
            <a:off x="10278946" y="13839"/>
            <a:ext cx="1887816" cy="5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45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813322BD-5D4F-49D0-87C6-5CD8364C3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8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compchemeng.2015.10.003" TargetMode="External"/><Relationship Id="rId3" Type="http://schemas.openxmlformats.org/officeDocument/2006/relationships/hyperlink" Target="https://doi.org/10.1016/j.compchemeng.2005.09.011" TargetMode="External"/><Relationship Id="rId7" Type="http://schemas.openxmlformats.org/officeDocument/2006/relationships/hyperlink" Target="https://doi.org/10.1016/j.ces.2015.05.02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46/annurev-chembioeng-060713-035859" TargetMode="External"/><Relationship Id="rId5" Type="http://schemas.openxmlformats.org/officeDocument/2006/relationships/hyperlink" Target="https://pubs.acs.org/doi/10.1021/ie303421h" TargetMode="External"/><Relationship Id="rId4" Type="http://schemas.openxmlformats.org/officeDocument/2006/relationships/hyperlink" Target="https://pubs.acs.org/doi/10.1021/ie302741b" TargetMode="External"/><Relationship Id="rId9" Type="http://schemas.openxmlformats.org/officeDocument/2006/relationships/hyperlink" Target="https://doi.org/10.1016/j.compchemeng.2016.04.03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compchemeng.2015.10.003" TargetMode="External"/><Relationship Id="rId3" Type="http://schemas.openxmlformats.org/officeDocument/2006/relationships/hyperlink" Target="https://aiche.onlinelibrary.wiley.com/doi/10.1002/aic.14021" TargetMode="External"/><Relationship Id="rId7" Type="http://schemas.openxmlformats.org/officeDocument/2006/relationships/hyperlink" Target="https://doi.org/10.1016/j.ces.2015.05.02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46/annurev-chembioeng-060713-035859" TargetMode="External"/><Relationship Id="rId5" Type="http://schemas.openxmlformats.org/officeDocument/2006/relationships/hyperlink" Target="https://pubs.acs.org/doi/10.1021/ie303421h" TargetMode="External"/><Relationship Id="rId4" Type="http://schemas.openxmlformats.org/officeDocument/2006/relationships/hyperlink" Target="https://pubs.acs.org/doi/10.1021/ie302741b" TargetMode="External"/><Relationship Id="rId9" Type="http://schemas.openxmlformats.org/officeDocument/2006/relationships/hyperlink" Target="https://doi.org/10.1016/j.compchemeng.2016.04.034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532" y="926491"/>
            <a:ext cx="10358936" cy="1107996"/>
          </a:xfrm>
        </p:spPr>
        <p:txBody>
          <a:bodyPr wrap="square">
            <a:spAutoFit/>
          </a:bodyPr>
          <a:lstStyle/>
          <a:p>
            <a:r>
              <a:rPr lang="en-US" dirty="0"/>
              <a:t>Effects of a Forward Propagation Algorithm in Continuous Processes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043" y="2509810"/>
            <a:ext cx="7543914" cy="682238"/>
          </a:xfrm>
        </p:spPr>
        <p:txBody>
          <a:bodyPr wrap="square">
            <a:spAutoFit/>
          </a:bodyPr>
          <a:lstStyle/>
          <a:p>
            <a:r>
              <a:rPr lang="en" cap="all" dirty="0">
                <a:cs typeface="Calibri"/>
                <a:sym typeface="Calibri"/>
              </a:rPr>
              <a:t>Department of </a:t>
            </a:r>
            <a:r>
              <a:rPr lang="en-US" cap="all" dirty="0">
                <a:cs typeface="Calibri"/>
                <a:sym typeface="Calibri"/>
              </a:rPr>
              <a:t>Chemical and Biological Engineering</a:t>
            </a:r>
          </a:p>
          <a:p>
            <a:pPr>
              <a:spcAft>
                <a:spcPts val="800"/>
              </a:spcAft>
            </a:pPr>
            <a:r>
              <a:rPr lang="en-US" cap="all" dirty="0">
                <a:cs typeface="Calibri"/>
                <a:sym typeface="Calibri"/>
              </a:rPr>
              <a:t>Princeton University</a:t>
            </a:r>
            <a:endParaRPr lang="en" cap="all" dirty="0"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D2FEB5-BE9E-4E48-BD59-0D6951255A25}"/>
              </a:ext>
            </a:extLst>
          </p:cNvPr>
          <p:cNvSpPr/>
          <p:nvPr/>
        </p:nvSpPr>
        <p:spPr>
          <a:xfrm>
            <a:off x="4744421" y="3861391"/>
            <a:ext cx="27031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2400" b="1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Leonardo Assis</a:t>
            </a:r>
          </a:p>
          <a:p>
            <a:pPr lvl="0"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February 4</a:t>
            </a:r>
            <a:r>
              <a:rPr lang="en-US" sz="2400" baseline="300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th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, 2025</a:t>
            </a:r>
            <a:endParaRPr lang="en" sz="24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626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0F851-E827-941E-C10C-C5B568DBC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 Placeholder 5">
            <a:extLst>
              <a:ext uri="{FF2B5EF4-FFF2-40B4-BE49-F238E27FC236}">
                <a16:creationId xmlns:a16="http://schemas.microsoft.com/office/drawing/2014/main" id="{4A1235B8-1F2C-8D77-C944-0F1857C0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648" y="6391275"/>
            <a:ext cx="819150" cy="365125"/>
          </a:xfrm>
        </p:spPr>
        <p:txBody>
          <a:bodyPr/>
          <a:lstStyle/>
          <a:p>
            <a:fld id="{813322BD-5D4F-49D0-87C6-5CD8364C333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42BED42-D0D7-330C-F691-5F7C014E89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662457"/>
              </p:ext>
            </p:extLst>
          </p:nvPr>
        </p:nvGraphicFramePr>
        <p:xfrm>
          <a:off x="174670" y="677732"/>
          <a:ext cx="11941127" cy="5056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DF1E18-0601-950C-824B-4B10A41DB10F}"/>
              </a:ext>
            </a:extLst>
          </p:cNvPr>
          <p:cNvSpPr txBox="1"/>
          <p:nvPr/>
        </p:nvSpPr>
        <p:spPr>
          <a:xfrm>
            <a:off x="389824" y="5833070"/>
            <a:ext cx="11297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There are small improvements in the LP relaxation, and in some cases the LP relaxation is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For the bigger instances, even though it has a better LP relaxation, it took more time to solve the problem.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727F3-38F7-01A4-4EA5-EA19B56AED34}"/>
              </a:ext>
            </a:extLst>
          </p:cNvPr>
          <p:cNvSpPr txBox="1"/>
          <p:nvPr/>
        </p:nvSpPr>
        <p:spPr>
          <a:xfrm>
            <a:off x="9858728" y="1307931"/>
            <a:ext cx="1379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120 s vs. 470 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6BF5A-36A0-6600-8D65-E8D02835756D}"/>
              </a:ext>
            </a:extLst>
          </p:cNvPr>
          <p:cNvSpPr txBox="1"/>
          <p:nvPr/>
        </p:nvSpPr>
        <p:spPr>
          <a:xfrm>
            <a:off x="10812392" y="1039634"/>
            <a:ext cx="1379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280 s vs. 870 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3E6BE59-089D-CFC8-1806-D8674C97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24008"/>
            <a:ext cx="9643185" cy="387798"/>
          </a:xfrm>
        </p:spPr>
        <p:txBody>
          <a:bodyPr/>
          <a:lstStyle/>
          <a:p>
            <a:r>
              <a:rPr lang="en-US" sz="2800" dirty="0"/>
              <a:t>Results for changes in the production rate of tasks TB1 and TB4</a:t>
            </a:r>
          </a:p>
        </p:txBody>
      </p:sp>
    </p:spTree>
    <p:extLst>
      <p:ext uri="{BB962C8B-B14F-4D97-AF65-F5344CB8AC3E}">
        <p14:creationId xmlns:p14="http://schemas.microsoft.com/office/powerpoint/2010/main" val="22272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F1A1-4250-48B8-ACBC-7FC36B9B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4FBA74-F90C-44F3-884B-87DECBA1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22BD-5D4F-49D0-87C6-5CD8364C333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13015EA-C628-4695-B54A-A1D8A1EF2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032358"/>
                <a:ext cx="10515600" cy="5533887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strategy is highly dependent on the operational window of tasks and how you propagate inventory.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Simply applying the strategy without considering these factors does not bring benefits in terms of relaxation.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can we define the operational windows for tasks?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to include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8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sz="18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𝒋</m:t>
                        </m:r>
                      </m:sub>
                      <m:sup>
                        <m:r>
                          <a:rPr lang="en-US" sz="18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𝐌𝐈𝐍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8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sz="18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𝒋</m:t>
                        </m:r>
                      </m:sub>
                      <m:sup>
                        <m:r>
                          <a:rPr lang="en-US" sz="18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𝐌𝐀𝐗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the calculation of the maximum amount a task can process?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to improve the propagation of material’s inventory?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13015EA-C628-4695-B54A-A1D8A1EF2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032358"/>
                <a:ext cx="10515600" cy="5533887"/>
              </a:xfrm>
              <a:blipFill>
                <a:blip r:embed="rId3"/>
                <a:stretch>
                  <a:fillRect l="-1275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3B19018-F87A-E570-2FA1-523D7C50B599}"/>
              </a:ext>
            </a:extLst>
          </p:cNvPr>
          <p:cNvGrpSpPr/>
          <p:nvPr/>
        </p:nvGrpSpPr>
        <p:grpSpPr>
          <a:xfrm>
            <a:off x="2854072" y="2830417"/>
            <a:ext cx="6734446" cy="2038271"/>
            <a:chOff x="5392981" y="3886715"/>
            <a:chExt cx="6734446" cy="203827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DDB23E-421A-A33B-01EC-B0B241B2213C}"/>
                </a:ext>
              </a:extLst>
            </p:cNvPr>
            <p:cNvGrpSpPr/>
            <p:nvPr/>
          </p:nvGrpSpPr>
          <p:grpSpPr>
            <a:xfrm>
              <a:off x="5392981" y="3886715"/>
              <a:ext cx="6734446" cy="2038271"/>
              <a:chOff x="4715906" y="3878312"/>
              <a:chExt cx="6734446" cy="203827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7B9671-0533-E075-6A1E-A677949F1BEA}"/>
                  </a:ext>
                </a:extLst>
              </p:cNvPr>
              <p:cNvGrpSpPr/>
              <p:nvPr/>
            </p:nvGrpSpPr>
            <p:grpSpPr>
              <a:xfrm>
                <a:off x="4715906" y="3878312"/>
                <a:ext cx="6734446" cy="2038271"/>
                <a:chOff x="5025339" y="3872309"/>
                <a:chExt cx="6734446" cy="2038271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1D3F5BA-E347-CA50-849A-66BD007757AB}"/>
                    </a:ext>
                  </a:extLst>
                </p:cNvPr>
                <p:cNvSpPr/>
                <p:nvPr/>
              </p:nvSpPr>
              <p:spPr>
                <a:xfrm>
                  <a:off x="5894678" y="4318287"/>
                  <a:ext cx="549880" cy="245366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20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84FC42D-EB05-B208-EA18-E501D3E5D173}"/>
                    </a:ext>
                  </a:extLst>
                </p:cNvPr>
                <p:cNvSpPr/>
                <p:nvPr/>
              </p:nvSpPr>
              <p:spPr>
                <a:xfrm>
                  <a:off x="6441383" y="4318287"/>
                  <a:ext cx="549880" cy="245366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20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DA0E5D1-53FB-D827-F188-1F4A0B6EE876}"/>
                    </a:ext>
                  </a:extLst>
                </p:cNvPr>
                <p:cNvSpPr/>
                <p:nvPr/>
              </p:nvSpPr>
              <p:spPr>
                <a:xfrm>
                  <a:off x="6990023" y="4318287"/>
                  <a:ext cx="549880" cy="245366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20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F5F21AD-0D26-522E-40A7-3AA543649681}"/>
                    </a:ext>
                  </a:extLst>
                </p:cNvPr>
                <p:cNvSpPr/>
                <p:nvPr/>
              </p:nvSpPr>
              <p:spPr>
                <a:xfrm>
                  <a:off x="5898085" y="4717166"/>
                  <a:ext cx="549880" cy="245366"/>
                </a:xfrm>
                <a:prstGeom prst="rect">
                  <a:avLst/>
                </a:prstGeom>
                <a:solidFill>
                  <a:schemeClr val="accent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15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023EC2E-9982-DF5F-82C8-4388E67451FD}"/>
                    </a:ext>
                  </a:extLst>
                </p:cNvPr>
                <p:cNvSpPr/>
                <p:nvPr/>
              </p:nvSpPr>
              <p:spPr>
                <a:xfrm>
                  <a:off x="6447965" y="4717166"/>
                  <a:ext cx="549880" cy="245366"/>
                </a:xfrm>
                <a:prstGeom prst="rect">
                  <a:avLst/>
                </a:prstGeom>
                <a:solidFill>
                  <a:schemeClr val="accent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15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014B5BE-85E7-E766-6526-AFE0FDD79962}"/>
                    </a:ext>
                  </a:extLst>
                </p:cNvPr>
                <p:cNvSpPr/>
                <p:nvPr/>
              </p:nvSpPr>
              <p:spPr>
                <a:xfrm>
                  <a:off x="6451475" y="5079728"/>
                  <a:ext cx="549880" cy="246888"/>
                </a:xfrm>
                <a:prstGeom prst="rect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5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682EA9E-B2D7-F7DC-F231-C94EBE684C55}"/>
                    </a:ext>
                  </a:extLst>
                </p:cNvPr>
                <p:cNvSpPr/>
                <p:nvPr/>
              </p:nvSpPr>
              <p:spPr>
                <a:xfrm>
                  <a:off x="7001355" y="5082586"/>
                  <a:ext cx="549880" cy="246888"/>
                </a:xfrm>
                <a:prstGeom prst="rect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5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E5100D15-2BEC-D929-37DB-FDFE772589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90101" y="3872309"/>
                  <a:ext cx="0" cy="18264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A4E597B-A9D2-010C-DCBF-E826D74373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0101" y="5485440"/>
                  <a:ext cx="586968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8470830-1AA4-E250-978B-6FB488FA22DE}"/>
                    </a:ext>
                  </a:extLst>
                </p:cNvPr>
                <p:cNvSpPr txBox="1"/>
                <p:nvPr/>
              </p:nvSpPr>
              <p:spPr>
                <a:xfrm>
                  <a:off x="5025339" y="4179741"/>
                  <a:ext cx="7489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T1-U1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9DB5BE5-278F-D223-986A-9F278840B6A2}"/>
                    </a:ext>
                  </a:extLst>
                </p:cNvPr>
                <p:cNvSpPr txBox="1"/>
                <p:nvPr/>
              </p:nvSpPr>
              <p:spPr>
                <a:xfrm>
                  <a:off x="5034131" y="4597816"/>
                  <a:ext cx="7489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T1-U2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ECB3F80-FC61-A19F-895C-0C18355A573A}"/>
                    </a:ext>
                  </a:extLst>
                </p:cNvPr>
                <p:cNvSpPr txBox="1"/>
                <p:nvPr/>
              </p:nvSpPr>
              <p:spPr>
                <a:xfrm>
                  <a:off x="5056991" y="5012130"/>
                  <a:ext cx="7489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T2-U3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74378BA-7F3E-F9FF-0E8B-E9B11ECD3228}"/>
                    </a:ext>
                  </a:extLst>
                </p:cNvPr>
                <p:cNvSpPr txBox="1"/>
                <p:nvPr/>
              </p:nvSpPr>
              <p:spPr>
                <a:xfrm>
                  <a:off x="5758494" y="5625083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9BA90BD1-CE92-69A4-D922-46E38CF77CA5}"/>
                    </a:ext>
                  </a:extLst>
                </p:cNvPr>
                <p:cNvCxnSpPr/>
                <p:nvPr/>
              </p:nvCxnSpPr>
              <p:spPr>
                <a:xfrm>
                  <a:off x="6438741" y="5388168"/>
                  <a:ext cx="0" cy="188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9E49551-9377-46FA-B40E-3C84C7C041B5}"/>
                    </a:ext>
                  </a:extLst>
                </p:cNvPr>
                <p:cNvCxnSpPr/>
                <p:nvPr/>
              </p:nvCxnSpPr>
              <p:spPr>
                <a:xfrm>
                  <a:off x="7011772" y="5388168"/>
                  <a:ext cx="0" cy="188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1B16A5D1-85B1-1C23-3CA2-C1490CBD2601}"/>
                    </a:ext>
                  </a:extLst>
                </p:cNvPr>
                <p:cNvCxnSpPr/>
                <p:nvPr/>
              </p:nvCxnSpPr>
              <p:spPr>
                <a:xfrm>
                  <a:off x="7545171" y="5380548"/>
                  <a:ext cx="0" cy="188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B50EDEE4-B906-8A79-8A3C-B1F657ED1F38}"/>
                    </a:ext>
                  </a:extLst>
                </p:cNvPr>
                <p:cNvCxnSpPr/>
                <p:nvPr/>
              </p:nvCxnSpPr>
              <p:spPr>
                <a:xfrm>
                  <a:off x="8070398" y="5386898"/>
                  <a:ext cx="0" cy="188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15D82327-10E9-5E9F-0D23-0F3731570261}"/>
                    </a:ext>
                  </a:extLst>
                </p:cNvPr>
                <p:cNvCxnSpPr/>
                <p:nvPr/>
              </p:nvCxnSpPr>
              <p:spPr>
                <a:xfrm>
                  <a:off x="8634018" y="5388168"/>
                  <a:ext cx="0" cy="188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67B0433-B69F-608D-293C-AB88AB9D92B1}"/>
                    </a:ext>
                  </a:extLst>
                </p:cNvPr>
                <p:cNvCxnSpPr/>
                <p:nvPr/>
              </p:nvCxnSpPr>
              <p:spPr>
                <a:xfrm>
                  <a:off x="9183441" y="5391343"/>
                  <a:ext cx="0" cy="188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8049502-1FF0-2DBB-5E58-C8542C0185D7}"/>
                    </a:ext>
                  </a:extLst>
                </p:cNvPr>
                <p:cNvSpPr txBox="1"/>
                <p:nvPr/>
              </p:nvSpPr>
              <p:spPr>
                <a:xfrm>
                  <a:off x="6307134" y="5625083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8A45769-8F89-DD54-860B-B0870E3F6955}"/>
                    </a:ext>
                  </a:extLst>
                </p:cNvPr>
                <p:cNvSpPr txBox="1"/>
                <p:nvPr/>
              </p:nvSpPr>
              <p:spPr>
                <a:xfrm>
                  <a:off x="6880165" y="5625083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0A71192-4BCE-4F3A-F91D-8B8A6D629D64}"/>
                    </a:ext>
                  </a:extLst>
                </p:cNvPr>
                <p:cNvSpPr txBox="1"/>
                <p:nvPr/>
              </p:nvSpPr>
              <p:spPr>
                <a:xfrm>
                  <a:off x="7414268" y="5628672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5F6F1A1-25CF-F70C-4700-CB5BC5704D27}"/>
                    </a:ext>
                  </a:extLst>
                </p:cNvPr>
                <p:cNvSpPr txBox="1"/>
                <p:nvPr/>
              </p:nvSpPr>
              <p:spPr>
                <a:xfrm>
                  <a:off x="7938791" y="5632848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4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823F09B-0FB7-F5ED-3EF0-8F020396730E}"/>
                    </a:ext>
                  </a:extLst>
                </p:cNvPr>
                <p:cNvSpPr txBox="1"/>
                <p:nvPr/>
              </p:nvSpPr>
              <p:spPr>
                <a:xfrm>
                  <a:off x="8502411" y="5628672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5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B8BBB39-37EE-CF73-6967-33C886066D75}"/>
                    </a:ext>
                  </a:extLst>
                </p:cNvPr>
                <p:cNvSpPr txBox="1"/>
                <p:nvPr/>
              </p:nvSpPr>
              <p:spPr>
                <a:xfrm>
                  <a:off x="9047195" y="563358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6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66D5284-4119-5562-77B0-551CDB504138}"/>
                    </a:ext>
                  </a:extLst>
                </p:cNvPr>
                <p:cNvSpPr/>
                <p:nvPr/>
              </p:nvSpPr>
              <p:spPr>
                <a:xfrm>
                  <a:off x="7551929" y="5082586"/>
                  <a:ext cx="549880" cy="246888"/>
                </a:xfrm>
                <a:prstGeom prst="rect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5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B5671CD-E9EF-99BA-C76B-024205372BA6}"/>
                    </a:ext>
                  </a:extLst>
                </p:cNvPr>
                <p:cNvSpPr/>
                <p:nvPr/>
              </p:nvSpPr>
              <p:spPr>
                <a:xfrm>
                  <a:off x="8101809" y="5082586"/>
                  <a:ext cx="549880" cy="246888"/>
                </a:xfrm>
                <a:prstGeom prst="rect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5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A3EBAE5-C72F-ECE5-3062-77AC418E218D}"/>
                    </a:ext>
                  </a:extLst>
                </p:cNvPr>
                <p:cNvSpPr/>
                <p:nvPr/>
              </p:nvSpPr>
              <p:spPr>
                <a:xfrm>
                  <a:off x="8640060" y="5082586"/>
                  <a:ext cx="549880" cy="246888"/>
                </a:xfrm>
                <a:prstGeom prst="rect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5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F31D302-6425-7014-3DA9-44B59FD27694}"/>
                    </a:ext>
                  </a:extLst>
                </p:cNvPr>
                <p:cNvSpPr/>
                <p:nvPr/>
              </p:nvSpPr>
              <p:spPr>
                <a:xfrm>
                  <a:off x="6997594" y="4716989"/>
                  <a:ext cx="549880" cy="245366"/>
                </a:xfrm>
                <a:prstGeom prst="rect">
                  <a:avLst/>
                </a:prstGeom>
                <a:solidFill>
                  <a:schemeClr val="accent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15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71A1648-D9F7-6ED5-79E8-89300FCDB22E}"/>
                    </a:ext>
                  </a:extLst>
                </p:cNvPr>
                <p:cNvSpPr/>
                <p:nvPr/>
              </p:nvSpPr>
              <p:spPr>
                <a:xfrm>
                  <a:off x="7538821" y="4318376"/>
                  <a:ext cx="549880" cy="245366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20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515D64A-0F68-00CB-19FF-832BD6EE92E3}"/>
                    </a:ext>
                  </a:extLst>
                </p:cNvPr>
                <p:cNvSpPr/>
                <p:nvPr/>
              </p:nvSpPr>
              <p:spPr>
                <a:xfrm>
                  <a:off x="8085526" y="4318376"/>
                  <a:ext cx="549880" cy="245366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20</a:t>
                  </a:r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6EF0B7-A105-512B-3637-D058234EFE47}"/>
                  </a:ext>
                </a:extLst>
              </p:cNvPr>
              <p:cNvSpPr/>
              <p:nvPr/>
            </p:nvSpPr>
            <p:spPr>
              <a:xfrm>
                <a:off x="7238230" y="4723310"/>
                <a:ext cx="549880" cy="245366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15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4DF272-1B87-3BE5-7DD1-3DD6DBE7FDCC}"/>
                </a:ext>
              </a:extLst>
            </p:cNvPr>
            <p:cNvSpPr/>
            <p:nvPr/>
          </p:nvSpPr>
          <p:spPr>
            <a:xfrm>
              <a:off x="9927213" y="5095517"/>
              <a:ext cx="549880" cy="246888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69B958-7311-222B-4F49-19DDD80FC584}"/>
                </a:ext>
              </a:extLst>
            </p:cNvPr>
            <p:cNvSpPr/>
            <p:nvPr/>
          </p:nvSpPr>
          <p:spPr>
            <a:xfrm>
              <a:off x="10477093" y="5095829"/>
              <a:ext cx="549880" cy="246888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910B6D-A09F-B64A-6037-1A3D2702BB6E}"/>
                </a:ext>
              </a:extLst>
            </p:cNvPr>
            <p:cNvSpPr/>
            <p:nvPr/>
          </p:nvSpPr>
          <p:spPr>
            <a:xfrm>
              <a:off x="11027667" y="5095829"/>
              <a:ext cx="549880" cy="246888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0FDC5B-ABF7-D844-2EFF-A5AAE10402F3}"/>
                </a:ext>
              </a:extLst>
            </p:cNvPr>
            <p:cNvSpPr/>
            <p:nvPr/>
          </p:nvSpPr>
          <p:spPr>
            <a:xfrm>
              <a:off x="11577547" y="5095829"/>
              <a:ext cx="549880" cy="246888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B1D0-C74F-318E-7E65-5906126A3E5C}"/>
              </a:ext>
            </a:extLst>
          </p:cNvPr>
          <p:cNvGrpSpPr/>
          <p:nvPr/>
        </p:nvGrpSpPr>
        <p:grpSpPr>
          <a:xfrm>
            <a:off x="6893378" y="5484702"/>
            <a:ext cx="4645555" cy="1083631"/>
            <a:chOff x="1532597" y="4287885"/>
            <a:chExt cx="4645555" cy="1083631"/>
          </a:xfrm>
        </p:grpSpPr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D6C58C0A-320C-F249-A6F9-AECF6A82D43F}"/>
                </a:ext>
              </a:extLst>
            </p:cNvPr>
            <p:cNvSpPr/>
            <p:nvPr/>
          </p:nvSpPr>
          <p:spPr>
            <a:xfrm>
              <a:off x="1532597" y="4678344"/>
              <a:ext cx="354887" cy="348849"/>
            </a:xfrm>
            <a:prstGeom prst="flowChartConnector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RM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DEFB5AC-422E-7779-CCDF-8CFEFD477675}"/>
                </a:ext>
              </a:extLst>
            </p:cNvPr>
            <p:cNvSpPr/>
            <p:nvPr/>
          </p:nvSpPr>
          <p:spPr>
            <a:xfrm>
              <a:off x="2364965" y="4287885"/>
              <a:ext cx="754349" cy="3455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TA1-1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3268D1E-291A-FC12-299D-9C3E17F837F0}"/>
                </a:ext>
              </a:extLst>
            </p:cNvPr>
            <p:cNvCxnSpPr>
              <a:cxnSpLocks/>
              <a:stCxn id="45" idx="6"/>
              <a:endCxn id="46" idx="1"/>
            </p:cNvCxnSpPr>
            <p:nvPr/>
          </p:nvCxnSpPr>
          <p:spPr>
            <a:xfrm flipV="1">
              <a:off x="1887484" y="4460652"/>
              <a:ext cx="477481" cy="3921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7C44ED8-A449-DFC0-8235-2108192DB4E7}"/>
                </a:ext>
              </a:extLst>
            </p:cNvPr>
            <p:cNvCxnSpPr>
              <a:cxnSpLocks/>
              <a:stCxn id="46" idx="3"/>
              <a:endCxn id="49" idx="2"/>
            </p:cNvCxnSpPr>
            <p:nvPr/>
          </p:nvCxnSpPr>
          <p:spPr>
            <a:xfrm>
              <a:off x="3119314" y="4460652"/>
              <a:ext cx="629973" cy="3562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D6A5B425-CFC7-7E9A-DF13-A41FCAACA516}"/>
                </a:ext>
              </a:extLst>
            </p:cNvPr>
            <p:cNvSpPr/>
            <p:nvPr/>
          </p:nvSpPr>
          <p:spPr>
            <a:xfrm>
              <a:off x="3749287" y="4642500"/>
              <a:ext cx="354887" cy="348849"/>
            </a:xfrm>
            <a:prstGeom prst="flowChartConnector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IA1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58F1CB3-83ED-DF59-5B6D-349143725AD4}"/>
                </a:ext>
              </a:extLst>
            </p:cNvPr>
            <p:cNvSpPr/>
            <p:nvPr/>
          </p:nvSpPr>
          <p:spPr>
            <a:xfrm>
              <a:off x="2364965" y="5025982"/>
              <a:ext cx="754349" cy="345534"/>
            </a:xfrm>
            <a:prstGeom prst="rect">
              <a:avLst/>
            </a:prstGeom>
            <a:noFill/>
            <a:ln w="28575">
              <a:solidFill>
                <a:srgbClr val="4F81B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TA1-2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D8F1EF5-13DE-712C-ABB1-709BD6B30236}"/>
                </a:ext>
              </a:extLst>
            </p:cNvPr>
            <p:cNvCxnSpPr>
              <a:cxnSpLocks/>
              <a:stCxn id="45" idx="6"/>
              <a:endCxn id="50" idx="1"/>
            </p:cNvCxnSpPr>
            <p:nvPr/>
          </p:nvCxnSpPr>
          <p:spPr>
            <a:xfrm>
              <a:off x="1887484" y="4852769"/>
              <a:ext cx="477481" cy="3459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BCA8F02-56A7-D612-3D9A-DBA5D7450B8A}"/>
                </a:ext>
              </a:extLst>
            </p:cNvPr>
            <p:cNvCxnSpPr>
              <a:cxnSpLocks/>
              <a:stCxn id="50" idx="3"/>
              <a:endCxn id="49" idx="2"/>
            </p:cNvCxnSpPr>
            <p:nvPr/>
          </p:nvCxnSpPr>
          <p:spPr>
            <a:xfrm flipV="1">
              <a:off x="3119314" y="4816925"/>
              <a:ext cx="629973" cy="3818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ED0A2BF0-3E0B-4B60-5679-03C666A7DC76}"/>
                </a:ext>
              </a:extLst>
            </p:cNvPr>
            <p:cNvSpPr/>
            <p:nvPr/>
          </p:nvSpPr>
          <p:spPr>
            <a:xfrm>
              <a:off x="5823265" y="4637351"/>
              <a:ext cx="354887" cy="348849"/>
            </a:xfrm>
            <a:prstGeom prst="flowChartConnector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P1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B87686-9E3C-91D9-1031-2CD5EBB3C8C9}"/>
                </a:ext>
              </a:extLst>
            </p:cNvPr>
            <p:cNvCxnSpPr>
              <a:cxnSpLocks/>
              <a:stCxn id="56" idx="3"/>
              <a:endCxn id="53" idx="2"/>
            </p:cNvCxnSpPr>
            <p:nvPr/>
          </p:nvCxnSpPr>
          <p:spPr>
            <a:xfrm flipV="1">
              <a:off x="5305539" y="4811776"/>
              <a:ext cx="517726" cy="51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F799384-62AE-1D0C-3EA6-0E436035A0BE}"/>
                </a:ext>
              </a:extLst>
            </p:cNvPr>
            <p:cNvCxnSpPr>
              <a:cxnSpLocks/>
              <a:stCxn id="49" idx="6"/>
              <a:endCxn id="56" idx="1"/>
            </p:cNvCxnSpPr>
            <p:nvPr/>
          </p:nvCxnSpPr>
          <p:spPr>
            <a:xfrm flipV="1">
              <a:off x="4104174" y="4816924"/>
              <a:ext cx="43950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3607E1F-435E-CF98-19F6-2F0AFCB1E197}"/>
                </a:ext>
              </a:extLst>
            </p:cNvPr>
            <p:cNvSpPr/>
            <p:nvPr/>
          </p:nvSpPr>
          <p:spPr>
            <a:xfrm>
              <a:off x="4543680" y="4644157"/>
              <a:ext cx="761859" cy="345534"/>
            </a:xfrm>
            <a:prstGeom prst="rect">
              <a:avLst/>
            </a:prstGeom>
            <a:noFill/>
            <a:ln w="28575"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TC1-5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E97FD17-A6DF-420E-DFA1-E9CBD36831A4}"/>
              </a:ext>
            </a:extLst>
          </p:cNvPr>
          <p:cNvSpPr txBox="1"/>
          <p:nvPr/>
        </p:nvSpPr>
        <p:spPr>
          <a:xfrm>
            <a:off x="6682375" y="5518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EEA0E7-E027-20A5-9338-677B779D920F}"/>
              </a:ext>
            </a:extLst>
          </p:cNvPr>
          <p:cNvSpPr txBox="1"/>
          <p:nvPr/>
        </p:nvSpPr>
        <p:spPr>
          <a:xfrm>
            <a:off x="9052794" y="54353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79658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4C27B-A176-52B3-9277-563811904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5A522-5736-B80A-850E-7420A259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24" y="60221"/>
            <a:ext cx="9643185" cy="488158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FP Algorithm</a:t>
            </a:r>
            <a:endParaRPr lang="en-US" sz="3600" dirty="0"/>
          </a:p>
        </p:txBody>
      </p:sp>
      <p:sp>
        <p:nvSpPr>
          <p:cNvPr id="163" name="Slide Number Placeholder 5">
            <a:extLst>
              <a:ext uri="{FF2B5EF4-FFF2-40B4-BE49-F238E27FC236}">
                <a16:creationId xmlns:a16="http://schemas.microsoft.com/office/drawing/2014/main" id="{02B0CFB0-251F-216A-0E9B-21BFC80E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648" y="6391275"/>
            <a:ext cx="819150" cy="365125"/>
          </a:xfrm>
        </p:spPr>
        <p:txBody>
          <a:bodyPr/>
          <a:lstStyle/>
          <a:p>
            <a:fld id="{813322BD-5D4F-49D0-87C6-5CD8364C333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A8C4614C-62FE-B5AF-063E-56C2B1436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9824" y="866120"/>
                <a:ext cx="11377106" cy="4585166"/>
              </a:xfrm>
            </p:spPr>
            <p:txBody>
              <a:bodyPr/>
              <a:lstStyle/>
              <a:p>
                <a:r>
                  <a:rPr lang="en-US" sz="2000" dirty="0"/>
                  <a:t>For maximization problems, the idea is to find better/tighter upper bounds on how much each task can process.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algorithm considers inventory and time restrictions:</a:t>
                </a:r>
              </a:p>
              <a:p>
                <a:pPr lvl="1"/>
                <a:r>
                  <a:rPr lang="en-US" dirty="0"/>
                  <a:t>Inventory: there is enough time in its operational window, but materials are limited</a:t>
                </a:r>
              </a:p>
              <a:p>
                <a:pPr lvl="1"/>
                <a:r>
                  <a:rPr lang="en-US" dirty="0"/>
                  <a:t>Time: there is enough materials to be processes, but time not enough time.</a:t>
                </a:r>
              </a:p>
              <a:p>
                <a:endParaRPr lang="en-US" dirty="0"/>
              </a:p>
              <a:p>
                <a:r>
                  <a:rPr lang="en-US" sz="2000" dirty="0"/>
                  <a:t>The outputs are two parameters:</a:t>
                </a:r>
              </a:p>
              <a:p>
                <a:pPr lvl="1"/>
                <a:r>
                  <a:rPr lang="en-US" dirty="0"/>
                  <a:t>µ</a:t>
                </a:r>
                <a:r>
                  <a:rPr lang="en-US" sz="1200" dirty="0" err="1"/>
                  <a:t>i</a:t>
                </a:r>
                <a:r>
                  <a:rPr lang="en-US" dirty="0"/>
                  <a:t>: maximum amount that task </a:t>
                </a:r>
                <a:r>
                  <a:rPr lang="en-US" i="1" dirty="0" err="1"/>
                  <a:t>i</a:t>
                </a:r>
                <a:r>
                  <a:rPr lang="en-US" dirty="0"/>
                  <a:t> can process within a given horizon </a:t>
                </a:r>
              </a:p>
              <a:p>
                <a:pPr lvl="1"/>
                <a:r>
                  <a:rPr lang="en-US" dirty="0"/>
                  <a:t>𝜔</a:t>
                </a:r>
                <a:r>
                  <a:rPr lang="en-US" sz="1200" dirty="0"/>
                  <a:t>k</a:t>
                </a:r>
                <a:r>
                  <a:rPr lang="en-US" dirty="0"/>
                  <a:t>: maximum amount of material </a:t>
                </a:r>
                <a:r>
                  <a:rPr lang="en-US" i="1" dirty="0"/>
                  <a:t>k</a:t>
                </a:r>
                <a:r>
                  <a:rPr lang="en-US" dirty="0"/>
                  <a:t> that can be produced</a:t>
                </a:r>
                <a:endParaRPr lang="en-US" sz="1200" dirty="0"/>
              </a:p>
              <a:p>
                <a:pPr lvl="1"/>
                <a:endParaRPr lang="en-US" dirty="0"/>
              </a:p>
              <a:p>
                <a:r>
                  <a:rPr lang="en-US" sz="2000" dirty="0"/>
                  <a:t>The main inputs are: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𝐌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𝐀𝐗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000" dirty="0" smtClean="0"/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000" dirty="0"/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𝐌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𝐀𝐗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Then, the following constraint can be added: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A8C4614C-62FE-B5AF-063E-56C2B1436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824" y="866120"/>
                <a:ext cx="11377106" cy="4585166"/>
              </a:xfrm>
              <a:blipFill>
                <a:blip r:embed="rId3"/>
                <a:stretch>
                  <a:fillRect l="-1286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63702C-6DEB-5108-C44F-728F4B86EDC8}"/>
                  </a:ext>
                </a:extLst>
              </p:cNvPr>
              <p:cNvSpPr/>
              <p:nvPr/>
            </p:nvSpPr>
            <p:spPr>
              <a:xfrm>
                <a:off x="3890392" y="5431460"/>
                <a:ext cx="6142617" cy="959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brk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𝐍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0" smtClean="0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000" dirty="0"/>
                            <m:t>µ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63702C-6DEB-5108-C44F-728F4B86E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392" y="5431460"/>
                <a:ext cx="6142617" cy="959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94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AC359-23EB-D51D-87B5-3C1303F48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C963C1-F2AC-666B-640A-9CC07F72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24" y="60221"/>
            <a:ext cx="9643185" cy="488158"/>
          </a:xfrm>
        </p:spPr>
        <p:txBody>
          <a:bodyPr lIns="0" tIns="0" rIns="0" bIns="0">
            <a:noAutofit/>
          </a:bodyPr>
          <a:lstStyle/>
          <a:p>
            <a:r>
              <a:rPr lang="en-US" sz="3200" dirty="0"/>
              <a:t>Future Work</a:t>
            </a:r>
          </a:p>
        </p:txBody>
      </p:sp>
      <p:sp>
        <p:nvSpPr>
          <p:cNvPr id="163" name="Slide Number Placeholder 5">
            <a:extLst>
              <a:ext uri="{FF2B5EF4-FFF2-40B4-BE49-F238E27FC236}">
                <a16:creationId xmlns:a16="http://schemas.microsoft.com/office/drawing/2014/main" id="{9B6556BE-459D-3265-7C12-E4CF2711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648" y="6391275"/>
            <a:ext cx="819150" cy="365125"/>
          </a:xfrm>
        </p:spPr>
        <p:txBody>
          <a:bodyPr/>
          <a:lstStyle/>
          <a:p>
            <a:fld id="{813322BD-5D4F-49D0-87C6-5CD8364C333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606AEB6F-A616-3C97-F0C7-79EF210711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154" y="776117"/>
                <a:ext cx="11377106" cy="6171048"/>
              </a:xfrm>
            </p:spPr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The planning horizon H is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400" dirty="0" smtClean="0"/>
                          <m:t>𝜃</m:t>
                        </m:r>
                      </m:e>
                      <m:sub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/>
                    </m:sSubSup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dirty="0"/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𝐌𝐈𝐍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dirty="0"/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𝐌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𝐀𝐗</m:t>
                        </m:r>
                      </m:sup>
                    </m:sSubSup>
                  </m:oMath>
                </a14:m>
                <a:r>
                  <a:rPr lang="en-US" dirty="0"/>
                  <a:t> to better predict maximum production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Tasks can only consume/produce one material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8788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606AEB6F-A616-3C97-F0C7-79EF210711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154" y="776117"/>
                <a:ext cx="11377106" cy="6171048"/>
              </a:xfrm>
              <a:blipFill>
                <a:blip r:embed="rId3"/>
                <a:stretch>
                  <a:fillRect l="-1554" t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7B545862-ECDD-3345-699D-0872422DD1A5}"/>
              </a:ext>
            </a:extLst>
          </p:cNvPr>
          <p:cNvGrpSpPr/>
          <p:nvPr/>
        </p:nvGrpSpPr>
        <p:grpSpPr>
          <a:xfrm>
            <a:off x="3194816" y="4796598"/>
            <a:ext cx="4645555" cy="1083631"/>
            <a:chOff x="1532597" y="4287885"/>
            <a:chExt cx="4645555" cy="1083631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8AB5AFA9-8D75-68A8-E483-8695D6B694A1}"/>
                </a:ext>
              </a:extLst>
            </p:cNvPr>
            <p:cNvSpPr/>
            <p:nvPr/>
          </p:nvSpPr>
          <p:spPr>
            <a:xfrm>
              <a:off x="1532597" y="4678344"/>
              <a:ext cx="354887" cy="348849"/>
            </a:xfrm>
            <a:prstGeom prst="flowChartConnector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0F2CA1-ACC9-D2E1-D2B3-5EA2220A7551}"/>
                </a:ext>
              </a:extLst>
            </p:cNvPr>
            <p:cNvSpPr/>
            <p:nvPr/>
          </p:nvSpPr>
          <p:spPr>
            <a:xfrm>
              <a:off x="2364965" y="4287885"/>
              <a:ext cx="754349" cy="3455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TA1-1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7A96071-705B-4FBF-3DAA-8F55141C140A}"/>
                </a:ext>
              </a:extLst>
            </p:cNvPr>
            <p:cNvCxnSpPr>
              <a:cxnSpLocks/>
              <a:stCxn id="4" idx="6"/>
              <a:endCxn id="5" idx="1"/>
            </p:cNvCxnSpPr>
            <p:nvPr/>
          </p:nvCxnSpPr>
          <p:spPr>
            <a:xfrm flipV="1">
              <a:off x="1887484" y="4460652"/>
              <a:ext cx="477481" cy="3921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3ACBA2B-5C70-047C-8128-C1C253137313}"/>
                </a:ext>
              </a:extLst>
            </p:cNvPr>
            <p:cNvCxnSpPr>
              <a:cxnSpLocks/>
              <a:stCxn id="5" idx="3"/>
              <a:endCxn id="8" idx="2"/>
            </p:cNvCxnSpPr>
            <p:nvPr/>
          </p:nvCxnSpPr>
          <p:spPr>
            <a:xfrm>
              <a:off x="3119314" y="4460652"/>
              <a:ext cx="629973" cy="3562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ED044894-766A-BBA1-159D-4F69F39D4B00}"/>
                </a:ext>
              </a:extLst>
            </p:cNvPr>
            <p:cNvSpPr/>
            <p:nvPr/>
          </p:nvSpPr>
          <p:spPr>
            <a:xfrm>
              <a:off x="3749287" y="4642500"/>
              <a:ext cx="354887" cy="348849"/>
            </a:xfrm>
            <a:prstGeom prst="flowChartConnector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IA1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8A4183-727D-C40E-6ACC-230DFE08926E}"/>
                </a:ext>
              </a:extLst>
            </p:cNvPr>
            <p:cNvSpPr/>
            <p:nvPr/>
          </p:nvSpPr>
          <p:spPr>
            <a:xfrm>
              <a:off x="2364965" y="5025982"/>
              <a:ext cx="754349" cy="345534"/>
            </a:xfrm>
            <a:prstGeom prst="rect">
              <a:avLst/>
            </a:prstGeom>
            <a:noFill/>
            <a:ln w="28575">
              <a:solidFill>
                <a:srgbClr val="4F81B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TA1-2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2C85302-6F41-0B5E-043E-24654041FC40}"/>
                </a:ext>
              </a:extLst>
            </p:cNvPr>
            <p:cNvCxnSpPr>
              <a:cxnSpLocks/>
              <a:stCxn id="4" idx="6"/>
              <a:endCxn id="9" idx="1"/>
            </p:cNvCxnSpPr>
            <p:nvPr/>
          </p:nvCxnSpPr>
          <p:spPr>
            <a:xfrm>
              <a:off x="1887484" y="4852769"/>
              <a:ext cx="477481" cy="3459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5576DC-82DD-28FB-BE1F-85C845C799DC}"/>
                </a:ext>
              </a:extLst>
            </p:cNvPr>
            <p:cNvCxnSpPr>
              <a:cxnSpLocks/>
              <a:stCxn id="9" idx="3"/>
              <a:endCxn id="8" idx="2"/>
            </p:cNvCxnSpPr>
            <p:nvPr/>
          </p:nvCxnSpPr>
          <p:spPr>
            <a:xfrm flipV="1">
              <a:off x="3119314" y="4816925"/>
              <a:ext cx="629973" cy="3818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1130CF2A-7702-2823-6A0C-84FB822959C0}"/>
                </a:ext>
              </a:extLst>
            </p:cNvPr>
            <p:cNvSpPr/>
            <p:nvPr/>
          </p:nvSpPr>
          <p:spPr>
            <a:xfrm>
              <a:off x="5823265" y="4637351"/>
              <a:ext cx="354887" cy="348849"/>
            </a:xfrm>
            <a:prstGeom prst="flowChartConnector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A50EF66-7708-A87A-ADD0-0E6AD000B115}"/>
                </a:ext>
              </a:extLst>
            </p:cNvPr>
            <p:cNvCxnSpPr>
              <a:cxnSpLocks/>
              <a:stCxn id="15" idx="3"/>
              <a:endCxn id="12" idx="2"/>
            </p:cNvCxnSpPr>
            <p:nvPr/>
          </p:nvCxnSpPr>
          <p:spPr>
            <a:xfrm flipV="1">
              <a:off x="5305539" y="4811776"/>
              <a:ext cx="517726" cy="51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2D3FE2E-7E2D-4C95-FC94-EC8E859BA2CD}"/>
                </a:ext>
              </a:extLst>
            </p:cNvPr>
            <p:cNvCxnSpPr>
              <a:cxnSpLocks/>
              <a:stCxn id="8" idx="6"/>
              <a:endCxn id="15" idx="1"/>
            </p:cNvCxnSpPr>
            <p:nvPr/>
          </p:nvCxnSpPr>
          <p:spPr>
            <a:xfrm flipV="1">
              <a:off x="4104174" y="4816924"/>
              <a:ext cx="43950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E55C58-BD05-3636-80F0-F7D98948675B}"/>
                </a:ext>
              </a:extLst>
            </p:cNvPr>
            <p:cNvSpPr/>
            <p:nvPr/>
          </p:nvSpPr>
          <p:spPr>
            <a:xfrm>
              <a:off x="4543680" y="4644157"/>
              <a:ext cx="761859" cy="345534"/>
            </a:xfrm>
            <a:prstGeom prst="rect">
              <a:avLst/>
            </a:prstGeom>
            <a:noFill/>
            <a:ln w="28575"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TC1-5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8296B7-011D-27DF-B1EF-8EFC2855846B}"/>
              </a:ext>
            </a:extLst>
          </p:cNvPr>
          <p:cNvGrpSpPr/>
          <p:nvPr/>
        </p:nvGrpSpPr>
        <p:grpSpPr>
          <a:xfrm>
            <a:off x="3494919" y="2048369"/>
            <a:ext cx="4168008" cy="1874214"/>
            <a:chOff x="3205708" y="1961853"/>
            <a:chExt cx="4168008" cy="18742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4314F1-267E-C62B-0AFE-E68FCBFEC450}"/>
                </a:ext>
              </a:extLst>
            </p:cNvPr>
            <p:cNvSpPr/>
            <p:nvPr/>
          </p:nvSpPr>
          <p:spPr>
            <a:xfrm>
              <a:off x="3412891" y="2748506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8495D41-CD67-EEB5-DACD-E8B76FD72784}"/>
                </a:ext>
              </a:extLst>
            </p:cNvPr>
            <p:cNvSpPr/>
            <p:nvPr/>
          </p:nvSpPr>
          <p:spPr>
            <a:xfrm>
              <a:off x="3723787" y="2748506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368565-65C5-103C-581E-5FA31927D43C}"/>
                </a:ext>
              </a:extLst>
            </p:cNvPr>
            <p:cNvSpPr/>
            <p:nvPr/>
          </p:nvSpPr>
          <p:spPr>
            <a:xfrm>
              <a:off x="4032280" y="2748506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E7581F-E6DA-DB81-A47C-08476312ABFA}"/>
                </a:ext>
              </a:extLst>
            </p:cNvPr>
            <p:cNvSpPr/>
            <p:nvPr/>
          </p:nvSpPr>
          <p:spPr>
            <a:xfrm>
              <a:off x="4330134" y="2748506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5CD4FE-B611-7FBC-F844-376CA53DC839}"/>
                </a:ext>
              </a:extLst>
            </p:cNvPr>
            <p:cNvSpPr/>
            <p:nvPr/>
          </p:nvSpPr>
          <p:spPr>
            <a:xfrm>
              <a:off x="4641030" y="2748506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D1F8DB8-497A-8CE3-CD72-634D054A1F08}"/>
                </a:ext>
              </a:extLst>
            </p:cNvPr>
            <p:cNvSpPr/>
            <p:nvPr/>
          </p:nvSpPr>
          <p:spPr>
            <a:xfrm>
              <a:off x="4949523" y="2748506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7C5D52-7114-FBCA-7C7C-0F54DD2891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2891" y="3405645"/>
              <a:ext cx="3960825" cy="146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914C84-ECEE-51EE-37BA-1C3AEC89A7B9}"/>
                </a:ext>
              </a:extLst>
            </p:cNvPr>
            <p:cNvSpPr txBox="1"/>
            <p:nvPr/>
          </p:nvSpPr>
          <p:spPr>
            <a:xfrm>
              <a:off x="3205708" y="3422949"/>
              <a:ext cx="44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B0AA0C-7B3F-B14B-6C5C-BEAD7B3E9691}"/>
                </a:ext>
              </a:extLst>
            </p:cNvPr>
            <p:cNvSpPr txBox="1"/>
            <p:nvPr/>
          </p:nvSpPr>
          <p:spPr>
            <a:xfrm>
              <a:off x="4440435" y="3426833"/>
              <a:ext cx="44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626998-2130-EE7F-78E7-1AE5CEBD13C0}"/>
                </a:ext>
              </a:extLst>
            </p:cNvPr>
            <p:cNvSpPr txBox="1"/>
            <p:nvPr/>
          </p:nvSpPr>
          <p:spPr>
            <a:xfrm>
              <a:off x="5056903" y="3426833"/>
              <a:ext cx="44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04F030-3015-220A-F3EC-EDC6ACFE45BC}"/>
                </a:ext>
              </a:extLst>
            </p:cNvPr>
            <p:cNvSpPr txBox="1"/>
            <p:nvPr/>
          </p:nvSpPr>
          <p:spPr>
            <a:xfrm>
              <a:off x="5663335" y="3426833"/>
              <a:ext cx="44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FBD346-ACAF-1298-8298-306811D55AE5}"/>
                </a:ext>
              </a:extLst>
            </p:cNvPr>
            <p:cNvSpPr txBox="1"/>
            <p:nvPr/>
          </p:nvSpPr>
          <p:spPr>
            <a:xfrm>
              <a:off x="6229712" y="3426832"/>
              <a:ext cx="550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10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7D5B14E-8124-F10A-B9CE-D8D40B122AE1}"/>
                </a:ext>
              </a:extLst>
            </p:cNvPr>
            <p:cNvCxnSpPr/>
            <p:nvPr/>
          </p:nvCxnSpPr>
          <p:spPr>
            <a:xfrm flipV="1">
              <a:off x="4047141" y="3252809"/>
              <a:ext cx="0" cy="1645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B466F2-6300-BF77-D9C6-B32320C83044}"/>
                </a:ext>
              </a:extLst>
            </p:cNvPr>
            <p:cNvCxnSpPr/>
            <p:nvPr/>
          </p:nvCxnSpPr>
          <p:spPr>
            <a:xfrm flipV="1">
              <a:off x="5274373" y="3252809"/>
              <a:ext cx="0" cy="1645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2BF129-06A1-E6F2-5E41-65D283218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325" y="3252809"/>
              <a:ext cx="0" cy="1645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E0FCDAD-4206-267A-D578-3DC4075B8FD4}"/>
                </a:ext>
              </a:extLst>
            </p:cNvPr>
            <p:cNvCxnSpPr/>
            <p:nvPr/>
          </p:nvCxnSpPr>
          <p:spPr>
            <a:xfrm flipV="1">
              <a:off x="5883973" y="3253317"/>
              <a:ext cx="0" cy="1645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EFF3366-5F54-42D5-46FB-2EC9B3ABB43A}"/>
                </a:ext>
              </a:extLst>
            </p:cNvPr>
            <p:cNvCxnSpPr/>
            <p:nvPr/>
          </p:nvCxnSpPr>
          <p:spPr>
            <a:xfrm flipV="1">
              <a:off x="6493573" y="3253317"/>
              <a:ext cx="0" cy="1645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BEDEA43-4DDB-95CA-E511-4E5A0CD37663}"/>
                </a:ext>
              </a:extLst>
            </p:cNvPr>
            <p:cNvCxnSpPr/>
            <p:nvPr/>
          </p:nvCxnSpPr>
          <p:spPr>
            <a:xfrm flipV="1">
              <a:off x="3427381" y="3252809"/>
              <a:ext cx="0" cy="1645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34A7A2-3734-81AA-CC70-36929AE34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8565" y="3252809"/>
              <a:ext cx="0" cy="1645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6B76B34-E9DC-76BF-43FA-EDC9B7B3CB97}"/>
                </a:ext>
              </a:extLst>
            </p:cNvPr>
            <p:cNvCxnSpPr/>
            <p:nvPr/>
          </p:nvCxnSpPr>
          <p:spPr>
            <a:xfrm flipV="1">
              <a:off x="3739293" y="3280241"/>
              <a:ext cx="0" cy="1254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76CF1F-AA20-5779-9804-8AF5C9AD6126}"/>
                </a:ext>
              </a:extLst>
            </p:cNvPr>
            <p:cNvCxnSpPr/>
            <p:nvPr/>
          </p:nvCxnSpPr>
          <p:spPr>
            <a:xfrm flipV="1">
              <a:off x="4966525" y="3280241"/>
              <a:ext cx="0" cy="1254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ADE005D-7A17-AE69-9DFD-E35FBE8C77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0477" y="3280241"/>
              <a:ext cx="0" cy="1254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6AFA94-9857-6C82-1527-3671FA711F35}"/>
                </a:ext>
              </a:extLst>
            </p:cNvPr>
            <p:cNvCxnSpPr/>
            <p:nvPr/>
          </p:nvCxnSpPr>
          <p:spPr>
            <a:xfrm flipV="1">
              <a:off x="5576125" y="3280749"/>
              <a:ext cx="0" cy="1254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528705-BC1A-71E4-30A2-C4870783E9D5}"/>
                </a:ext>
              </a:extLst>
            </p:cNvPr>
            <p:cNvCxnSpPr/>
            <p:nvPr/>
          </p:nvCxnSpPr>
          <p:spPr>
            <a:xfrm flipV="1">
              <a:off x="6185725" y="3280749"/>
              <a:ext cx="0" cy="1254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63E1D82-AF95-BF47-BE50-427EF75807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0717" y="3280241"/>
              <a:ext cx="0" cy="1254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E7D93E3-74BC-8F27-9178-D0A854C2462C}"/>
                </a:ext>
              </a:extLst>
            </p:cNvPr>
            <p:cNvCxnSpPr/>
            <p:nvPr/>
          </p:nvCxnSpPr>
          <p:spPr>
            <a:xfrm flipV="1">
              <a:off x="6795325" y="3280749"/>
              <a:ext cx="0" cy="1254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46A3AB-7209-0AA1-5CAC-ACCF866D1D2D}"/>
                </a:ext>
              </a:extLst>
            </p:cNvPr>
            <p:cNvSpPr/>
            <p:nvPr/>
          </p:nvSpPr>
          <p:spPr>
            <a:xfrm>
              <a:off x="5527324" y="2738229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A23FF8A-9DAA-458A-CF4F-E769FBEB31E4}"/>
                </a:ext>
              </a:extLst>
            </p:cNvPr>
            <p:cNvSpPr/>
            <p:nvPr/>
          </p:nvSpPr>
          <p:spPr>
            <a:xfrm>
              <a:off x="5838220" y="2738229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F95488A-FE9D-E165-DFD3-D4C045F1D13E}"/>
                </a:ext>
              </a:extLst>
            </p:cNvPr>
            <p:cNvSpPr/>
            <p:nvPr/>
          </p:nvSpPr>
          <p:spPr>
            <a:xfrm>
              <a:off x="6146713" y="2738229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9736EB5-5CB1-A6E0-4AC1-8F0C65781A86}"/>
                </a:ext>
              </a:extLst>
            </p:cNvPr>
            <p:cNvSpPr/>
            <p:nvPr/>
          </p:nvSpPr>
          <p:spPr>
            <a:xfrm>
              <a:off x="6444567" y="2738229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0152B468-2B29-AF48-3FC3-EDC5138B4780}"/>
                </a:ext>
              </a:extLst>
            </p:cNvPr>
            <p:cNvSpPr/>
            <p:nvPr/>
          </p:nvSpPr>
          <p:spPr>
            <a:xfrm rot="5400000">
              <a:off x="4179510" y="1667109"/>
              <a:ext cx="314289" cy="1847528"/>
            </a:xfrm>
            <a:prstGeom prst="leftBrace">
              <a:avLst>
                <a:gd name="adj1" fmla="val 22701"/>
                <a:gd name="adj2" fmla="val 50000"/>
              </a:avLst>
            </a:prstGeom>
            <a:ln w="28575" cap="flat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27CA71D-0F8A-BDFB-7A5A-C8D3037D10A5}"/>
                    </a:ext>
                  </a:extLst>
                </p:cNvPr>
                <p:cNvSpPr txBox="1"/>
                <p:nvPr/>
              </p:nvSpPr>
              <p:spPr>
                <a:xfrm>
                  <a:off x="3548299" y="1982428"/>
                  <a:ext cx="1784271" cy="460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𝐌𝐀𝐗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27CA71D-0F8A-BDFB-7A5A-C8D3037D10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299" y="1982428"/>
                  <a:ext cx="1784271" cy="460960"/>
                </a:xfrm>
                <a:prstGeom prst="rect">
                  <a:avLst/>
                </a:prstGeom>
                <a:blipFill>
                  <a:blip r:embed="rId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eft Brace 49">
              <a:extLst>
                <a:ext uri="{FF2B5EF4-FFF2-40B4-BE49-F238E27FC236}">
                  <a16:creationId xmlns:a16="http://schemas.microsoft.com/office/drawing/2014/main" id="{CBEBF611-D141-AB1C-D346-A10A7FE17340}"/>
                </a:ext>
              </a:extLst>
            </p:cNvPr>
            <p:cNvSpPr/>
            <p:nvPr/>
          </p:nvSpPr>
          <p:spPr>
            <a:xfrm rot="5400000">
              <a:off x="5979159" y="1973109"/>
              <a:ext cx="314289" cy="1220232"/>
            </a:xfrm>
            <a:prstGeom prst="leftBrace">
              <a:avLst>
                <a:gd name="adj1" fmla="val 22701"/>
                <a:gd name="adj2" fmla="val 50000"/>
              </a:avLst>
            </a:prstGeom>
            <a:ln w="28575" cap="flat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A7B65D7-FB02-B37C-537C-BC2E784B5F67}"/>
                    </a:ext>
                  </a:extLst>
                </p:cNvPr>
                <p:cNvSpPr txBox="1"/>
                <p:nvPr/>
              </p:nvSpPr>
              <p:spPr>
                <a:xfrm>
                  <a:off x="5332570" y="1961853"/>
                  <a:ext cx="1784271" cy="460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𝐌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A7B65D7-FB02-B37C-537C-BC2E784B5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570" y="1961853"/>
                  <a:ext cx="1784271" cy="460960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B94070-6265-9CD8-C837-CD16D661F5CC}"/>
                </a:ext>
              </a:extLst>
            </p:cNvPr>
            <p:cNvSpPr txBox="1"/>
            <p:nvPr/>
          </p:nvSpPr>
          <p:spPr>
            <a:xfrm>
              <a:off x="3524199" y="3426832"/>
              <a:ext cx="44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F3CD3B0-3D7F-1859-6801-6E1D12BD3416}"/>
                </a:ext>
              </a:extLst>
            </p:cNvPr>
            <p:cNvSpPr txBox="1"/>
            <p:nvPr/>
          </p:nvSpPr>
          <p:spPr>
            <a:xfrm>
              <a:off x="3829922" y="3435957"/>
              <a:ext cx="44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8E7B200-A223-A129-DB38-BCE7512C8349}"/>
                </a:ext>
              </a:extLst>
            </p:cNvPr>
            <p:cNvSpPr txBox="1"/>
            <p:nvPr/>
          </p:nvSpPr>
          <p:spPr>
            <a:xfrm>
              <a:off x="4127720" y="3432118"/>
              <a:ext cx="44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D084A05-FFE6-853A-B65A-D52AF6713515}"/>
                </a:ext>
              </a:extLst>
            </p:cNvPr>
            <p:cNvSpPr txBox="1"/>
            <p:nvPr/>
          </p:nvSpPr>
          <p:spPr>
            <a:xfrm>
              <a:off x="4744466" y="3422949"/>
              <a:ext cx="44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CCD7-F0E8-5F7C-BAA6-B3188F6D52E8}"/>
                </a:ext>
              </a:extLst>
            </p:cNvPr>
            <p:cNvSpPr txBox="1"/>
            <p:nvPr/>
          </p:nvSpPr>
          <p:spPr>
            <a:xfrm>
              <a:off x="5353058" y="3415554"/>
              <a:ext cx="44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7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E713D74-5741-04BA-F25B-7FC9EC9395E2}"/>
                </a:ext>
              </a:extLst>
            </p:cNvPr>
            <p:cNvSpPr txBox="1"/>
            <p:nvPr/>
          </p:nvSpPr>
          <p:spPr>
            <a:xfrm>
              <a:off x="5963571" y="3415554"/>
              <a:ext cx="44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9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6ACA186-57FC-0056-4290-653FAA2025C9}"/>
                </a:ext>
              </a:extLst>
            </p:cNvPr>
            <p:cNvSpPr txBox="1"/>
            <p:nvPr/>
          </p:nvSpPr>
          <p:spPr>
            <a:xfrm>
              <a:off x="6563449" y="3423203"/>
              <a:ext cx="482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01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F1A1-4250-48B8-ACBC-7FC36B9B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4FBA74-F90C-44F3-884B-87DECBA1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22BD-5D4F-49D0-87C6-5CD8364C333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242;p32">
                <a:extLst>
                  <a:ext uri="{FF2B5EF4-FFF2-40B4-BE49-F238E27FC236}">
                    <a16:creationId xmlns:a16="http://schemas.microsoft.com/office/drawing/2014/main" id="{B407E06D-B678-4EED-B02C-938EADA2119A}"/>
                  </a:ext>
                </a:extLst>
              </p:cNvPr>
              <p:cNvSpPr txBox="1"/>
              <p:nvPr/>
            </p:nvSpPr>
            <p:spPr>
              <a:xfrm>
                <a:off x="934058" y="3029101"/>
                <a:ext cx="10706708" cy="3568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  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∀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𝐍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Google Shape;242;p32">
                <a:extLst>
                  <a:ext uri="{FF2B5EF4-FFF2-40B4-BE49-F238E27FC236}">
                    <a16:creationId xmlns:a16="http://schemas.microsoft.com/office/drawing/2014/main" id="{B407E06D-B678-4EED-B02C-938EADA21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58" y="3029101"/>
                <a:ext cx="10706708" cy="356829"/>
              </a:xfrm>
              <a:prstGeom prst="rect">
                <a:avLst/>
              </a:prstGeom>
              <a:blipFill>
                <a:blip r:embed="rId3"/>
                <a:stretch>
                  <a:fillRect r="-455" b="-24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238;p32">
            <a:extLst>
              <a:ext uri="{FF2B5EF4-FFF2-40B4-BE49-F238E27FC236}">
                <a16:creationId xmlns:a16="http://schemas.microsoft.com/office/drawing/2014/main" id="{8768639C-7499-483D-AD3C-341529720648}"/>
              </a:ext>
            </a:extLst>
          </p:cNvPr>
          <p:cNvSpPr txBox="1">
            <a:spLocks/>
          </p:cNvSpPr>
          <p:nvPr/>
        </p:nvSpPr>
        <p:spPr>
          <a:xfrm>
            <a:off x="364166" y="2438321"/>
            <a:ext cx="6366833" cy="38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67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100" b="1" i="0" u="none" strike="noStrike" cap="none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dk1"/>
                </a:solidFill>
              </a:rPr>
              <a:t>Unit Capacity Constraint</a:t>
            </a:r>
            <a:endParaRPr lang="en-US" sz="24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0FB55C-0054-401D-8C3C-810DB9E43F98}"/>
                  </a:ext>
                </a:extLst>
              </p:cNvPr>
              <p:cNvSpPr/>
              <p:nvPr/>
            </p:nvSpPr>
            <p:spPr>
              <a:xfrm>
                <a:off x="0" y="4278542"/>
                <a:ext cx="11640765" cy="1291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sSubSup>
                                    <m:sSubSup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𝐍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NP</m:t>
                                      </m:r>
                                    </m:sup>
                                  </m:sSub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sSubSup>
                                    <m:sSubSup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𝐍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NC</m:t>
                                      </m:r>
                                    </m:sup>
                                  </m:sSub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𝐍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0FB55C-0054-401D-8C3C-810DB9E43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78542"/>
                <a:ext cx="11640765" cy="1291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238;p32">
            <a:extLst>
              <a:ext uri="{FF2B5EF4-FFF2-40B4-BE49-F238E27FC236}">
                <a16:creationId xmlns:a16="http://schemas.microsoft.com/office/drawing/2014/main" id="{1AB1B8E4-5E1A-4A45-9E5C-2BDA1262DA9C}"/>
              </a:ext>
            </a:extLst>
          </p:cNvPr>
          <p:cNvSpPr txBox="1">
            <a:spLocks/>
          </p:cNvSpPr>
          <p:nvPr/>
        </p:nvSpPr>
        <p:spPr>
          <a:xfrm>
            <a:off x="381000" y="3750837"/>
            <a:ext cx="6366833" cy="38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67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100" b="1" i="0" u="none" strike="noStrike" cap="none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dk1"/>
                </a:solidFill>
              </a:rPr>
              <a:t>Material Balance Constraint</a:t>
            </a:r>
            <a:endParaRPr lang="en-US" sz="24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84BA9F-1989-4026-9489-ADAEB5342D97}"/>
                  </a:ext>
                </a:extLst>
              </p:cNvPr>
              <p:cNvSpPr/>
              <p:nvPr/>
            </p:nvSpPr>
            <p:spPr>
              <a:xfrm>
                <a:off x="934056" y="1287062"/>
                <a:ext cx="10706709" cy="1039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p>
                          </m:sSubSup>
                        </m:e>
                      </m:nary>
                      <m: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84BA9F-1989-4026-9489-ADAEB5342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56" y="1287062"/>
                <a:ext cx="10706709" cy="10391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238;p32">
            <a:extLst>
              <a:ext uri="{FF2B5EF4-FFF2-40B4-BE49-F238E27FC236}">
                <a16:creationId xmlns:a16="http://schemas.microsoft.com/office/drawing/2014/main" id="{194EF5E7-3CE2-44BA-AED8-BCF597A9F0D9}"/>
              </a:ext>
            </a:extLst>
          </p:cNvPr>
          <p:cNvSpPr txBox="1">
            <a:spLocks/>
          </p:cNvSpPr>
          <p:nvPr/>
        </p:nvSpPr>
        <p:spPr>
          <a:xfrm>
            <a:off x="364166" y="807552"/>
            <a:ext cx="6366833" cy="38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67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100" b="1" i="0" u="none" strike="noStrike" cap="none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dk1"/>
                </a:solidFill>
              </a:rPr>
              <a:t>Task-Unit Assignment Constraint</a:t>
            </a:r>
            <a:endParaRPr lang="en-US" sz="24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242;p32">
                <a:extLst>
                  <a:ext uri="{FF2B5EF4-FFF2-40B4-BE49-F238E27FC236}">
                    <a16:creationId xmlns:a16="http://schemas.microsoft.com/office/drawing/2014/main" id="{C6FF412D-3C70-4213-A851-4DF606AED32E}"/>
                  </a:ext>
                </a:extLst>
              </p:cNvPr>
              <p:cNvSpPr txBox="1"/>
              <p:nvPr/>
            </p:nvSpPr>
            <p:spPr>
              <a:xfrm>
                <a:off x="475999" y="5552055"/>
                <a:ext cx="11338310" cy="10114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1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point after/before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in the coarser time grid</a:t>
                </a:r>
              </a:p>
              <a:p>
                <a:pPr lvl="0"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	delay time points in the coarser time grid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, with respect to the start of subtask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P</m:t>
                        </m:r>
                      </m:sup>
                    </m:sSubSup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NC</m:t>
                        </m:r>
                      </m:sup>
                    </m:sSubSup>
                    <m:r>
                      <a:rPr lang="en-US" sz="2000" b="1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time points subtask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can produce/consume material when considering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Google Shape;242;p32">
                <a:extLst>
                  <a:ext uri="{FF2B5EF4-FFF2-40B4-BE49-F238E27FC236}">
                    <a16:creationId xmlns:a16="http://schemas.microsoft.com/office/drawing/2014/main" id="{C6FF412D-3C70-4213-A851-4DF606AED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9" y="5552055"/>
                <a:ext cx="11338310" cy="1011431"/>
              </a:xfrm>
              <a:prstGeom prst="rect">
                <a:avLst/>
              </a:prstGeom>
              <a:blipFill>
                <a:blip r:embed="rId6"/>
                <a:stretch>
                  <a:fillRect l="-753" t="-7831" b="-10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73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F1A1-4250-48B8-ACBC-7FC36B9B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4FBA74-F90C-44F3-884B-87DECBA1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22BD-5D4F-49D0-87C6-5CD8364C33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Google Shape;238;p32">
            <a:extLst>
              <a:ext uri="{FF2B5EF4-FFF2-40B4-BE49-F238E27FC236}">
                <a16:creationId xmlns:a16="http://schemas.microsoft.com/office/drawing/2014/main" id="{8768639C-7499-483D-AD3C-341529720648}"/>
              </a:ext>
            </a:extLst>
          </p:cNvPr>
          <p:cNvSpPr txBox="1">
            <a:spLocks/>
          </p:cNvSpPr>
          <p:nvPr/>
        </p:nvSpPr>
        <p:spPr>
          <a:xfrm>
            <a:off x="364166" y="892864"/>
            <a:ext cx="6366833" cy="38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67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100" b="1" i="0" u="none" strike="noStrike" cap="none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dk1"/>
                </a:solidFill>
              </a:rPr>
              <a:t>Run-Starting and Run-Ending Constraints</a:t>
            </a:r>
            <a:endParaRPr lang="en-US" sz="24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60D7D7E-78E0-4866-9791-3332678C80E1}"/>
                  </a:ext>
                </a:extLst>
              </p:cNvPr>
              <p:cNvSpPr/>
              <p:nvPr/>
            </p:nvSpPr>
            <p:spPr>
              <a:xfrm>
                <a:off x="577015" y="1472673"/>
                <a:ext cx="11063750" cy="917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bSup>
                      <m: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  <m: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p>
                      </m:sSubSup>
                      <m: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p>
                      </m:sSup>
                      <m: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60D7D7E-78E0-4866-9791-3332678C8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5" y="1472673"/>
                <a:ext cx="11063750" cy="917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EE40EA-316F-4A4D-B289-90562D751DE7}"/>
                  </a:ext>
                </a:extLst>
              </p:cNvPr>
              <p:cNvSpPr/>
              <p:nvPr/>
            </p:nvSpPr>
            <p:spPr>
              <a:xfrm>
                <a:off x="577015" y="2505478"/>
                <a:ext cx="11063750" cy="458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bSup>
                      <m: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p>
                      </m:sSubSup>
                      <m: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≤1,  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</m:t>
                      </m:r>
                      <m: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p>
                      </m:sSup>
                      <m: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EE40EA-316F-4A4D-B289-90562D751D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5" y="2505478"/>
                <a:ext cx="11063750" cy="458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242;p32">
                <a:extLst>
                  <a:ext uri="{FF2B5EF4-FFF2-40B4-BE49-F238E27FC236}">
                    <a16:creationId xmlns:a16="http://schemas.microsoft.com/office/drawing/2014/main" id="{EA2D3DFC-905D-433D-92CC-F59238623822}"/>
                  </a:ext>
                </a:extLst>
              </p:cNvPr>
              <p:cNvSpPr txBox="1"/>
              <p:nvPr/>
            </p:nvSpPr>
            <p:spPr>
              <a:xfrm>
                <a:off x="475999" y="5496481"/>
                <a:ext cx="11338310" cy="10232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1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point after/before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in the coarser time grid</a:t>
                </a: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</m:oMath>
                </a14:m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p>
                    </m:sSubSup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time points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AX</m:t>
                        </m:r>
                      </m:sup>
                    </m:sSubSup>
                  </m:oMath>
                </a14:m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spans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MAX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previous time periods considering the courser time grid</a:t>
                </a:r>
              </a:p>
            </p:txBody>
          </p:sp>
        </mc:Choice>
        <mc:Fallback xmlns="">
          <p:sp>
            <p:nvSpPr>
              <p:cNvPr id="9" name="Google Shape;242;p32">
                <a:extLst>
                  <a:ext uri="{FF2B5EF4-FFF2-40B4-BE49-F238E27FC236}">
                    <a16:creationId xmlns:a16="http://schemas.microsoft.com/office/drawing/2014/main" id="{EA2D3DFC-905D-433D-92CC-F59238623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9" y="5496481"/>
                <a:ext cx="11338310" cy="1023229"/>
              </a:xfrm>
              <a:prstGeom prst="rect">
                <a:avLst/>
              </a:prstGeom>
              <a:blipFill>
                <a:blip r:embed="rId5"/>
                <a:stretch>
                  <a:fillRect l="-753" t="-7738" b="-10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4149CFB-21AC-4240-9264-C6BC0D1E2F5D}"/>
                  </a:ext>
                </a:extLst>
              </p:cNvPr>
              <p:cNvSpPr/>
              <p:nvPr/>
            </p:nvSpPr>
            <p:spPr>
              <a:xfrm>
                <a:off x="577015" y="3448539"/>
                <a:ext cx="11063750" cy="959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bSup>
                        </m:e>
                      </m:nary>
                      <m: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</m:t>
                      </m:r>
                      <m: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4149CFB-21AC-4240-9264-C6BC0D1E2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5" y="3448539"/>
                <a:ext cx="11063750" cy="959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023773-21FC-4FC8-9A80-3A398DC8A83D}"/>
                  </a:ext>
                </a:extLst>
              </p:cNvPr>
              <p:cNvSpPr/>
              <p:nvPr/>
            </p:nvSpPr>
            <p:spPr>
              <a:xfrm>
                <a:off x="577015" y="4420152"/>
                <a:ext cx="11063750" cy="960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  <m: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  <m: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</m:t>
                      </m:r>
                      <m: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p>
                      </m:sSup>
                      <m: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023773-21FC-4FC8-9A80-3A398DC8A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5" y="4420152"/>
                <a:ext cx="11063750" cy="9606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238;p32">
            <a:extLst>
              <a:ext uri="{FF2B5EF4-FFF2-40B4-BE49-F238E27FC236}">
                <a16:creationId xmlns:a16="http://schemas.microsoft.com/office/drawing/2014/main" id="{8B3909B7-A198-499D-9B43-9254FDADD32D}"/>
              </a:ext>
            </a:extLst>
          </p:cNvPr>
          <p:cNvSpPr txBox="1">
            <a:spLocks/>
          </p:cNvSpPr>
          <p:nvPr/>
        </p:nvSpPr>
        <p:spPr>
          <a:xfrm>
            <a:off x="364165" y="3035806"/>
            <a:ext cx="6366833" cy="38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67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100" b="1" i="0" u="none" strike="noStrike" cap="none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dk1"/>
                </a:solidFill>
              </a:rPr>
              <a:t>Run Length Constraints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803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F1A1-4250-48B8-ACBC-7FC36B9B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4FBA74-F90C-44F3-884B-87DECBA1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22BD-5D4F-49D0-87C6-5CD8364C333F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81E6CE-C9D5-4C55-96BF-4B8CBC7F6313}"/>
                  </a:ext>
                </a:extLst>
              </p:cNvPr>
              <p:cNvSpPr/>
              <p:nvPr/>
            </p:nvSpPr>
            <p:spPr>
              <a:xfrm>
                <a:off x="593850" y="1448362"/>
                <a:ext cx="11215842" cy="85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𝐶𝑜𝑠𝑡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𝐍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𝐍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𝐍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Y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</m:t>
                                  </m:r>
                                </m:sup>
                              </m:sSubSup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81E6CE-C9D5-4C55-96BF-4B8CBC7F6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50" y="1448362"/>
                <a:ext cx="11215842" cy="859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238;p32">
            <a:extLst>
              <a:ext uri="{FF2B5EF4-FFF2-40B4-BE49-F238E27FC236}">
                <a16:creationId xmlns:a16="http://schemas.microsoft.com/office/drawing/2014/main" id="{1154BAFA-92EB-4E58-8EC5-64E6B353F688}"/>
              </a:ext>
            </a:extLst>
          </p:cNvPr>
          <p:cNvSpPr txBox="1">
            <a:spLocks/>
          </p:cNvSpPr>
          <p:nvPr/>
        </p:nvSpPr>
        <p:spPr>
          <a:xfrm>
            <a:off x="364166" y="892864"/>
            <a:ext cx="6366833" cy="38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67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100" b="1" i="0" u="none" strike="noStrike" cap="none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dk1"/>
                </a:solidFill>
              </a:rPr>
              <a:t>Objective Functions</a:t>
            </a:r>
            <a:endParaRPr lang="en-US" sz="24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BB6A64-860D-4CF9-9E12-F8E9ABAD9E43}"/>
                  </a:ext>
                </a:extLst>
              </p:cNvPr>
              <p:cNvSpPr/>
              <p:nvPr/>
            </p:nvSpPr>
            <p:spPr>
              <a:xfrm>
                <a:off x="593850" y="3277275"/>
                <a:ext cx="11215842" cy="85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𝑃𝑟𝑜𝑓𝑖𝑡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𝐍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𝐍</m:t>
                                  </m:r>
                                </m:sup>
                              </m:sSup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𝐶𝑜𝑠𝑡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BB6A64-860D-4CF9-9E12-F8E9ABAD9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50" y="3277275"/>
                <a:ext cx="11215842" cy="859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74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17B83-201F-70F9-8DFE-65A7297C1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494267-FF2D-A62A-F847-009F575C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24" y="60221"/>
            <a:ext cx="9643185" cy="488158"/>
          </a:xfrm>
        </p:spPr>
        <p:txBody>
          <a:bodyPr lIns="0" tIns="0" rIns="0" bIns="0">
            <a:noAutofit/>
          </a:bodyPr>
          <a:lstStyle/>
          <a:p>
            <a:r>
              <a:rPr lang="en-US" sz="2400" dirty="0"/>
              <a:t>We consider 3 types of continuous tasks</a:t>
            </a:r>
          </a:p>
        </p:txBody>
      </p:sp>
      <p:sp>
        <p:nvSpPr>
          <p:cNvPr id="163" name="Slide Number Placeholder 5">
            <a:extLst>
              <a:ext uri="{FF2B5EF4-FFF2-40B4-BE49-F238E27FC236}">
                <a16:creationId xmlns:a16="http://schemas.microsoft.com/office/drawing/2014/main" id="{DA882D8B-9021-84A7-366B-CD1D682F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648" y="6391275"/>
            <a:ext cx="819150" cy="365125"/>
          </a:xfrm>
        </p:spPr>
        <p:txBody>
          <a:bodyPr/>
          <a:lstStyle/>
          <a:p>
            <a:fld id="{813322BD-5D4F-49D0-87C6-5CD8364C333F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FA86EADB-0E5A-AE7C-85C2-702377F2DAD7}"/>
              </a:ext>
            </a:extLst>
          </p:cNvPr>
          <p:cNvGrpSpPr/>
          <p:nvPr/>
        </p:nvGrpSpPr>
        <p:grpSpPr>
          <a:xfrm>
            <a:off x="443045" y="2288988"/>
            <a:ext cx="5143899" cy="2261345"/>
            <a:chOff x="3748243" y="2346461"/>
            <a:chExt cx="5143899" cy="2261345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71EB719-7AC9-E746-3810-5B613E8A2785}"/>
                </a:ext>
              </a:extLst>
            </p:cNvPr>
            <p:cNvSpPr txBox="1"/>
            <p:nvPr/>
          </p:nvSpPr>
          <p:spPr>
            <a:xfrm>
              <a:off x="4591693" y="2346461"/>
              <a:ext cx="885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run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92A94A50-41A5-34A1-ABF6-054C54D197EC}"/>
                </a:ext>
              </a:extLst>
            </p:cNvPr>
            <p:cNvSpPr txBox="1"/>
            <p:nvPr/>
          </p:nvSpPr>
          <p:spPr>
            <a:xfrm>
              <a:off x="6104931" y="2347429"/>
              <a:ext cx="885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run</a:t>
              </a:r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F1C5523B-A5DD-DB84-1A1D-B2CFF92DD65D}"/>
                </a:ext>
              </a:extLst>
            </p:cNvPr>
            <p:cNvGrpSpPr/>
            <p:nvPr/>
          </p:nvGrpSpPr>
          <p:grpSpPr>
            <a:xfrm>
              <a:off x="3748243" y="2676695"/>
              <a:ext cx="5143899" cy="1931111"/>
              <a:chOff x="3748243" y="2676695"/>
              <a:chExt cx="5143899" cy="193111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1515B4-AE00-B866-D5B9-41F13BE8A917}"/>
                  </a:ext>
                </a:extLst>
              </p:cNvPr>
              <p:cNvSpPr/>
              <p:nvPr/>
            </p:nvSpPr>
            <p:spPr>
              <a:xfrm>
                <a:off x="4569124" y="2995292"/>
                <a:ext cx="310896" cy="310896"/>
              </a:xfrm>
              <a:prstGeom prst="rect">
                <a:avLst/>
              </a:prstGeom>
              <a:solidFill>
                <a:srgbClr val="F5802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DEB456D-C6F8-DC70-DF97-16FE92E7B975}"/>
                  </a:ext>
                </a:extLst>
              </p:cNvPr>
              <p:cNvSpPr/>
              <p:nvPr/>
            </p:nvSpPr>
            <p:spPr>
              <a:xfrm>
                <a:off x="6709729" y="2995292"/>
                <a:ext cx="310896" cy="31089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2921D7F-9BFB-0F3A-2727-7499628A53EB}"/>
                  </a:ext>
                </a:extLst>
              </p:cNvPr>
              <p:cNvSpPr/>
              <p:nvPr/>
            </p:nvSpPr>
            <p:spPr>
              <a:xfrm>
                <a:off x="7012392" y="2995292"/>
                <a:ext cx="310896" cy="310896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92D05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25986A0-C4B0-4FDE-1D0F-55C2B869D299}"/>
                  </a:ext>
                </a:extLst>
              </p:cNvPr>
              <p:cNvSpPr/>
              <p:nvPr/>
            </p:nvSpPr>
            <p:spPr>
              <a:xfrm>
                <a:off x="4879162" y="2995292"/>
                <a:ext cx="310896" cy="310896"/>
              </a:xfrm>
              <a:prstGeom prst="rect">
                <a:avLst/>
              </a:prstGeom>
              <a:solidFill>
                <a:srgbClr val="F5802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7771FBF5-ED36-0C1F-63DB-9F61FC5E68AE}"/>
                  </a:ext>
                </a:extLst>
              </p:cNvPr>
              <p:cNvSpPr/>
              <p:nvPr/>
            </p:nvSpPr>
            <p:spPr>
              <a:xfrm>
                <a:off x="5189003" y="2995292"/>
                <a:ext cx="310896" cy="310896"/>
              </a:xfrm>
              <a:prstGeom prst="rect">
                <a:avLst/>
              </a:prstGeom>
              <a:solidFill>
                <a:srgbClr val="F5802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F53E274-3CFE-6D21-95E1-B02A55C136BE}"/>
                  </a:ext>
                </a:extLst>
              </p:cNvPr>
              <p:cNvSpPr/>
              <p:nvPr/>
            </p:nvSpPr>
            <p:spPr>
              <a:xfrm>
                <a:off x="6097137" y="2995292"/>
                <a:ext cx="310896" cy="31089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580B1187-1494-A1D1-72D1-F21140FCE91E}"/>
                  </a:ext>
                </a:extLst>
              </p:cNvPr>
              <p:cNvSpPr/>
              <p:nvPr/>
            </p:nvSpPr>
            <p:spPr>
              <a:xfrm>
                <a:off x="6398752" y="2995292"/>
                <a:ext cx="310896" cy="31089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4D51E9FF-0CD7-FE92-FB5A-F34BC8691E93}"/>
                  </a:ext>
                </a:extLst>
              </p:cNvPr>
              <p:cNvSpPr/>
              <p:nvPr/>
            </p:nvSpPr>
            <p:spPr>
              <a:xfrm>
                <a:off x="3945571" y="2995292"/>
                <a:ext cx="621792" cy="310896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rgbClr val="F5802F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85" name="Left Brace 184">
                <a:extLst>
                  <a:ext uri="{FF2B5EF4-FFF2-40B4-BE49-F238E27FC236}">
                    <a16:creationId xmlns:a16="http://schemas.microsoft.com/office/drawing/2014/main" id="{C63157CE-345E-929A-7F96-E30E4EADBA9C}"/>
                  </a:ext>
                </a:extLst>
              </p:cNvPr>
              <p:cNvSpPr/>
              <p:nvPr/>
            </p:nvSpPr>
            <p:spPr>
              <a:xfrm rot="16200000">
                <a:off x="4095978" y="3164497"/>
                <a:ext cx="314289" cy="617560"/>
              </a:xfrm>
              <a:prstGeom prst="leftBrace">
                <a:avLst>
                  <a:gd name="adj1" fmla="val 22701"/>
                  <a:gd name="adj2" fmla="val 50000"/>
                </a:avLst>
              </a:prstGeom>
              <a:ln w="28575" cap="flat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86" name="Left Brace 185">
                <a:extLst>
                  <a:ext uri="{FF2B5EF4-FFF2-40B4-BE49-F238E27FC236}">
                    <a16:creationId xmlns:a16="http://schemas.microsoft.com/office/drawing/2014/main" id="{B4264C61-15DE-E457-ED45-22CD6B107083}"/>
                  </a:ext>
                </a:extLst>
              </p:cNvPr>
              <p:cNvSpPr/>
              <p:nvPr/>
            </p:nvSpPr>
            <p:spPr>
              <a:xfrm rot="16200000">
                <a:off x="7016740" y="3311785"/>
                <a:ext cx="314289" cy="322985"/>
              </a:xfrm>
              <a:prstGeom prst="leftBrace">
                <a:avLst>
                  <a:gd name="adj1" fmla="val 22701"/>
                  <a:gd name="adj2" fmla="val 50000"/>
                </a:avLst>
              </a:prstGeom>
              <a:ln w="28575" cap="flat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89" name="Left Brace 188">
                <a:extLst>
                  <a:ext uri="{FF2B5EF4-FFF2-40B4-BE49-F238E27FC236}">
                    <a16:creationId xmlns:a16="http://schemas.microsoft.com/office/drawing/2014/main" id="{63BD36DE-F6FC-4DBA-A255-A4E422637E16}"/>
                  </a:ext>
                </a:extLst>
              </p:cNvPr>
              <p:cNvSpPr/>
              <p:nvPr/>
            </p:nvSpPr>
            <p:spPr>
              <a:xfrm rot="16200000">
                <a:off x="5642849" y="3156603"/>
                <a:ext cx="314289" cy="603499"/>
              </a:xfrm>
              <a:prstGeom prst="leftBrace">
                <a:avLst>
                  <a:gd name="adj1" fmla="val 22701"/>
                  <a:gd name="adj2" fmla="val 50000"/>
                </a:avLst>
              </a:prstGeom>
              <a:ln w="28575" cap="flat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75A2377-7892-1E62-806A-18E3731BE2AE}"/>
                  </a:ext>
                </a:extLst>
              </p:cNvPr>
              <p:cNvSpPr/>
              <p:nvPr/>
            </p:nvSpPr>
            <p:spPr>
              <a:xfrm>
                <a:off x="5489539" y="2995047"/>
                <a:ext cx="310896" cy="310896"/>
              </a:xfrm>
              <a:prstGeom prst="rect">
                <a:avLst/>
              </a:prstGeom>
              <a:solidFill>
                <a:srgbClr val="F5802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94" name="Left Brace 193">
                <a:extLst>
                  <a:ext uri="{FF2B5EF4-FFF2-40B4-BE49-F238E27FC236}">
                    <a16:creationId xmlns:a16="http://schemas.microsoft.com/office/drawing/2014/main" id="{D048FB98-0B4C-E253-1D7D-047A2C9F87D2}"/>
                  </a:ext>
                </a:extLst>
              </p:cNvPr>
              <p:cNvSpPr/>
              <p:nvPr/>
            </p:nvSpPr>
            <p:spPr>
              <a:xfrm rot="5400000">
                <a:off x="4870598" y="2375221"/>
                <a:ext cx="314289" cy="917238"/>
              </a:xfrm>
              <a:prstGeom prst="leftBrace">
                <a:avLst>
                  <a:gd name="adj1" fmla="val 22701"/>
                  <a:gd name="adj2" fmla="val 50000"/>
                </a:avLst>
              </a:prstGeom>
              <a:ln w="28575" cap="flat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6FE12D5C-AE22-386D-885E-DFF6ABC4F522}"/>
                  </a:ext>
                </a:extLst>
              </p:cNvPr>
              <p:cNvSpPr/>
              <p:nvPr/>
            </p:nvSpPr>
            <p:spPr>
              <a:xfrm>
                <a:off x="5494445" y="2995292"/>
                <a:ext cx="601519" cy="310896"/>
              </a:xfrm>
              <a:prstGeom prst="rect">
                <a:avLst/>
              </a:prstGeom>
              <a:gradFill flip="none" rotWithShape="1">
                <a:gsLst>
                  <a:gs pos="0">
                    <a:srgbClr val="F5802F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297" name="Left Brace 296">
                <a:extLst>
                  <a:ext uri="{FF2B5EF4-FFF2-40B4-BE49-F238E27FC236}">
                    <a16:creationId xmlns:a16="http://schemas.microsoft.com/office/drawing/2014/main" id="{FE147432-6A54-630C-13E9-23D954371E71}"/>
                  </a:ext>
                </a:extLst>
              </p:cNvPr>
              <p:cNvSpPr/>
              <p:nvPr/>
            </p:nvSpPr>
            <p:spPr>
              <a:xfrm rot="5400000">
                <a:off x="6383836" y="2376189"/>
                <a:ext cx="314289" cy="917238"/>
              </a:xfrm>
              <a:prstGeom prst="leftBrace">
                <a:avLst>
                  <a:gd name="adj1" fmla="val 22701"/>
                  <a:gd name="adj2" fmla="val 50000"/>
                </a:avLst>
              </a:prstGeom>
              <a:ln w="28575" cap="flat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69116257-D01A-BE4D-393B-EAA4714BBDE8}"/>
                  </a:ext>
                </a:extLst>
              </p:cNvPr>
              <p:cNvSpPr txBox="1"/>
              <p:nvPr/>
            </p:nvSpPr>
            <p:spPr>
              <a:xfrm>
                <a:off x="6616851" y="3603420"/>
                <a:ext cx="11019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shutdown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DA1CCB69-5660-DE07-2BA0-9EE38F0E570F}"/>
                  </a:ext>
                </a:extLst>
              </p:cNvPr>
              <p:cNvSpPr txBox="1"/>
              <p:nvPr/>
            </p:nvSpPr>
            <p:spPr>
              <a:xfrm>
                <a:off x="3804288" y="3556067"/>
                <a:ext cx="8858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startup</a:t>
                </a: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21122635-D92C-CBAA-9A8C-E378F76DF921}"/>
                  </a:ext>
                </a:extLst>
              </p:cNvPr>
              <p:cNvSpPr txBox="1"/>
              <p:nvPr/>
            </p:nvSpPr>
            <p:spPr>
              <a:xfrm>
                <a:off x="5242568" y="3594655"/>
                <a:ext cx="11019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direct transition</a:t>
                </a:r>
              </a:p>
            </p:txBody>
          </p: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C39E4C17-44CF-C49C-B463-32E48E249474}"/>
                  </a:ext>
                </a:extLst>
              </p:cNvPr>
              <p:cNvGrpSpPr/>
              <p:nvPr/>
            </p:nvGrpSpPr>
            <p:grpSpPr>
              <a:xfrm>
                <a:off x="3748243" y="4151156"/>
                <a:ext cx="5143899" cy="456650"/>
                <a:chOff x="3687681" y="1597572"/>
                <a:chExt cx="5143899" cy="456650"/>
              </a:xfrm>
            </p:grpSpPr>
            <p:cxnSp>
              <p:nvCxnSpPr>
                <p:cNvPr id="320" name="Straight Arrow Connector 319">
                  <a:extLst>
                    <a:ext uri="{FF2B5EF4-FFF2-40B4-BE49-F238E27FC236}">
                      <a16:creationId xmlns:a16="http://schemas.microsoft.com/office/drawing/2014/main" id="{91305095-DD8D-F446-B4DF-46E91A52A1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94864" y="1755765"/>
                  <a:ext cx="4936716" cy="929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B0EF4AF7-0DA9-2A00-5BA3-213AC6833A78}"/>
                    </a:ext>
                  </a:extLst>
                </p:cNvPr>
                <p:cNvSpPr txBox="1"/>
                <p:nvPr/>
              </p:nvSpPr>
              <p:spPr>
                <a:xfrm>
                  <a:off x="3687681" y="1767712"/>
                  <a:ext cx="4433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" panose="020B0004020202020204" pitchFamily="34" charset="0"/>
                      <a:ea typeface="Cambria" panose="02040503050406030204" pitchFamily="18" charset="0"/>
                    </a:rPr>
                    <a:t>0</a:t>
                  </a:r>
                </a:p>
              </p:txBody>
            </p:sp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E069C8B9-9F9A-28A7-2437-5CD9D1A65962}"/>
                    </a:ext>
                  </a:extLst>
                </p:cNvPr>
                <p:cNvSpPr txBox="1"/>
                <p:nvPr/>
              </p:nvSpPr>
              <p:spPr>
                <a:xfrm>
                  <a:off x="4922408" y="1771596"/>
                  <a:ext cx="4433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" panose="020B0004020202020204" pitchFamily="34" charset="0"/>
                      <a:ea typeface="Cambria" panose="02040503050406030204" pitchFamily="18" charset="0"/>
                    </a:rPr>
                    <a:t>4</a:t>
                  </a:r>
                </a:p>
              </p:txBody>
            </p:sp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A68D5038-F563-4D3E-BD5D-0B6AF6C6DF7F}"/>
                    </a:ext>
                  </a:extLst>
                </p:cNvPr>
                <p:cNvSpPr txBox="1"/>
                <p:nvPr/>
              </p:nvSpPr>
              <p:spPr>
                <a:xfrm>
                  <a:off x="5538876" y="1771596"/>
                  <a:ext cx="4433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" panose="020B0004020202020204" pitchFamily="34" charset="0"/>
                      <a:ea typeface="Cambria" panose="02040503050406030204" pitchFamily="18" charset="0"/>
                    </a:rPr>
                    <a:t>6</a:t>
                  </a:r>
                </a:p>
              </p:txBody>
            </p: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4D55F0F2-5F35-F444-F8A2-76E48A45ABC4}"/>
                    </a:ext>
                  </a:extLst>
                </p:cNvPr>
                <p:cNvSpPr txBox="1"/>
                <p:nvPr/>
              </p:nvSpPr>
              <p:spPr>
                <a:xfrm>
                  <a:off x="6145308" y="1771596"/>
                  <a:ext cx="4433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" panose="020B0004020202020204" pitchFamily="34" charset="0"/>
                      <a:ea typeface="Cambria" panose="02040503050406030204" pitchFamily="18" charset="0"/>
                    </a:rPr>
                    <a:t>8</a:t>
                  </a:r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090367C7-CC50-CA1A-567A-01CD5248428E}"/>
                    </a:ext>
                  </a:extLst>
                </p:cNvPr>
                <p:cNvSpPr txBox="1"/>
                <p:nvPr/>
              </p:nvSpPr>
              <p:spPr>
                <a:xfrm>
                  <a:off x="6711685" y="1771595"/>
                  <a:ext cx="55036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" panose="020B0004020202020204" pitchFamily="34" charset="0"/>
                      <a:ea typeface="Cambria" panose="02040503050406030204" pitchFamily="18" charset="0"/>
                    </a:rPr>
                    <a:t>10</a:t>
                  </a:r>
                </a:p>
              </p:txBody>
            </p: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443E0CBF-6908-B4DD-C462-7021D4D16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29114" y="1597572"/>
                  <a:ext cx="0" cy="16459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D5A78911-64D1-BCAC-0BC8-1E86DF8E7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56346" y="1597572"/>
                  <a:ext cx="0" cy="16459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CF438C06-377E-0A94-3028-2BFA87AF20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50298" y="1597572"/>
                  <a:ext cx="0" cy="16459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9FA68283-1BA4-C18C-872A-EB7542C10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65946" y="1598080"/>
                  <a:ext cx="0" cy="16459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6BDBA26D-4499-F9D3-6A88-D22E48E2FD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75546" y="1598080"/>
                  <a:ext cx="0" cy="16459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E72AE7D3-A290-F66F-5CBE-BD0D202F87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09354" y="1597572"/>
                  <a:ext cx="0" cy="16459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702D848C-81F3-4A79-4DF6-122B3E20AD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30538" y="1597572"/>
                  <a:ext cx="0" cy="16459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2C824EA6-C0D8-9545-9013-305F1D102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21266" y="1625004"/>
                  <a:ext cx="0" cy="125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C02EE48E-B6AF-211C-4A97-A7B4BE47E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48498" y="1625004"/>
                  <a:ext cx="0" cy="125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D1E9E186-54DC-4837-2B53-DDF3D7C66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42450" y="1625004"/>
                  <a:ext cx="0" cy="125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CDFAD452-968F-E6A3-474E-5720ED3AB4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58098" y="1625512"/>
                  <a:ext cx="0" cy="125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FB746BDE-ABFF-D234-E518-9A6CBAFD2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67698" y="1625512"/>
                  <a:ext cx="0" cy="125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E4DD6A78-43EC-BA76-69C7-9DDA08C170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22690" y="1625004"/>
                  <a:ext cx="0" cy="125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93525371-92C2-5CF8-1222-4217A29E7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7298" y="1625512"/>
                  <a:ext cx="0" cy="125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D97C3D67-D332-4CF5-3F53-805F3379CC28}"/>
                    </a:ext>
                  </a:extLst>
                </p:cNvPr>
                <p:cNvSpPr txBox="1"/>
                <p:nvPr/>
              </p:nvSpPr>
              <p:spPr>
                <a:xfrm>
                  <a:off x="4006172" y="1771595"/>
                  <a:ext cx="4433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" panose="020B0004020202020204" pitchFamily="34" charset="0"/>
                      <a:ea typeface="Cambria" panose="02040503050406030204" pitchFamily="18" charset="0"/>
                    </a:rPr>
                    <a:t>1</a:t>
                  </a:r>
                </a:p>
              </p:txBody>
            </p:sp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FB04B70A-70B1-695E-5B2F-BA46E6CFC6BA}"/>
                    </a:ext>
                  </a:extLst>
                </p:cNvPr>
                <p:cNvSpPr txBox="1"/>
                <p:nvPr/>
              </p:nvSpPr>
              <p:spPr>
                <a:xfrm>
                  <a:off x="4609693" y="1776881"/>
                  <a:ext cx="4433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" panose="020B0004020202020204" pitchFamily="34" charset="0"/>
                      <a:ea typeface="Cambria" panose="02040503050406030204" pitchFamily="18" charset="0"/>
                    </a:rPr>
                    <a:t>3</a:t>
                  </a:r>
                </a:p>
              </p:txBody>
            </p:sp>
            <p:sp>
              <p:nvSpPr>
                <p:cNvPr id="342" name="TextBox 341">
                  <a:extLst>
                    <a:ext uri="{FF2B5EF4-FFF2-40B4-BE49-F238E27FC236}">
                      <a16:creationId xmlns:a16="http://schemas.microsoft.com/office/drawing/2014/main" id="{EAF135E8-80D2-A474-9B65-216A640B5099}"/>
                    </a:ext>
                  </a:extLst>
                </p:cNvPr>
                <p:cNvSpPr txBox="1"/>
                <p:nvPr/>
              </p:nvSpPr>
              <p:spPr>
                <a:xfrm>
                  <a:off x="5226439" y="1767712"/>
                  <a:ext cx="4433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" panose="020B0004020202020204" pitchFamily="34" charset="0"/>
                      <a:ea typeface="Cambria" panose="02040503050406030204" pitchFamily="18" charset="0"/>
                    </a:rPr>
                    <a:t>5</a:t>
                  </a:r>
                </a:p>
              </p:txBody>
            </p:sp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BB7D200C-688B-DFB1-6DB9-882192762D46}"/>
                    </a:ext>
                  </a:extLst>
                </p:cNvPr>
                <p:cNvSpPr txBox="1"/>
                <p:nvPr/>
              </p:nvSpPr>
              <p:spPr>
                <a:xfrm>
                  <a:off x="5835031" y="1760317"/>
                  <a:ext cx="4433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" panose="020B0004020202020204" pitchFamily="34" charset="0"/>
                      <a:ea typeface="Cambria" panose="02040503050406030204" pitchFamily="18" charset="0"/>
                    </a:rPr>
                    <a:t>7</a:t>
                  </a:r>
                </a:p>
              </p:txBody>
            </p:sp>
            <p:sp>
              <p:nvSpPr>
                <p:cNvPr id="344" name="TextBox 343">
                  <a:extLst>
                    <a:ext uri="{FF2B5EF4-FFF2-40B4-BE49-F238E27FC236}">
                      <a16:creationId xmlns:a16="http://schemas.microsoft.com/office/drawing/2014/main" id="{75F8F782-5B95-3FF6-22CA-32E293CFF3F6}"/>
                    </a:ext>
                  </a:extLst>
                </p:cNvPr>
                <p:cNvSpPr txBox="1"/>
                <p:nvPr/>
              </p:nvSpPr>
              <p:spPr>
                <a:xfrm>
                  <a:off x="6445544" y="1760317"/>
                  <a:ext cx="4433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" panose="020B0004020202020204" pitchFamily="34" charset="0"/>
                      <a:ea typeface="Cambria" panose="02040503050406030204" pitchFamily="18" charset="0"/>
                    </a:rPr>
                    <a:t>9</a:t>
                  </a:r>
                </a:p>
              </p:txBody>
            </p:sp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5929D5F7-58FA-7779-7ABD-8CAB41A2CB67}"/>
                    </a:ext>
                  </a:extLst>
                </p:cNvPr>
                <p:cNvSpPr txBox="1"/>
                <p:nvPr/>
              </p:nvSpPr>
              <p:spPr>
                <a:xfrm>
                  <a:off x="7045422" y="1767966"/>
                  <a:ext cx="4827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" panose="020B0004020202020204" pitchFamily="34" charset="0"/>
                      <a:ea typeface="Cambria" panose="02040503050406030204" pitchFamily="18" charset="0"/>
                    </a:rPr>
                    <a:t>11</a:t>
                  </a:r>
                </a:p>
              </p:txBody>
            </p:sp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3D0528A8-B4FB-F698-8EF0-24B74B79A9A5}"/>
                    </a:ext>
                  </a:extLst>
                </p:cNvPr>
                <p:cNvSpPr txBox="1"/>
                <p:nvPr/>
              </p:nvSpPr>
              <p:spPr>
                <a:xfrm>
                  <a:off x="7635310" y="1771225"/>
                  <a:ext cx="55036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" panose="020B0004020202020204" pitchFamily="34" charset="0"/>
                      <a:ea typeface="Cambria" panose="02040503050406030204" pitchFamily="18" charset="0"/>
                    </a:rPr>
                    <a:t>13</a:t>
                  </a:r>
                </a:p>
              </p:txBody>
            </p: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859F0688-FF8C-1A18-FD70-E72E1443B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99171" y="1597710"/>
                  <a:ext cx="0" cy="16459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F354C80E-1000-9F2E-796C-C2C0DF92EE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91323" y="1625142"/>
                  <a:ext cx="0" cy="125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B0237A02-3602-9518-D7D9-4E4D7671F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00923" y="1625142"/>
                  <a:ext cx="0" cy="125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DE763EB7-5987-2054-76FE-3568582AF512}"/>
                    </a:ext>
                  </a:extLst>
                </p:cNvPr>
                <p:cNvSpPr txBox="1"/>
                <p:nvPr/>
              </p:nvSpPr>
              <p:spPr>
                <a:xfrm>
                  <a:off x="7969047" y="1767596"/>
                  <a:ext cx="4827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" panose="020B0004020202020204" pitchFamily="34" charset="0"/>
                      <a:ea typeface="Cambria" panose="02040503050406030204" pitchFamily="18" charset="0"/>
                    </a:rPr>
                    <a:t>14</a:t>
                  </a:r>
                </a:p>
              </p:txBody>
            </p:sp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AA5C3A80-BD72-EC3B-55C6-654BF47E1C0C}"/>
                    </a:ext>
                  </a:extLst>
                </p:cNvPr>
                <p:cNvSpPr txBox="1"/>
                <p:nvPr/>
              </p:nvSpPr>
              <p:spPr>
                <a:xfrm>
                  <a:off x="7316157" y="1771225"/>
                  <a:ext cx="55036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" panose="020B0004020202020204" pitchFamily="34" charset="0"/>
                      <a:ea typeface="Cambria" panose="02040503050406030204" pitchFamily="18" charset="0"/>
                    </a:rPr>
                    <a:t>12</a:t>
                  </a:r>
                </a:p>
              </p:txBody>
            </p:sp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C8ED690F-205A-3186-F4BE-4C9397B96EDB}"/>
                    </a:ext>
                  </a:extLst>
                </p:cNvPr>
                <p:cNvSpPr txBox="1"/>
                <p:nvPr/>
              </p:nvSpPr>
              <p:spPr>
                <a:xfrm>
                  <a:off x="4292580" y="1777223"/>
                  <a:ext cx="4433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" panose="020B0004020202020204" pitchFamily="34" charset="0"/>
                      <a:ea typeface="Cambria" panose="02040503050406030204" pitchFamily="18" charset="0"/>
                    </a:rPr>
                    <a:t>2</a:t>
                  </a:r>
                </a:p>
              </p:txBody>
            </p:sp>
          </p:grpSp>
        </p:grp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E4D55D1D-C68A-78A2-2DAE-38D8E5E98809}"/>
              </a:ext>
            </a:extLst>
          </p:cNvPr>
          <p:cNvGrpSpPr/>
          <p:nvPr/>
        </p:nvGrpSpPr>
        <p:grpSpPr>
          <a:xfrm>
            <a:off x="521604" y="596772"/>
            <a:ext cx="5143899" cy="1667906"/>
            <a:chOff x="3840081" y="538716"/>
            <a:chExt cx="5143899" cy="1667906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3A10C0D-1C71-22C8-2185-4DCDA13E28D7}"/>
                </a:ext>
              </a:extLst>
            </p:cNvPr>
            <p:cNvSpPr/>
            <p:nvPr/>
          </p:nvSpPr>
          <p:spPr>
            <a:xfrm>
              <a:off x="3894864" y="1183731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03957945-4303-9421-0584-13B177484879}"/>
                </a:ext>
              </a:extLst>
            </p:cNvPr>
            <p:cNvSpPr/>
            <p:nvPr/>
          </p:nvSpPr>
          <p:spPr>
            <a:xfrm>
              <a:off x="4205760" y="1183731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A3D3FF04-9321-BA90-5DDD-E91F5875DB7C}"/>
                </a:ext>
              </a:extLst>
            </p:cNvPr>
            <p:cNvSpPr/>
            <p:nvPr/>
          </p:nvSpPr>
          <p:spPr>
            <a:xfrm>
              <a:off x="4514253" y="1183731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F0453623-34A3-D23B-5E8D-B299026EBE5D}"/>
                </a:ext>
              </a:extLst>
            </p:cNvPr>
            <p:cNvSpPr/>
            <p:nvPr/>
          </p:nvSpPr>
          <p:spPr>
            <a:xfrm>
              <a:off x="4812107" y="1183731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FD4B2276-A49C-27D5-C7E1-C43A6591A2DA}"/>
                </a:ext>
              </a:extLst>
            </p:cNvPr>
            <p:cNvSpPr/>
            <p:nvPr/>
          </p:nvSpPr>
          <p:spPr>
            <a:xfrm>
              <a:off x="5123003" y="1183731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C615A353-8D34-4D6A-F424-0064E206F04D}"/>
                </a:ext>
              </a:extLst>
            </p:cNvPr>
            <p:cNvSpPr/>
            <p:nvPr/>
          </p:nvSpPr>
          <p:spPr>
            <a:xfrm>
              <a:off x="5431496" y="1183731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3F92B608-079F-1C0F-465A-794C24423382}"/>
                </a:ext>
              </a:extLst>
            </p:cNvPr>
            <p:cNvSpPr/>
            <p:nvPr/>
          </p:nvSpPr>
          <p:spPr>
            <a:xfrm>
              <a:off x="6009297" y="1173454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392A166A-47E3-429E-A2B5-6933B77817F9}"/>
                </a:ext>
              </a:extLst>
            </p:cNvPr>
            <p:cNvSpPr/>
            <p:nvPr/>
          </p:nvSpPr>
          <p:spPr>
            <a:xfrm>
              <a:off x="6320193" y="1173454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BFC18867-3BEC-DEA4-6441-BF200F9370F8}"/>
                </a:ext>
              </a:extLst>
            </p:cNvPr>
            <p:cNvSpPr/>
            <p:nvPr/>
          </p:nvSpPr>
          <p:spPr>
            <a:xfrm>
              <a:off x="6628686" y="1173454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E3B67D2D-34EE-A773-B941-FC6DB2DB602B}"/>
                </a:ext>
              </a:extLst>
            </p:cNvPr>
            <p:cNvSpPr/>
            <p:nvPr/>
          </p:nvSpPr>
          <p:spPr>
            <a:xfrm>
              <a:off x="6926540" y="1173454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6C46333A-2881-893A-C2C9-4BF87D5C92B0}"/>
                </a:ext>
              </a:extLst>
            </p:cNvPr>
            <p:cNvSpPr/>
            <p:nvPr/>
          </p:nvSpPr>
          <p:spPr>
            <a:xfrm>
              <a:off x="7237436" y="1173454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06D9CC90-DAAA-A761-63FC-C88248A91C90}"/>
                </a:ext>
              </a:extLst>
            </p:cNvPr>
            <p:cNvSpPr/>
            <p:nvPr/>
          </p:nvSpPr>
          <p:spPr>
            <a:xfrm>
              <a:off x="7545929" y="1173454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303" name="Left Brace 302">
              <a:extLst>
                <a:ext uri="{FF2B5EF4-FFF2-40B4-BE49-F238E27FC236}">
                  <a16:creationId xmlns:a16="http://schemas.microsoft.com/office/drawing/2014/main" id="{0FC09434-D04E-11FE-01EC-CA281317C731}"/>
                </a:ext>
              </a:extLst>
            </p:cNvPr>
            <p:cNvSpPr/>
            <p:nvPr/>
          </p:nvSpPr>
          <p:spPr>
            <a:xfrm rot="5400000">
              <a:off x="4661483" y="102334"/>
              <a:ext cx="314289" cy="1847528"/>
            </a:xfrm>
            <a:prstGeom prst="leftBrace">
              <a:avLst>
                <a:gd name="adj1" fmla="val 22701"/>
                <a:gd name="adj2" fmla="val 50000"/>
              </a:avLst>
            </a:prstGeom>
            <a:ln w="28575" cap="flat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6D1B1D5-63CF-67AA-C736-B90F19A47976}"/>
                </a:ext>
              </a:extLst>
            </p:cNvPr>
            <p:cNvSpPr txBox="1"/>
            <p:nvPr/>
          </p:nvSpPr>
          <p:spPr>
            <a:xfrm>
              <a:off x="3932648" y="538716"/>
              <a:ext cx="1784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run</a:t>
              </a:r>
            </a:p>
          </p:txBody>
        </p:sp>
        <p:sp>
          <p:nvSpPr>
            <p:cNvPr id="318" name="Left Brace 317">
              <a:extLst>
                <a:ext uri="{FF2B5EF4-FFF2-40B4-BE49-F238E27FC236}">
                  <a16:creationId xmlns:a16="http://schemas.microsoft.com/office/drawing/2014/main" id="{7F718214-DBA1-52A9-A83B-65FC1B799483}"/>
                </a:ext>
              </a:extLst>
            </p:cNvPr>
            <p:cNvSpPr/>
            <p:nvPr/>
          </p:nvSpPr>
          <p:spPr>
            <a:xfrm rot="5400000">
              <a:off x="6774780" y="94685"/>
              <a:ext cx="314289" cy="1847528"/>
            </a:xfrm>
            <a:prstGeom prst="leftBrace">
              <a:avLst>
                <a:gd name="adj1" fmla="val 22701"/>
                <a:gd name="adj2" fmla="val 50000"/>
              </a:avLst>
            </a:prstGeom>
            <a:ln w="28575" cap="flat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3E8825F5-5036-834F-6079-2F082461840F}"/>
                </a:ext>
              </a:extLst>
            </p:cNvPr>
            <p:cNvSpPr txBox="1"/>
            <p:nvPr/>
          </p:nvSpPr>
          <p:spPr>
            <a:xfrm>
              <a:off x="6057044" y="548379"/>
              <a:ext cx="1784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run</a:t>
              </a:r>
            </a:p>
          </p:txBody>
        </p: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FF90E847-DF13-DFC2-3227-C9C2B5384B4C}"/>
                </a:ext>
              </a:extLst>
            </p:cNvPr>
            <p:cNvGrpSpPr/>
            <p:nvPr/>
          </p:nvGrpSpPr>
          <p:grpSpPr>
            <a:xfrm>
              <a:off x="3840081" y="1749972"/>
              <a:ext cx="5143899" cy="456650"/>
              <a:chOff x="3687681" y="1597572"/>
              <a:chExt cx="5143899" cy="456650"/>
            </a:xfrm>
          </p:grpSpPr>
          <p:cxnSp>
            <p:nvCxnSpPr>
              <p:cNvPr id="370" name="Straight Arrow Connector 369">
                <a:extLst>
                  <a:ext uri="{FF2B5EF4-FFF2-40B4-BE49-F238E27FC236}">
                    <a16:creationId xmlns:a16="http://schemas.microsoft.com/office/drawing/2014/main" id="{1E2DABA2-776F-DE2F-0DB9-E6B118FAAA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4864" y="1755765"/>
                <a:ext cx="4936716" cy="929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97C7021F-B175-B5C5-0659-45A390CCE3A2}"/>
                  </a:ext>
                </a:extLst>
              </p:cNvPr>
              <p:cNvSpPr txBox="1"/>
              <p:nvPr/>
            </p:nvSpPr>
            <p:spPr>
              <a:xfrm>
                <a:off x="3687681" y="1767712"/>
                <a:ext cx="443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0</a:t>
                </a:r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10E80B97-C9A0-2F21-0CBF-2146463E96AF}"/>
                  </a:ext>
                </a:extLst>
              </p:cNvPr>
              <p:cNvSpPr txBox="1"/>
              <p:nvPr/>
            </p:nvSpPr>
            <p:spPr>
              <a:xfrm>
                <a:off x="4922408" y="1771596"/>
                <a:ext cx="443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4</a:t>
                </a:r>
              </a:p>
            </p:txBody>
          </p: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2FA1D316-2C41-2277-48F8-E50AD8FD3438}"/>
                  </a:ext>
                </a:extLst>
              </p:cNvPr>
              <p:cNvSpPr txBox="1"/>
              <p:nvPr/>
            </p:nvSpPr>
            <p:spPr>
              <a:xfrm>
                <a:off x="5538876" y="1771596"/>
                <a:ext cx="443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6</a:t>
                </a:r>
              </a:p>
            </p:txBody>
          </p:sp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22EE3DB6-3428-BF93-4C9E-5E09A4842A07}"/>
                  </a:ext>
                </a:extLst>
              </p:cNvPr>
              <p:cNvSpPr txBox="1"/>
              <p:nvPr/>
            </p:nvSpPr>
            <p:spPr>
              <a:xfrm>
                <a:off x="6145308" y="1771596"/>
                <a:ext cx="443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8</a:t>
                </a:r>
              </a:p>
            </p:txBody>
          </p: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7291EA60-6DEC-A0A5-380A-B4E62844C917}"/>
                  </a:ext>
                </a:extLst>
              </p:cNvPr>
              <p:cNvSpPr txBox="1"/>
              <p:nvPr/>
            </p:nvSpPr>
            <p:spPr>
              <a:xfrm>
                <a:off x="6711685" y="1771595"/>
                <a:ext cx="5503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10</a:t>
                </a:r>
              </a:p>
            </p:txBody>
          </p: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7CACB809-5278-AC35-77EF-930DC52958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9114" y="1597572"/>
                <a:ext cx="0" cy="1645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E237B2F6-85A9-8E30-E672-A9AEE10CE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56346" y="1597572"/>
                <a:ext cx="0" cy="1645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41D03628-A5C3-CE7F-C7DA-506DFA80A4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0298" y="1597572"/>
                <a:ext cx="0" cy="1645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3746790C-CF7A-7357-2368-5DF6A800D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5946" y="1598080"/>
                <a:ext cx="0" cy="1645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C1E96EF6-B947-ACDC-3EB6-9A905B07B9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5546" y="1598080"/>
                <a:ext cx="0" cy="1645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F66C0454-F6CA-945C-18E8-96D0A5CD28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9354" y="1597572"/>
                <a:ext cx="0" cy="1645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ABBE1084-5D30-CC66-461E-9611205C8B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0538" y="1597572"/>
                <a:ext cx="0" cy="1645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0555DE8E-7967-99B7-E531-88A0744826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266" y="1625004"/>
                <a:ext cx="0" cy="125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3FEE95B9-500D-7BF4-F803-7A44B6B28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8498" y="1625004"/>
                <a:ext cx="0" cy="125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DEBC0296-438F-4507-1FB0-C5AC5A4965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2450" y="1625004"/>
                <a:ext cx="0" cy="125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39D1CE2D-F593-7B01-818C-9442658766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8098" y="1625512"/>
                <a:ext cx="0" cy="125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03371F0F-A1B5-A4DB-5B32-A02CC3A5C3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7698" y="1625512"/>
                <a:ext cx="0" cy="125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5B86FA6B-B2F7-E70D-C604-B38D4D6BB2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2690" y="1625004"/>
                <a:ext cx="0" cy="125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B66F40E2-DAB4-638B-31A4-0AD786D40A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298" y="1625512"/>
                <a:ext cx="0" cy="125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16BF7254-1FBC-0DEA-875E-2B02B146B320}"/>
                  </a:ext>
                </a:extLst>
              </p:cNvPr>
              <p:cNvSpPr txBox="1"/>
              <p:nvPr/>
            </p:nvSpPr>
            <p:spPr>
              <a:xfrm>
                <a:off x="4006172" y="1771595"/>
                <a:ext cx="443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1</a:t>
                </a:r>
              </a:p>
            </p:txBody>
          </p:sp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239EF462-8590-800A-0347-23503790FC33}"/>
                  </a:ext>
                </a:extLst>
              </p:cNvPr>
              <p:cNvSpPr txBox="1"/>
              <p:nvPr/>
            </p:nvSpPr>
            <p:spPr>
              <a:xfrm>
                <a:off x="4609693" y="1776881"/>
                <a:ext cx="443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3</a:t>
                </a:r>
              </a:p>
            </p:txBody>
          </p: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54641147-D7E7-6C03-F7BC-B63C1003BD8A}"/>
                  </a:ext>
                </a:extLst>
              </p:cNvPr>
              <p:cNvSpPr txBox="1"/>
              <p:nvPr/>
            </p:nvSpPr>
            <p:spPr>
              <a:xfrm>
                <a:off x="5226439" y="1767712"/>
                <a:ext cx="443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5</a:t>
                </a:r>
              </a:p>
            </p:txBody>
          </p: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A3A37755-9966-47AB-41BA-801AAC2CB849}"/>
                  </a:ext>
                </a:extLst>
              </p:cNvPr>
              <p:cNvSpPr txBox="1"/>
              <p:nvPr/>
            </p:nvSpPr>
            <p:spPr>
              <a:xfrm>
                <a:off x="5835031" y="1760317"/>
                <a:ext cx="443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7</a:t>
                </a:r>
              </a:p>
            </p:txBody>
          </p:sp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5D473586-7506-575F-2C2B-EC1CE78DB505}"/>
                  </a:ext>
                </a:extLst>
              </p:cNvPr>
              <p:cNvSpPr txBox="1"/>
              <p:nvPr/>
            </p:nvSpPr>
            <p:spPr>
              <a:xfrm>
                <a:off x="6445544" y="1760317"/>
                <a:ext cx="443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9</a:t>
                </a:r>
              </a:p>
            </p:txBody>
          </p:sp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7E097157-0318-DFD7-BECB-160F753181CC}"/>
                  </a:ext>
                </a:extLst>
              </p:cNvPr>
              <p:cNvSpPr txBox="1"/>
              <p:nvPr/>
            </p:nvSpPr>
            <p:spPr>
              <a:xfrm>
                <a:off x="7045422" y="1767966"/>
                <a:ext cx="4827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11</a:t>
                </a:r>
              </a:p>
            </p:txBody>
          </p: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F94D734A-05A7-8657-F740-6721DA376B9E}"/>
                  </a:ext>
                </a:extLst>
              </p:cNvPr>
              <p:cNvSpPr txBox="1"/>
              <p:nvPr/>
            </p:nvSpPr>
            <p:spPr>
              <a:xfrm>
                <a:off x="7635310" y="1771225"/>
                <a:ext cx="5503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13</a:t>
                </a:r>
              </a:p>
            </p:txBody>
          </p: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3250B63A-ADB8-3F48-F503-941B96FC88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9171" y="1597710"/>
                <a:ext cx="0" cy="1645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801B836B-D7DC-CF9A-5A8D-FC04C229F3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91323" y="1625142"/>
                <a:ext cx="0" cy="125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B46896AF-3DC4-FA5C-320D-8AEEF9A544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0923" y="1625142"/>
                <a:ext cx="0" cy="125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E77DCA24-245D-64E0-BEB4-698CDAC61B57}"/>
                  </a:ext>
                </a:extLst>
              </p:cNvPr>
              <p:cNvSpPr txBox="1"/>
              <p:nvPr/>
            </p:nvSpPr>
            <p:spPr>
              <a:xfrm>
                <a:off x="7969047" y="1767596"/>
                <a:ext cx="4827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14</a:t>
                </a:r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1E5D7028-9EAC-2F51-9D9B-C62A94DBA379}"/>
                  </a:ext>
                </a:extLst>
              </p:cNvPr>
              <p:cNvSpPr txBox="1"/>
              <p:nvPr/>
            </p:nvSpPr>
            <p:spPr>
              <a:xfrm>
                <a:off x="7316157" y="1771225"/>
                <a:ext cx="5503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12</a:t>
                </a: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07AB66D7-C15E-15DE-5E36-20A123B1C34C}"/>
                  </a:ext>
                </a:extLst>
              </p:cNvPr>
              <p:cNvSpPr txBox="1"/>
              <p:nvPr/>
            </p:nvSpPr>
            <p:spPr>
              <a:xfrm>
                <a:off x="4292580" y="1777223"/>
                <a:ext cx="443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2</a:t>
                </a:r>
              </a:p>
            </p:txBody>
          </p:sp>
        </p:grp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73FCD7B2-5899-FA6A-5B04-63AA7DC96C48}"/>
              </a:ext>
            </a:extLst>
          </p:cNvPr>
          <p:cNvGrpSpPr/>
          <p:nvPr/>
        </p:nvGrpSpPr>
        <p:grpSpPr>
          <a:xfrm>
            <a:off x="456612" y="4636414"/>
            <a:ext cx="5143899" cy="2075710"/>
            <a:chOff x="3748243" y="4679440"/>
            <a:chExt cx="5143899" cy="2075710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78562185-2C5A-34FE-6E17-7D4A493A97D0}"/>
                </a:ext>
              </a:extLst>
            </p:cNvPr>
            <p:cNvSpPr/>
            <p:nvPr/>
          </p:nvSpPr>
          <p:spPr>
            <a:xfrm>
              <a:off x="4555067" y="5332031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078ABBFB-0184-AB8B-F0B1-6072CB1B693E}"/>
                </a:ext>
              </a:extLst>
            </p:cNvPr>
            <p:cNvSpPr/>
            <p:nvPr/>
          </p:nvSpPr>
          <p:spPr>
            <a:xfrm>
              <a:off x="4865105" y="5332031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E124023-1837-3EAA-8A79-DF65746B096A}"/>
                </a:ext>
              </a:extLst>
            </p:cNvPr>
            <p:cNvSpPr/>
            <p:nvPr/>
          </p:nvSpPr>
          <p:spPr>
            <a:xfrm>
              <a:off x="5174946" y="5332031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74DA1F1-E76E-E583-62AA-860DDE2301AA}"/>
                </a:ext>
              </a:extLst>
            </p:cNvPr>
            <p:cNvSpPr txBox="1"/>
            <p:nvPr/>
          </p:nvSpPr>
          <p:spPr>
            <a:xfrm>
              <a:off x="3796075" y="5879239"/>
              <a:ext cx="885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startup</a:t>
              </a:r>
            </a:p>
          </p:txBody>
        </p:sp>
        <p:sp>
          <p:nvSpPr>
            <p:cNvPr id="253" name="Left Brace 252">
              <a:extLst>
                <a:ext uri="{FF2B5EF4-FFF2-40B4-BE49-F238E27FC236}">
                  <a16:creationId xmlns:a16="http://schemas.microsoft.com/office/drawing/2014/main" id="{8ED32535-B3F4-797E-56B8-E33D59FD9377}"/>
                </a:ext>
              </a:extLst>
            </p:cNvPr>
            <p:cNvSpPr/>
            <p:nvPr/>
          </p:nvSpPr>
          <p:spPr>
            <a:xfrm rot="16200000">
              <a:off x="4093275" y="5493868"/>
              <a:ext cx="314289" cy="612155"/>
            </a:xfrm>
            <a:prstGeom prst="leftBrace">
              <a:avLst>
                <a:gd name="adj1" fmla="val 22701"/>
                <a:gd name="adj2" fmla="val 50000"/>
              </a:avLst>
            </a:prstGeom>
            <a:ln w="28575" cap="flat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254" name="Left Brace 253">
              <a:extLst>
                <a:ext uri="{FF2B5EF4-FFF2-40B4-BE49-F238E27FC236}">
                  <a16:creationId xmlns:a16="http://schemas.microsoft.com/office/drawing/2014/main" id="{C5FB4E98-7098-D87D-F1B6-73662E803AFB}"/>
                </a:ext>
              </a:extLst>
            </p:cNvPr>
            <p:cNvSpPr/>
            <p:nvPr/>
          </p:nvSpPr>
          <p:spPr>
            <a:xfrm rot="16200000">
              <a:off x="5484403" y="5645728"/>
              <a:ext cx="314289" cy="304018"/>
            </a:xfrm>
            <a:prstGeom prst="leftBrace">
              <a:avLst>
                <a:gd name="adj1" fmla="val 22701"/>
                <a:gd name="adj2" fmla="val 50000"/>
              </a:avLst>
            </a:prstGeom>
            <a:ln w="28575" cap="flat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259" name="Left Brace 258">
              <a:extLst>
                <a:ext uri="{FF2B5EF4-FFF2-40B4-BE49-F238E27FC236}">
                  <a16:creationId xmlns:a16="http://schemas.microsoft.com/office/drawing/2014/main" id="{506F6946-9725-4647-756E-4A3D058B96EB}"/>
                </a:ext>
              </a:extLst>
            </p:cNvPr>
            <p:cNvSpPr/>
            <p:nvPr/>
          </p:nvSpPr>
          <p:spPr>
            <a:xfrm rot="5400000">
              <a:off x="4856534" y="4711953"/>
              <a:ext cx="314289" cy="917252"/>
            </a:xfrm>
            <a:prstGeom prst="leftBrace">
              <a:avLst>
                <a:gd name="adj1" fmla="val 22701"/>
                <a:gd name="adj2" fmla="val 50000"/>
              </a:avLst>
            </a:prstGeom>
            <a:ln w="28575" cap="flat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92104BC0-D837-5856-9B82-27C960C3FCB3}"/>
                </a:ext>
              </a:extLst>
            </p:cNvPr>
            <p:cNvSpPr txBox="1"/>
            <p:nvPr/>
          </p:nvSpPr>
          <p:spPr>
            <a:xfrm>
              <a:off x="4561903" y="4717804"/>
              <a:ext cx="885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run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CEA211EC-61C2-F608-968C-0EC318083C57}"/>
                </a:ext>
              </a:extLst>
            </p:cNvPr>
            <p:cNvSpPr/>
            <p:nvPr/>
          </p:nvSpPr>
          <p:spPr>
            <a:xfrm>
              <a:off x="5484934" y="5331638"/>
              <a:ext cx="310896" cy="31089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F5802F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7A48684-00DD-9C85-0EC6-F81ACDA31F13}"/>
                </a:ext>
              </a:extLst>
            </p:cNvPr>
            <p:cNvSpPr/>
            <p:nvPr/>
          </p:nvSpPr>
          <p:spPr>
            <a:xfrm>
              <a:off x="3935127" y="5331638"/>
              <a:ext cx="621792" cy="31089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F5802F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CD5F809-9D57-53DD-9423-0204255CD7A0}"/>
                </a:ext>
              </a:extLst>
            </p:cNvPr>
            <p:cNvSpPr txBox="1"/>
            <p:nvPr/>
          </p:nvSpPr>
          <p:spPr>
            <a:xfrm>
              <a:off x="5069270" y="5881287"/>
              <a:ext cx="11019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shutdown</a:t>
              </a: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90E11E08-10C2-992D-4132-C9D5D4AC4DBE}"/>
                </a:ext>
              </a:extLst>
            </p:cNvPr>
            <p:cNvSpPr/>
            <p:nvPr/>
          </p:nvSpPr>
          <p:spPr>
            <a:xfrm>
              <a:off x="7354646" y="5334877"/>
              <a:ext cx="310896" cy="31089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2B65F9DE-F3C5-964F-E7FE-53BAF3B31716}"/>
                </a:ext>
              </a:extLst>
            </p:cNvPr>
            <p:cNvSpPr/>
            <p:nvPr/>
          </p:nvSpPr>
          <p:spPr>
            <a:xfrm>
              <a:off x="7657309" y="5334877"/>
              <a:ext cx="310896" cy="310896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rgbClr val="92D05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31F063AD-5ACD-A0D9-821E-D9EA09E6B872}"/>
                </a:ext>
              </a:extLst>
            </p:cNvPr>
            <p:cNvSpPr/>
            <p:nvPr/>
          </p:nvSpPr>
          <p:spPr>
            <a:xfrm>
              <a:off x="6742054" y="5334877"/>
              <a:ext cx="310896" cy="31089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C5A6E583-8F5B-E08B-5CA8-F000142116EC}"/>
                </a:ext>
              </a:extLst>
            </p:cNvPr>
            <p:cNvSpPr/>
            <p:nvPr/>
          </p:nvSpPr>
          <p:spPr>
            <a:xfrm>
              <a:off x="7043669" y="5334877"/>
              <a:ext cx="310896" cy="31089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310" name="Left Brace 309">
              <a:extLst>
                <a:ext uri="{FF2B5EF4-FFF2-40B4-BE49-F238E27FC236}">
                  <a16:creationId xmlns:a16="http://schemas.microsoft.com/office/drawing/2014/main" id="{ABDB84F3-5A86-BE35-69AC-1F8261778FF8}"/>
                </a:ext>
              </a:extLst>
            </p:cNvPr>
            <p:cNvSpPr/>
            <p:nvPr/>
          </p:nvSpPr>
          <p:spPr>
            <a:xfrm rot="16200000">
              <a:off x="7661657" y="5651370"/>
              <a:ext cx="314289" cy="322985"/>
            </a:xfrm>
            <a:prstGeom prst="leftBrace">
              <a:avLst>
                <a:gd name="adj1" fmla="val 22701"/>
                <a:gd name="adj2" fmla="val 50000"/>
              </a:avLst>
            </a:prstGeom>
            <a:ln w="28575" cap="flat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311" name="Left Brace 310">
              <a:extLst>
                <a:ext uri="{FF2B5EF4-FFF2-40B4-BE49-F238E27FC236}">
                  <a16:creationId xmlns:a16="http://schemas.microsoft.com/office/drawing/2014/main" id="{5ACAF832-4457-F1FE-4737-D852F36151FE}"/>
                </a:ext>
              </a:extLst>
            </p:cNvPr>
            <p:cNvSpPr/>
            <p:nvPr/>
          </p:nvSpPr>
          <p:spPr>
            <a:xfrm rot="5400000">
              <a:off x="7028753" y="4715774"/>
              <a:ext cx="314289" cy="917238"/>
            </a:xfrm>
            <a:prstGeom prst="leftBrace">
              <a:avLst>
                <a:gd name="adj1" fmla="val 22701"/>
                <a:gd name="adj2" fmla="val 50000"/>
              </a:avLst>
            </a:prstGeom>
            <a:ln w="28575" cap="flat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C994626B-8F00-91BC-1914-AB0631B77F06}"/>
                </a:ext>
              </a:extLst>
            </p:cNvPr>
            <p:cNvSpPr txBox="1"/>
            <p:nvPr/>
          </p:nvSpPr>
          <p:spPr>
            <a:xfrm>
              <a:off x="7237436" y="5894663"/>
              <a:ext cx="11019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shutdown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4520FEB5-2DD3-5A80-3EBB-2A6DEE4C09ED}"/>
                </a:ext>
              </a:extLst>
            </p:cNvPr>
            <p:cNvSpPr/>
            <p:nvPr/>
          </p:nvSpPr>
          <p:spPr>
            <a:xfrm>
              <a:off x="6109042" y="5334019"/>
              <a:ext cx="631839" cy="310896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rgbClr val="92D05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E2389CC-BB09-D451-CD7E-E550637C8AF4}"/>
                </a:ext>
              </a:extLst>
            </p:cNvPr>
            <p:cNvSpPr txBox="1"/>
            <p:nvPr/>
          </p:nvSpPr>
          <p:spPr>
            <a:xfrm>
              <a:off x="5970223" y="5877031"/>
              <a:ext cx="885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startup</a:t>
              </a:r>
            </a:p>
          </p:txBody>
        </p:sp>
        <p:sp>
          <p:nvSpPr>
            <p:cNvPr id="316" name="Left Brace 315">
              <a:extLst>
                <a:ext uri="{FF2B5EF4-FFF2-40B4-BE49-F238E27FC236}">
                  <a16:creationId xmlns:a16="http://schemas.microsoft.com/office/drawing/2014/main" id="{8B3DEE68-60E0-7820-B76E-F85A13E9C4C5}"/>
                </a:ext>
              </a:extLst>
            </p:cNvPr>
            <p:cNvSpPr/>
            <p:nvPr/>
          </p:nvSpPr>
          <p:spPr>
            <a:xfrm rot="16200000">
              <a:off x="6267423" y="5491660"/>
              <a:ext cx="314289" cy="612155"/>
            </a:xfrm>
            <a:prstGeom prst="leftBrace">
              <a:avLst>
                <a:gd name="adj1" fmla="val 22701"/>
                <a:gd name="adj2" fmla="val 50000"/>
              </a:avLst>
            </a:prstGeom>
            <a:ln w="28575" cap="flat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AD211F31-7DB3-5AB2-8355-3C5C40283EBD}"/>
                </a:ext>
              </a:extLst>
            </p:cNvPr>
            <p:cNvSpPr txBox="1"/>
            <p:nvPr/>
          </p:nvSpPr>
          <p:spPr>
            <a:xfrm>
              <a:off x="6724923" y="4679440"/>
              <a:ext cx="885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run</a:t>
              </a:r>
            </a:p>
          </p:txBody>
        </p: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F42B50E5-7386-DAB4-0223-B65417851AAB}"/>
                </a:ext>
              </a:extLst>
            </p:cNvPr>
            <p:cNvGrpSpPr/>
            <p:nvPr/>
          </p:nvGrpSpPr>
          <p:grpSpPr>
            <a:xfrm>
              <a:off x="3748243" y="6298500"/>
              <a:ext cx="5143899" cy="456650"/>
              <a:chOff x="3687681" y="1597572"/>
              <a:chExt cx="5143899" cy="456650"/>
            </a:xfrm>
          </p:grpSpPr>
          <p:cxnSp>
            <p:nvCxnSpPr>
              <p:cNvPr id="404" name="Straight Arrow Connector 403">
                <a:extLst>
                  <a:ext uri="{FF2B5EF4-FFF2-40B4-BE49-F238E27FC236}">
                    <a16:creationId xmlns:a16="http://schemas.microsoft.com/office/drawing/2014/main" id="{0C70C592-B88C-0EAE-BB7F-D021DB4770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4864" y="1755765"/>
                <a:ext cx="4936716" cy="929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3C9C4901-4F74-F301-E99B-3CFEADDE5F60}"/>
                  </a:ext>
                </a:extLst>
              </p:cNvPr>
              <p:cNvSpPr txBox="1"/>
              <p:nvPr/>
            </p:nvSpPr>
            <p:spPr>
              <a:xfrm>
                <a:off x="3687681" y="1767712"/>
                <a:ext cx="443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0</a:t>
                </a:r>
              </a:p>
            </p:txBody>
          </p:sp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25CAB9B0-F21D-1D28-BB75-A41FE42CE04D}"/>
                  </a:ext>
                </a:extLst>
              </p:cNvPr>
              <p:cNvSpPr txBox="1"/>
              <p:nvPr/>
            </p:nvSpPr>
            <p:spPr>
              <a:xfrm>
                <a:off x="4922408" y="1771596"/>
                <a:ext cx="443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4</a:t>
                </a:r>
              </a:p>
            </p:txBody>
          </p: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CB499338-2AA6-EA1B-1D67-E08CE97A7579}"/>
                  </a:ext>
                </a:extLst>
              </p:cNvPr>
              <p:cNvSpPr txBox="1"/>
              <p:nvPr/>
            </p:nvSpPr>
            <p:spPr>
              <a:xfrm>
                <a:off x="5538876" y="1771596"/>
                <a:ext cx="443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6</a:t>
                </a:r>
              </a:p>
            </p:txBody>
          </p:sp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F60D0A7B-7437-1D33-3DE8-BEB600696641}"/>
                  </a:ext>
                </a:extLst>
              </p:cNvPr>
              <p:cNvSpPr txBox="1"/>
              <p:nvPr/>
            </p:nvSpPr>
            <p:spPr>
              <a:xfrm>
                <a:off x="6145308" y="1771596"/>
                <a:ext cx="443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8</a:t>
                </a:r>
              </a:p>
            </p:txBody>
          </p: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BE73DD32-36E3-8DDC-0A92-BFA4B1DA177D}"/>
                  </a:ext>
                </a:extLst>
              </p:cNvPr>
              <p:cNvSpPr txBox="1"/>
              <p:nvPr/>
            </p:nvSpPr>
            <p:spPr>
              <a:xfrm>
                <a:off x="6711685" y="1771595"/>
                <a:ext cx="5503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10</a:t>
                </a:r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0618088A-D755-43F6-63AD-35902BABFD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9114" y="1597572"/>
                <a:ext cx="0" cy="1645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0BF17134-90D1-BAF0-EA74-0ED5B455F4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56346" y="1597572"/>
                <a:ext cx="0" cy="1645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E5BEECB3-6728-0132-005A-BCEC924096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0298" y="1597572"/>
                <a:ext cx="0" cy="1645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B40B648-D5BF-BAC6-BE95-D7336C5654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5946" y="1598080"/>
                <a:ext cx="0" cy="1645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7D11E8AE-B289-E9A5-EE4B-07BCB8248C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5546" y="1598080"/>
                <a:ext cx="0" cy="1645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A2A804DA-1E50-5A36-CC22-52ACB55820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9354" y="1597572"/>
                <a:ext cx="0" cy="1645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D41BDFE-DB30-4ACE-434D-25E3490404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0538" y="1597572"/>
                <a:ext cx="0" cy="1645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783FF65B-B213-3C7A-897F-1E7A3FCB59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266" y="1625004"/>
                <a:ext cx="0" cy="125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8C9F01F4-020F-2B45-7721-4DC27323AA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8498" y="1625004"/>
                <a:ext cx="0" cy="125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93FD6F72-078E-D5EE-B5FC-8F3E9451A4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2450" y="1625004"/>
                <a:ext cx="0" cy="125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F61DE8B2-E9B0-4535-81D9-77E3EA8A23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8098" y="1625512"/>
                <a:ext cx="0" cy="125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0D64F39B-C4C3-7D6E-B8B6-3B4AC587A3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7698" y="1625512"/>
                <a:ext cx="0" cy="125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91905FA7-9C9E-621C-FDFE-BB09BD451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2690" y="1625004"/>
                <a:ext cx="0" cy="125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A2E1BEB2-10AB-5547-F0E6-E55120DEE5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298" y="1625512"/>
                <a:ext cx="0" cy="125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F00CDEA9-FDB8-C5F8-34DC-7EC2B57DD695}"/>
                  </a:ext>
                </a:extLst>
              </p:cNvPr>
              <p:cNvSpPr txBox="1"/>
              <p:nvPr/>
            </p:nvSpPr>
            <p:spPr>
              <a:xfrm>
                <a:off x="4006172" y="1771595"/>
                <a:ext cx="443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1</a:t>
                </a: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519F4097-B0EF-E6EC-DE37-2DAD1EB49361}"/>
                  </a:ext>
                </a:extLst>
              </p:cNvPr>
              <p:cNvSpPr txBox="1"/>
              <p:nvPr/>
            </p:nvSpPr>
            <p:spPr>
              <a:xfrm>
                <a:off x="4609693" y="1776881"/>
                <a:ext cx="443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3</a:t>
                </a:r>
              </a:p>
            </p:txBody>
          </p: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44A5258D-E05E-A619-1890-4DEE6D10A78A}"/>
                  </a:ext>
                </a:extLst>
              </p:cNvPr>
              <p:cNvSpPr txBox="1"/>
              <p:nvPr/>
            </p:nvSpPr>
            <p:spPr>
              <a:xfrm>
                <a:off x="5226439" y="1767712"/>
                <a:ext cx="443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5</a:t>
                </a: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BABAA836-E888-0197-F8F0-DC1F9E385C46}"/>
                  </a:ext>
                </a:extLst>
              </p:cNvPr>
              <p:cNvSpPr txBox="1"/>
              <p:nvPr/>
            </p:nvSpPr>
            <p:spPr>
              <a:xfrm>
                <a:off x="5835031" y="1760317"/>
                <a:ext cx="443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7</a:t>
                </a:r>
              </a:p>
            </p:txBody>
          </p:sp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065943F5-C878-2C68-C0B9-F81725C5C273}"/>
                  </a:ext>
                </a:extLst>
              </p:cNvPr>
              <p:cNvSpPr txBox="1"/>
              <p:nvPr/>
            </p:nvSpPr>
            <p:spPr>
              <a:xfrm>
                <a:off x="6445544" y="1760317"/>
                <a:ext cx="443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9</a:t>
                </a:r>
              </a:p>
            </p:txBody>
          </p: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7BB11624-45A8-9AE8-F082-CFB6D6A87D65}"/>
                  </a:ext>
                </a:extLst>
              </p:cNvPr>
              <p:cNvSpPr txBox="1"/>
              <p:nvPr/>
            </p:nvSpPr>
            <p:spPr>
              <a:xfrm>
                <a:off x="7045422" y="1767966"/>
                <a:ext cx="4827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11</a:t>
                </a:r>
              </a:p>
            </p:txBody>
          </p:sp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29FEBE9A-B4B6-0470-9068-BC7D0EEE35CE}"/>
                  </a:ext>
                </a:extLst>
              </p:cNvPr>
              <p:cNvSpPr txBox="1"/>
              <p:nvPr/>
            </p:nvSpPr>
            <p:spPr>
              <a:xfrm>
                <a:off x="7635310" y="1771225"/>
                <a:ext cx="5503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13</a:t>
                </a:r>
              </a:p>
            </p:txBody>
          </p: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6EE4A4CF-6337-C959-83BD-5CF3822841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9171" y="1597710"/>
                <a:ext cx="0" cy="1645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2A5DBB53-A97B-D005-5C56-35DE4925E3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91323" y="1625142"/>
                <a:ext cx="0" cy="125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594FDB62-4D5D-A939-C992-8D2EA3B03B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0923" y="1625142"/>
                <a:ext cx="0" cy="125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067EE4B-A076-C8B7-4E44-F77CC4092009}"/>
                  </a:ext>
                </a:extLst>
              </p:cNvPr>
              <p:cNvSpPr txBox="1"/>
              <p:nvPr/>
            </p:nvSpPr>
            <p:spPr>
              <a:xfrm>
                <a:off x="7969047" y="1767596"/>
                <a:ext cx="4827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14</a:t>
                </a:r>
              </a:p>
            </p:txBody>
          </p:sp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ED83EE96-7B85-D5ED-230B-E35A0D76B95E}"/>
                  </a:ext>
                </a:extLst>
              </p:cNvPr>
              <p:cNvSpPr txBox="1"/>
              <p:nvPr/>
            </p:nvSpPr>
            <p:spPr>
              <a:xfrm>
                <a:off x="7316157" y="1771225"/>
                <a:ext cx="5503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12</a:t>
                </a:r>
              </a:p>
            </p:txBody>
          </p:sp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81EF4E68-719D-7ED5-962B-1C15D7FF5434}"/>
                  </a:ext>
                </a:extLst>
              </p:cNvPr>
              <p:cNvSpPr txBox="1"/>
              <p:nvPr/>
            </p:nvSpPr>
            <p:spPr>
              <a:xfrm>
                <a:off x="4292580" y="1777223"/>
                <a:ext cx="443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" panose="020B0004020202020204" pitchFamily="34" charset="0"/>
                    <a:ea typeface="Cambria" panose="02040503050406030204" pitchFamily="18" charset="0"/>
                  </a:rPr>
                  <a:t>2</a:t>
                </a:r>
              </a:p>
            </p:txBody>
          </p:sp>
        </p:grpSp>
      </p:grpSp>
      <p:sp>
        <p:nvSpPr>
          <p:cNvPr id="442" name="Arrow: Right 441">
            <a:extLst>
              <a:ext uri="{FF2B5EF4-FFF2-40B4-BE49-F238E27FC236}">
                <a16:creationId xmlns:a16="http://schemas.microsoft.com/office/drawing/2014/main" id="{5C144BC7-E0BA-67A3-19BE-4EE577B40AB2}"/>
              </a:ext>
            </a:extLst>
          </p:cNvPr>
          <p:cNvSpPr/>
          <p:nvPr/>
        </p:nvSpPr>
        <p:spPr>
          <a:xfrm>
            <a:off x="6229350" y="1314450"/>
            <a:ext cx="923925" cy="3108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Arrow: Right 442">
            <a:extLst>
              <a:ext uri="{FF2B5EF4-FFF2-40B4-BE49-F238E27FC236}">
                <a16:creationId xmlns:a16="http://schemas.microsoft.com/office/drawing/2014/main" id="{9DC657C4-ED78-8F7A-C5A7-B86FAFB1B1BC}"/>
              </a:ext>
            </a:extLst>
          </p:cNvPr>
          <p:cNvSpPr/>
          <p:nvPr/>
        </p:nvSpPr>
        <p:spPr>
          <a:xfrm>
            <a:off x="6229350" y="3143250"/>
            <a:ext cx="923925" cy="3108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Arrow: Right 443">
            <a:extLst>
              <a:ext uri="{FF2B5EF4-FFF2-40B4-BE49-F238E27FC236}">
                <a16:creationId xmlns:a16="http://schemas.microsoft.com/office/drawing/2014/main" id="{6D030BBD-FABE-9140-2AEE-219DF3F937E2}"/>
              </a:ext>
            </a:extLst>
          </p:cNvPr>
          <p:cNvSpPr/>
          <p:nvPr/>
        </p:nvSpPr>
        <p:spPr>
          <a:xfrm>
            <a:off x="6229350" y="5232654"/>
            <a:ext cx="923925" cy="3108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Left Brace 444">
            <a:extLst>
              <a:ext uri="{FF2B5EF4-FFF2-40B4-BE49-F238E27FC236}">
                <a16:creationId xmlns:a16="http://schemas.microsoft.com/office/drawing/2014/main" id="{0459C396-CE52-712C-E49B-E12DEC9D6707}"/>
              </a:ext>
            </a:extLst>
          </p:cNvPr>
          <p:cNvSpPr/>
          <p:nvPr/>
        </p:nvSpPr>
        <p:spPr>
          <a:xfrm>
            <a:off x="7810500" y="766049"/>
            <a:ext cx="299890" cy="15229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Left Brace 445">
            <a:extLst>
              <a:ext uri="{FF2B5EF4-FFF2-40B4-BE49-F238E27FC236}">
                <a16:creationId xmlns:a16="http://schemas.microsoft.com/office/drawing/2014/main" id="{A2FEA3E0-34DB-74DE-EAFB-39CF61C85978}"/>
              </a:ext>
            </a:extLst>
          </p:cNvPr>
          <p:cNvSpPr/>
          <p:nvPr/>
        </p:nvSpPr>
        <p:spPr>
          <a:xfrm>
            <a:off x="7815115" y="2627542"/>
            <a:ext cx="299890" cy="15229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Left Brace 446">
            <a:extLst>
              <a:ext uri="{FF2B5EF4-FFF2-40B4-BE49-F238E27FC236}">
                <a16:creationId xmlns:a16="http://schemas.microsoft.com/office/drawing/2014/main" id="{27549425-DE41-020D-C3C9-426C6F58CA53}"/>
              </a:ext>
            </a:extLst>
          </p:cNvPr>
          <p:cNvSpPr/>
          <p:nvPr/>
        </p:nvSpPr>
        <p:spPr>
          <a:xfrm>
            <a:off x="7810500" y="4706705"/>
            <a:ext cx="299890" cy="15229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5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7480F-4470-EB8D-D1B4-3A89E6137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FF914C-C3A8-6768-A189-E528B0C9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24" y="60221"/>
            <a:ext cx="9643185" cy="488158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Basic Idea of the FP Algorithm</a:t>
            </a:r>
            <a:endParaRPr lang="en-US" sz="3600" dirty="0"/>
          </a:p>
        </p:txBody>
      </p:sp>
      <p:sp>
        <p:nvSpPr>
          <p:cNvPr id="163" name="Slide Number Placeholder 5">
            <a:extLst>
              <a:ext uri="{FF2B5EF4-FFF2-40B4-BE49-F238E27FC236}">
                <a16:creationId xmlns:a16="http://schemas.microsoft.com/office/drawing/2014/main" id="{2AF14037-0A0F-9A4D-0CB7-6B60DBB4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648" y="6391275"/>
            <a:ext cx="819150" cy="365125"/>
          </a:xfrm>
        </p:spPr>
        <p:txBody>
          <a:bodyPr/>
          <a:lstStyle/>
          <a:p>
            <a:fld id="{813322BD-5D4F-49D0-87C6-5CD8364C333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8D9ED06-1335-44C2-280F-34C4B85F62DC}"/>
                  </a:ext>
                </a:extLst>
              </p:cNvPr>
              <p:cNvSpPr/>
              <p:nvPr/>
            </p:nvSpPr>
            <p:spPr>
              <a:xfrm>
                <a:off x="586740" y="678180"/>
                <a:ext cx="3726180" cy="72199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/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p>
                    </m:sSubSup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/>
                      <m:sup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p>
                    </m:sSubSup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</m:sSubSup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</a:rPr>
                          <m:t>𝜔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</m:sSubSup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</m:sSubSup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</a:t>
                </a:r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⩝ k ∊ K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8D9ED06-1335-44C2-280F-34C4B85F6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" y="678180"/>
                <a:ext cx="3726180" cy="721995"/>
              </a:xfrm>
              <a:prstGeom prst="roundRect">
                <a:avLst/>
              </a:prstGeom>
              <a:blipFill>
                <a:blip r:embed="rId3"/>
                <a:stretch>
                  <a:fillRect b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DE6812D-F867-89AC-C9BC-FF0B6BF70DD6}"/>
                  </a:ext>
                </a:extLst>
              </p:cNvPr>
              <p:cNvSpPr/>
              <p:nvPr/>
            </p:nvSpPr>
            <p:spPr>
              <a:xfrm>
                <a:off x="586740" y="1689996"/>
                <a:ext cx="3726180" cy="56197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Calculate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chemeClr val="tx1"/>
                            </a:solidFill>
                          </a:rPr>
                          <m:t>µ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chemeClr val="tx1"/>
                            </a:solidFill>
                          </a:rPr>
                          <m:t>µ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⩝ </m:t>
                    </m:r>
                    <m:r>
                      <m:rPr>
                        <m:nor/>
                      </m:rPr>
                      <a:rPr lang="en-US" sz="1400" b="0" i="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1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 ∊</m:t>
                    </m:r>
                    <m:sSubSup>
                      <m:sSub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 ∊</m:t>
                        </m:r>
                        <m:r>
                          <a:rPr lang="en-US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/>
                      <m:sup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p>
                    </m:sSubSup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DE6812D-F867-89AC-C9BC-FF0B6BF70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" y="1689996"/>
                <a:ext cx="3726180" cy="5619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3583F96-6933-D662-6072-29BEC451EA40}"/>
                  </a:ext>
                </a:extLst>
              </p:cNvPr>
              <p:cNvSpPr/>
              <p:nvPr/>
            </p:nvSpPr>
            <p:spPr>
              <a:xfrm>
                <a:off x="586740" y="2541792"/>
                <a:ext cx="3726180" cy="56197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I</m:t>
                        </m:r>
                      </m:e>
                      <m:sub/>
                      <m:sup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I</m:t>
                        </m:r>
                      </m:e>
                      <m:sub/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⋃ {</a:t>
                </a:r>
                <a:r>
                  <a:rPr lang="en-US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3583F96-6933-D662-6072-29BEC451E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" y="2541792"/>
                <a:ext cx="3726180" cy="56197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B814152-9054-C119-701D-29AFD8B5997C}"/>
                  </a:ext>
                </a:extLst>
              </p:cNvPr>
              <p:cNvSpPr/>
              <p:nvPr/>
            </p:nvSpPr>
            <p:spPr>
              <a:xfrm>
                <a:off x="586740" y="3393588"/>
                <a:ext cx="3726180" cy="56197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Calculate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</m:sSub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⩝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 ∊</m:t>
                    </m:r>
                    <m:sSubSup>
                      <m:sSub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 ∊</m:t>
                        </m:r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I</m:t>
                        </m:r>
                      </m:e>
                      <m:sub/>
                      <m:sup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p>
                    </m:sSub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B814152-9054-C119-701D-29AFD8B59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" y="3393588"/>
                <a:ext cx="3726180" cy="56197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20355DB-ECD2-FAB2-A3AD-F26AEB7E75CD}"/>
                  </a:ext>
                </a:extLst>
              </p:cNvPr>
              <p:cNvSpPr/>
              <p:nvPr/>
            </p:nvSpPr>
            <p:spPr>
              <a:xfrm>
                <a:off x="586740" y="4245384"/>
                <a:ext cx="3726180" cy="56197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/>
                      <m:sup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K</m:t>
                        </m:r>
                      </m:e>
                      <m:sub/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⋃ {k}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20355DB-ECD2-FAB2-A3AD-F26AEB7E7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" y="4245384"/>
                <a:ext cx="3726180" cy="56197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Flowchart: Decision 10">
                <a:extLst>
                  <a:ext uri="{FF2B5EF4-FFF2-40B4-BE49-F238E27FC236}">
                    <a16:creationId xmlns:a16="http://schemas.microsoft.com/office/drawing/2014/main" id="{C25A087F-3B1B-039C-1D1E-04F338A509A2}"/>
                  </a:ext>
                </a:extLst>
              </p:cNvPr>
              <p:cNvSpPr/>
              <p:nvPr/>
            </p:nvSpPr>
            <p:spPr>
              <a:xfrm>
                <a:off x="906780" y="5097180"/>
                <a:ext cx="3078479" cy="942975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/>
                        <m:sup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I</m:t>
                        </m:r>
                      </m:e>
                      <m:sub/>
                      <m:sup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</a:t>
                </a:r>
              </a:p>
            </p:txBody>
          </p:sp>
        </mc:Choice>
        <mc:Fallback>
          <p:sp>
            <p:nvSpPr>
              <p:cNvPr id="11" name="Flowchart: Decision 10">
                <a:extLst>
                  <a:ext uri="{FF2B5EF4-FFF2-40B4-BE49-F238E27FC236}">
                    <a16:creationId xmlns:a16="http://schemas.microsoft.com/office/drawing/2014/main" id="{C25A087F-3B1B-039C-1D1E-04F338A50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0" y="5097180"/>
                <a:ext cx="3078479" cy="942975"/>
              </a:xfrm>
              <a:prstGeom prst="flowChartDecision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A3B5F914-7FEB-B9A7-7FFC-4C264B24B3B4}"/>
              </a:ext>
            </a:extLst>
          </p:cNvPr>
          <p:cNvSpPr/>
          <p:nvPr/>
        </p:nvSpPr>
        <p:spPr>
          <a:xfrm>
            <a:off x="1983105" y="6391274"/>
            <a:ext cx="933450" cy="36512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D8F10F-8DFB-7DBE-DBC5-B0C82A0EA3C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49830" y="1400175"/>
            <a:ext cx="0" cy="28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71D466-B5E9-F2CD-A3D6-332AD723587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449830" y="2251971"/>
            <a:ext cx="0" cy="28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0E187A-E53D-89A5-AC4C-4038A49BF9F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449830" y="3103767"/>
            <a:ext cx="0" cy="28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1C5288-B441-6954-C2A4-45BF15ADAC3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446020" y="4807359"/>
            <a:ext cx="3810" cy="28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7F2691-AE6C-F11B-A8F6-405961EE403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446020" y="6040155"/>
            <a:ext cx="3810" cy="35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CE388E-DE49-C309-9B89-75F56C56DD9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449830" y="3955563"/>
            <a:ext cx="0" cy="28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11D4A51-0070-0F60-7C4E-1CD47C8F64E4}"/>
              </a:ext>
            </a:extLst>
          </p:cNvPr>
          <p:cNvCxnSpPr>
            <a:cxnSpLocks/>
            <a:stCxn id="11" idx="1"/>
            <a:endCxn id="7" idx="1"/>
          </p:cNvCxnSpPr>
          <p:nvPr/>
        </p:nvCxnSpPr>
        <p:spPr>
          <a:xfrm rot="10800000">
            <a:off x="586740" y="1970984"/>
            <a:ext cx="320040" cy="3597684"/>
          </a:xfrm>
          <a:prstGeom prst="bentConnector3">
            <a:avLst>
              <a:gd name="adj1" fmla="val 171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B4F50E7-3904-B20C-1A59-43D31AA528C7}"/>
              </a:ext>
            </a:extLst>
          </p:cNvPr>
          <p:cNvSpPr txBox="1"/>
          <p:nvPr/>
        </p:nvSpPr>
        <p:spPr>
          <a:xfrm>
            <a:off x="451205" y="525041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38A1EE0-D3D6-3140-CE69-D3C43469F020}"/>
              </a:ext>
            </a:extLst>
          </p:cNvPr>
          <p:cNvSpPr txBox="1"/>
          <p:nvPr/>
        </p:nvSpPr>
        <p:spPr>
          <a:xfrm>
            <a:off x="2446019" y="599515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691F27-B125-7339-D3B4-F9E49B9E59E8}"/>
              </a:ext>
            </a:extLst>
          </p:cNvPr>
          <p:cNvSpPr txBox="1"/>
          <p:nvPr/>
        </p:nvSpPr>
        <p:spPr>
          <a:xfrm>
            <a:off x="2150179" y="6385243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3A8B727E-E31F-6FF3-198D-B98BF9BAB4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3863" y="4290099"/>
            <a:ext cx="6824892" cy="54058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C706F59C-5448-4158-4865-1CB01A64A6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3863" y="834210"/>
            <a:ext cx="6155666" cy="1911073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F3CE30E7-5092-C4B0-A04D-451DD61711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2206" y="3311968"/>
            <a:ext cx="1967218" cy="332913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C4E7AC21-1629-F631-7243-08D3C134FA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3863" y="5678154"/>
            <a:ext cx="6401693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4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A3D22-0BCF-649E-2CF1-F24D4F797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0142-370F-7842-0F75-5AD79B0B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354FE7-B07D-D504-3305-555DC275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22BD-5D4F-49D0-87C6-5CD8364C333F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B804A1-DF04-018F-8F22-8E93D13CE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00669"/>
              </p:ext>
            </p:extLst>
          </p:nvPr>
        </p:nvGraphicFramePr>
        <p:xfrm>
          <a:off x="161926" y="719666"/>
          <a:ext cx="11877676" cy="1323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419">
                  <a:extLst>
                    <a:ext uri="{9D8B030D-6E8A-4147-A177-3AD203B41FA5}">
                      <a16:colId xmlns:a16="http://schemas.microsoft.com/office/drawing/2014/main" val="3736853327"/>
                    </a:ext>
                  </a:extLst>
                </a:gridCol>
                <a:gridCol w="2969419">
                  <a:extLst>
                    <a:ext uri="{9D8B030D-6E8A-4147-A177-3AD203B41FA5}">
                      <a16:colId xmlns:a16="http://schemas.microsoft.com/office/drawing/2014/main" val="4024404359"/>
                    </a:ext>
                  </a:extLst>
                </a:gridCol>
                <a:gridCol w="2969419">
                  <a:extLst>
                    <a:ext uri="{9D8B030D-6E8A-4147-A177-3AD203B41FA5}">
                      <a16:colId xmlns:a16="http://schemas.microsoft.com/office/drawing/2014/main" val="3930257656"/>
                    </a:ext>
                  </a:extLst>
                </a:gridCol>
                <a:gridCol w="2969419">
                  <a:extLst>
                    <a:ext uri="{9D8B030D-6E8A-4147-A177-3AD203B41FA5}">
                      <a16:colId xmlns:a16="http://schemas.microsoft.com/office/drawing/2014/main" val="890012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Environments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02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2006-A decomposition framework for the scheduling of single- and multi-stage processes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  <a:hlinkClick r:id="rId3"/>
                        </a:rPr>
                        <a:t>https://doi.org/10.1016/j.compchemeng.2005.09.011</a:t>
                      </a:r>
                      <a:endParaRPr lang="en-US" sz="10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Single and multi-stage batch plants.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Assignment-Sequencing decomposition. Also, an algorithm identifies infeasible assignments and generates tightening constraints for the assignment subproblem.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19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Mixed-Integer Programming Model and Tightening Methods for Scheduling in General Chemical Production Environments, Velez 2013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000" u="sng" kern="100" dirty="0">
                          <a:solidFill>
                            <a:srgbClr val="46788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  <a:hlinkClick r:id="rId4"/>
                        </a:rPr>
                        <a:t>https://pubs.acs.org/doi/10.1021/ie302741b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DPA. Lower bounds based on: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number of batches of each task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cumulative amount processed by each task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71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Reformulations and Branching Methods for Mixed-Integer Programming Chemical Production Scheduling Models, Velez 2013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u="sng" kern="100" dirty="0">
                          <a:solidFill>
                            <a:srgbClr val="46788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  <a:hlinkClick r:id="rId5"/>
                        </a:rPr>
                        <a:t>https://pubs.acs.org/doi/10.1021/ie303421h</a:t>
                      </a: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RKV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456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Advances in Mixed-Integer Programming Methods for Chemical Production Scheduling, Velez 2014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u="sng" kern="100">
                          <a:solidFill>
                            <a:srgbClr val="46788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  <a:hlinkClick r:id="rId6"/>
                        </a:rPr>
                        <a:t>https://doi.org/10.1146/annurev-chembioeng-060713-035859</a:t>
                      </a: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02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On the solution of large-scale mixed integer programming scheduling models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u="sng" kern="100">
                          <a:solidFill>
                            <a:srgbClr val="46788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  <a:hlinkClick r:id="rId7"/>
                        </a:rPr>
                        <a:t>https://doi.org/10.1016/j.ces.2015.05.021</a:t>
                      </a: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Multiple grids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DPA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FP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RKV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689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Preprocessing and tightening methods for time-indexed MIP chemical production scheduling models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u="sng" kern="100">
                          <a:solidFill>
                            <a:srgbClr val="46788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  <a:hlinkClick r:id="rId8"/>
                        </a:rPr>
                        <a:t>https://doi.org/10.1016/j.compchemeng.2015.10.003</a:t>
                      </a: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Methods based on operating widows (due to natural delay) and inventory for maximization problems. They are sequential and depend on parameters first found in the EST-LT method: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Time Window EST-LT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FP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Group Identification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Feasible Algorithm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For FP, 3 models: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SP&amp;S: Shah discrete-time STN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S&amp;K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GH&amp;M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875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Discrete-time mixed-integer programming models and solution methods for production scheduling in multistage facilities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u="sng" kern="100">
                          <a:solidFill>
                            <a:srgbClr val="46788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  <a:hlinkClick r:id="rId9"/>
                        </a:rPr>
                        <a:t>https://doi.org/10.1016/j.compchemeng.2016.04.034</a:t>
                      </a: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Time Window EST-LT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RKV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Priority Branching on busiest stage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963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Strengthening Discrete-Time Scheduling Formulations by Introducing the Concept of Campaigns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For dealing with problems that consider changeover, they propose a formulation based on the concept of campaigns (an uninterrupted sequence of </a:t>
                      </a:r>
                      <a:r>
                        <a:rPr lang="en-US" sz="1000" i="1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jobs belonging to the same class in a machine).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 STN models, does it make trying to minimize alternating runs of different tasks in the same unit?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Larger number of variables and same number of constraints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Changeovers are only accounted for by campaigns and not checked in every period.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Time reduction by 3 orders.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31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13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64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35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5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89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66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10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DC97C-7737-9F78-4153-A00E6E690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697E-A9A2-CC8D-3E6D-EFE75C09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49A8C-F60A-2531-A531-434E0709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22BD-5D4F-49D0-87C6-5CD8364C333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E7B86EF9-AA9B-6130-D3BC-8000B20681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011317"/>
              </p:ext>
            </p:extLst>
          </p:nvPr>
        </p:nvGraphicFramePr>
        <p:xfrm>
          <a:off x="687880" y="1820440"/>
          <a:ext cx="10908128" cy="5975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0147AA34-D16A-9238-93F3-A4806DA2A2DB}"/>
              </a:ext>
            </a:extLst>
          </p:cNvPr>
          <p:cNvGrpSpPr/>
          <p:nvPr/>
        </p:nvGrpSpPr>
        <p:grpSpPr>
          <a:xfrm>
            <a:off x="3177101" y="783401"/>
            <a:ext cx="5139616" cy="2719558"/>
            <a:chOff x="187347" y="3950874"/>
            <a:chExt cx="4252150" cy="213995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41026F7-9525-0C98-37CE-0C23D86B792D}"/>
                </a:ext>
              </a:extLst>
            </p:cNvPr>
            <p:cNvGrpSpPr/>
            <p:nvPr/>
          </p:nvGrpSpPr>
          <p:grpSpPr>
            <a:xfrm>
              <a:off x="187347" y="4421360"/>
              <a:ext cx="4252150" cy="1083631"/>
              <a:chOff x="187347" y="4421360"/>
              <a:chExt cx="4252150" cy="1083631"/>
            </a:xfrm>
          </p:grpSpPr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EDFD4D72-769D-4D49-D0DB-275415A5565A}"/>
                  </a:ext>
                </a:extLst>
              </p:cNvPr>
              <p:cNvSpPr/>
              <p:nvPr/>
            </p:nvSpPr>
            <p:spPr>
              <a:xfrm>
                <a:off x="187347" y="4812265"/>
                <a:ext cx="354887" cy="348849"/>
              </a:xfrm>
              <a:prstGeom prst="flowChartConnector">
                <a:avLst/>
              </a:prstGeom>
              <a:pattFill prst="dotGrid">
                <a:fgClr>
                  <a:schemeClr val="tx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RM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AD51C86-D4FB-57FE-2E0C-AD8B097D2964}"/>
                  </a:ext>
                </a:extLst>
              </p:cNvPr>
              <p:cNvSpPr/>
              <p:nvPr/>
            </p:nvSpPr>
            <p:spPr>
              <a:xfrm>
                <a:off x="995467" y="4421360"/>
                <a:ext cx="754349" cy="34553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T1-U1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6E5939D-0C47-1F53-E6E2-CB867A2C5BD7}"/>
                  </a:ext>
                </a:extLst>
              </p:cNvPr>
              <p:cNvCxnSpPr>
                <a:cxnSpLocks/>
                <a:stCxn id="38" idx="6"/>
                <a:endCxn id="39" idx="1"/>
              </p:cNvCxnSpPr>
              <p:nvPr/>
            </p:nvCxnSpPr>
            <p:spPr>
              <a:xfrm flipV="1">
                <a:off x="542234" y="4594127"/>
                <a:ext cx="453233" cy="3925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FAD50B5-F063-C2F2-4D29-6CCF185B5980}"/>
                  </a:ext>
                </a:extLst>
              </p:cNvPr>
              <p:cNvCxnSpPr>
                <a:cxnSpLocks/>
                <a:stCxn id="39" idx="3"/>
                <a:endCxn id="42" idx="2"/>
              </p:cNvCxnSpPr>
              <p:nvPr/>
            </p:nvCxnSpPr>
            <p:spPr>
              <a:xfrm>
                <a:off x="1749816" y="4594127"/>
                <a:ext cx="508134" cy="38178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EBF89D00-6964-D89B-1EED-2B51083953AD}"/>
                  </a:ext>
                </a:extLst>
              </p:cNvPr>
              <p:cNvSpPr/>
              <p:nvPr/>
            </p:nvSpPr>
            <p:spPr>
              <a:xfrm>
                <a:off x="2257950" y="4801484"/>
                <a:ext cx="354887" cy="348849"/>
              </a:xfrm>
              <a:prstGeom prst="flowChartConnector">
                <a:avLst/>
              </a:prstGeom>
              <a:pattFill prst="dotGrid">
                <a:fgClr>
                  <a:schemeClr val="tx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IA1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6C920D6-83F6-4C55-5F82-0C0DC5F4C5E7}"/>
                  </a:ext>
                </a:extLst>
              </p:cNvPr>
              <p:cNvSpPr/>
              <p:nvPr/>
            </p:nvSpPr>
            <p:spPr>
              <a:xfrm>
                <a:off x="995467" y="5159457"/>
                <a:ext cx="754349" cy="345534"/>
              </a:xfrm>
              <a:prstGeom prst="rect">
                <a:avLst/>
              </a:prstGeom>
              <a:noFill/>
              <a:ln w="28575">
                <a:solidFill>
                  <a:srgbClr val="4F81BD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T1-U2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9C2736F-B40D-56AE-DE43-A29F6DBC4E1C}"/>
                  </a:ext>
                </a:extLst>
              </p:cNvPr>
              <p:cNvCxnSpPr>
                <a:cxnSpLocks/>
                <a:stCxn id="38" idx="6"/>
                <a:endCxn id="43" idx="1"/>
              </p:cNvCxnSpPr>
              <p:nvPr/>
            </p:nvCxnSpPr>
            <p:spPr>
              <a:xfrm>
                <a:off x="542234" y="4986690"/>
                <a:ext cx="453233" cy="34553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A602EC6-2950-01EA-1FF7-4DC674B7C3AF}"/>
                  </a:ext>
                </a:extLst>
              </p:cNvPr>
              <p:cNvCxnSpPr>
                <a:cxnSpLocks/>
                <a:stCxn id="43" idx="3"/>
                <a:endCxn id="42" idx="2"/>
              </p:cNvCxnSpPr>
              <p:nvPr/>
            </p:nvCxnSpPr>
            <p:spPr>
              <a:xfrm flipV="1">
                <a:off x="1749816" y="4975909"/>
                <a:ext cx="508134" cy="3563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A3C0243F-CFA0-DC13-13E6-093E54723456}"/>
                  </a:ext>
                </a:extLst>
              </p:cNvPr>
              <p:cNvSpPr/>
              <p:nvPr/>
            </p:nvSpPr>
            <p:spPr>
              <a:xfrm>
                <a:off x="4084610" y="4799827"/>
                <a:ext cx="354887" cy="348849"/>
              </a:xfrm>
              <a:prstGeom prst="flowChartConnector">
                <a:avLst/>
              </a:prstGeom>
              <a:pattFill prst="dotGrid">
                <a:fgClr>
                  <a:schemeClr val="tx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P1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F287DF5-7921-4C6A-428E-4ED03328061F}"/>
                  </a:ext>
                </a:extLst>
              </p:cNvPr>
              <p:cNvCxnSpPr>
                <a:cxnSpLocks/>
                <a:stCxn id="49" idx="3"/>
                <a:endCxn id="46" idx="2"/>
              </p:cNvCxnSpPr>
              <p:nvPr/>
            </p:nvCxnSpPr>
            <p:spPr>
              <a:xfrm flipV="1">
                <a:off x="3744869" y="4974252"/>
                <a:ext cx="339741" cy="165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A4E61AF-CAC0-8C41-CB6A-251A81084C1A}"/>
                  </a:ext>
                </a:extLst>
              </p:cNvPr>
              <p:cNvCxnSpPr>
                <a:cxnSpLocks/>
                <a:stCxn id="42" idx="6"/>
                <a:endCxn id="49" idx="1"/>
              </p:cNvCxnSpPr>
              <p:nvPr/>
            </p:nvCxnSpPr>
            <p:spPr>
              <a:xfrm>
                <a:off x="2612837" y="4975909"/>
                <a:ext cx="37017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A5E52D0-9E97-1F90-5295-CC6883C3C8AF}"/>
                  </a:ext>
                </a:extLst>
              </p:cNvPr>
              <p:cNvSpPr/>
              <p:nvPr/>
            </p:nvSpPr>
            <p:spPr>
              <a:xfrm>
                <a:off x="2983010" y="4803142"/>
                <a:ext cx="761859" cy="345534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T2-U3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7DD2FD9-3F13-B668-F993-6ACEA5822170}"/>
                    </a:ext>
                  </a:extLst>
                </p:cNvPr>
                <p:cNvSpPr txBox="1"/>
                <p:nvPr/>
              </p:nvSpPr>
              <p:spPr>
                <a:xfrm>
                  <a:off x="668176" y="3950874"/>
                  <a:ext cx="1484339" cy="459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[2, 3] kg/h</a:t>
                  </a:r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dirty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p>
                      </m:sSubSup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i="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[4, 5] h</a:t>
                  </a: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7DD2FD9-3F13-B668-F993-6ACEA5822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176" y="3950874"/>
                  <a:ext cx="1484339" cy="45974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C394D88-9952-A04F-254F-B0C8EDA07F92}"/>
                    </a:ext>
                  </a:extLst>
                </p:cNvPr>
                <p:cNvSpPr txBox="1"/>
                <p:nvPr/>
              </p:nvSpPr>
              <p:spPr>
                <a:xfrm>
                  <a:off x="630471" y="5631086"/>
                  <a:ext cx="1484339" cy="459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[2, 3] kg/h</a:t>
                  </a:r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dirty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p>
                      </m:sSubSup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i="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[1, 4] h</a:t>
                  </a: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C394D88-9952-A04F-254F-B0C8EDA07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471" y="5631086"/>
                  <a:ext cx="1484339" cy="45974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ACF24E0-F8D4-A34E-D1A1-E96DFD6F9B3E}"/>
                    </a:ext>
                  </a:extLst>
                </p:cNvPr>
                <p:cNvSpPr txBox="1"/>
                <p:nvPr/>
              </p:nvSpPr>
              <p:spPr>
                <a:xfrm>
                  <a:off x="2640246" y="4325276"/>
                  <a:ext cx="1484339" cy="459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[3, 5] kg/h</a:t>
                  </a:r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dirty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p>
                      </m:sSubSup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i="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[3, 5] h</a:t>
                  </a: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ACF24E0-F8D4-A34E-D1A1-E96DFD6F9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246" y="4325276"/>
                  <a:ext cx="1484339" cy="45974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748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71E5F-D357-0EF4-53EB-C2D3F1089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065B-90C8-728E-71BE-DC3930BF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18E441-6ECC-97F4-A10D-1421F9EC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22BD-5D4F-49D0-87C6-5CD8364C333F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33BD96-1535-89C8-5B4E-158330FD125D}"/>
              </a:ext>
            </a:extLst>
          </p:cNvPr>
          <p:cNvGraphicFramePr>
            <a:graphicFrameLocks noGrp="1"/>
          </p:cNvGraphicFramePr>
          <p:nvPr/>
        </p:nvGraphicFramePr>
        <p:xfrm>
          <a:off x="161926" y="719666"/>
          <a:ext cx="11877676" cy="1368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419">
                  <a:extLst>
                    <a:ext uri="{9D8B030D-6E8A-4147-A177-3AD203B41FA5}">
                      <a16:colId xmlns:a16="http://schemas.microsoft.com/office/drawing/2014/main" val="3736853327"/>
                    </a:ext>
                  </a:extLst>
                </a:gridCol>
                <a:gridCol w="2969419">
                  <a:extLst>
                    <a:ext uri="{9D8B030D-6E8A-4147-A177-3AD203B41FA5}">
                      <a16:colId xmlns:a16="http://schemas.microsoft.com/office/drawing/2014/main" val="4024404359"/>
                    </a:ext>
                  </a:extLst>
                </a:gridCol>
                <a:gridCol w="2969419">
                  <a:extLst>
                    <a:ext uri="{9D8B030D-6E8A-4147-A177-3AD203B41FA5}">
                      <a16:colId xmlns:a16="http://schemas.microsoft.com/office/drawing/2014/main" val="3930257656"/>
                    </a:ext>
                  </a:extLst>
                </a:gridCol>
                <a:gridCol w="2969419">
                  <a:extLst>
                    <a:ext uri="{9D8B030D-6E8A-4147-A177-3AD203B41FA5}">
                      <a16:colId xmlns:a16="http://schemas.microsoft.com/office/drawing/2014/main" val="890012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Environments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02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Valid Inequalities Based on Demand Propagation for Chemical Production Scheduling MIP Models, Velez 2013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  <a:hlinkClick r:id="rId3"/>
                        </a:rPr>
                        <a:t>https://aiche.onlinelibrary.wiley.com/doi/10.1002/aic.14021</a:t>
                      </a: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DPA. Lower bounds based on: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number of batches of each task 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cumulative amount processed by each task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19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Mixed-Integer Programming Model and Tightening Methods for Scheduling in General Chemical Production Environments, Velez 2013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u="sng" kern="100">
                          <a:solidFill>
                            <a:srgbClr val="46788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  <a:hlinkClick r:id="rId4"/>
                        </a:rPr>
                        <a:t>https://pubs.acs.org/doi/10.1021/ie302741b</a:t>
                      </a: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DPA. Lower bounds based on: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number of batches of each task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cumulative amount processed by each task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71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Reformulations and Branching Methods for Mixed-Integer Programming Chemical Production Scheduling Models, Velez 2013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u="sng" kern="100" dirty="0">
                          <a:solidFill>
                            <a:srgbClr val="46788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  <a:hlinkClick r:id="rId5"/>
                        </a:rPr>
                        <a:t>https://pubs.acs.org/doi/10.1021/ie303421h</a:t>
                      </a: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RKV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456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Advances in Mixed-Integer Programming Methods for Chemical Production Scheduling, Velez 2014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u="sng" kern="100">
                          <a:solidFill>
                            <a:srgbClr val="46788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  <a:hlinkClick r:id="rId6"/>
                        </a:rPr>
                        <a:t>https://doi.org/10.1146/annurev-chembioeng-060713-035859</a:t>
                      </a: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02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On the solution of large-scale mixed integer programming scheduling models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u="sng" kern="100">
                          <a:solidFill>
                            <a:srgbClr val="46788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  <a:hlinkClick r:id="rId7"/>
                        </a:rPr>
                        <a:t>https://doi.org/10.1016/j.ces.2015.05.021</a:t>
                      </a: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Multiple grids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DPA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FP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RKV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689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Preprocessing and tightening methods for time-indexed MIP chemical production scheduling models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u="sng" kern="100">
                          <a:solidFill>
                            <a:srgbClr val="46788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  <a:hlinkClick r:id="rId8"/>
                        </a:rPr>
                        <a:t>https://doi.org/10.1016/j.compchemeng.2015.10.003</a:t>
                      </a: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Methods based on operating widows (due to natural delay) and inventory for maximization problems. They are sequential and depend on parameters first found in the EST-LT method: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Time Window EST-LT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FP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Group Identification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Feasible Algorithm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For FP, 3 models: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SP&amp;S: Shah discrete-time STN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S&amp;K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GH&amp;M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875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Discrete-time mixed-integer programming models and solution methods for production scheduling in multistage facilities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u="sng" kern="100">
                          <a:solidFill>
                            <a:srgbClr val="46788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  <a:hlinkClick r:id="rId9"/>
                        </a:rPr>
                        <a:t>https://doi.org/10.1016/j.compchemeng.2016.04.034</a:t>
                      </a: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Time Window EST-LT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RKV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Priority Branching on busiest stage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963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Strengthening Discrete-Time Scheduling Formulations by Introducing the Concept of Campaigns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For dealing with problems that consider changeover, they propose a formulation based on the concept of campaigns (an uninterrupted sequence of </a:t>
                      </a:r>
                      <a:r>
                        <a:rPr lang="en-US" sz="1000" i="1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jobs belonging to the same class in a machine).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 STN models, does it make trying to minimize alternating runs of different tasks in the same unit?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Larger number of variables and same number of constraints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Changeovers are only accounted for by campaigns and not checked in every period.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Time reduction by 3 orders.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31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13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64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35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5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89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66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150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0F4E6-2284-9AA4-DA9E-4A1E6E315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501CE4-A889-44F0-827A-3146E5AF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22BD-5D4F-49D0-87C6-5CD8364C333F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A8FEEF5-F5A0-BED1-4D89-FF737EA25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256859"/>
              </p:ext>
            </p:extLst>
          </p:nvPr>
        </p:nvGraphicFramePr>
        <p:xfrm>
          <a:off x="172122" y="742279"/>
          <a:ext cx="11779624" cy="472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AF762D-91BE-5097-BC72-794A16A84BFC}"/>
              </a:ext>
            </a:extLst>
          </p:cNvPr>
          <p:cNvSpPr txBox="1"/>
          <p:nvPr/>
        </p:nvSpPr>
        <p:spPr>
          <a:xfrm>
            <a:off x="381000" y="5469390"/>
            <a:ext cx="10782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For most cases, the LP relaxation of both formulations are less or equal to the predicted 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For materials IA1 and IA2 the LP relaxation of the original formulation is higher than the predicted 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Does it mean that the mass balance constraint is already doing the job? </a:t>
            </a:r>
            <a:r>
              <a:rPr lang="en-US" dirty="0"/>
              <a:t> 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54F325E-24E9-86FC-8DDB-C5F02B27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9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8B605-457E-1C69-C80F-6D3ED6BC3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A435F8-B3CB-A19E-EABE-FC6BCC35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24" y="60221"/>
            <a:ext cx="9643185" cy="488158"/>
          </a:xfrm>
        </p:spPr>
        <p:txBody>
          <a:bodyPr lIns="0" tIns="0" rIns="0" bIns="0">
            <a:noAutofit/>
          </a:bodyPr>
          <a:lstStyle/>
          <a:p>
            <a:r>
              <a:rPr lang="en-US" sz="2400" dirty="0"/>
              <a:t>Batch vs. Continuous Processes and Degrees of Freedom</a:t>
            </a:r>
          </a:p>
        </p:txBody>
      </p:sp>
      <p:sp>
        <p:nvSpPr>
          <p:cNvPr id="163" name="Slide Number Placeholder 5">
            <a:extLst>
              <a:ext uri="{FF2B5EF4-FFF2-40B4-BE49-F238E27FC236}">
                <a16:creationId xmlns:a16="http://schemas.microsoft.com/office/drawing/2014/main" id="{BCF65E64-7120-F87B-5753-620894B9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648" y="6391275"/>
            <a:ext cx="819150" cy="365125"/>
          </a:xfrm>
        </p:spPr>
        <p:txBody>
          <a:bodyPr/>
          <a:lstStyle/>
          <a:p>
            <a:fld id="{813322BD-5D4F-49D0-87C6-5CD8364C33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FF8E02-7701-0D65-7E05-6B96825BC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6" y="690750"/>
            <a:ext cx="3605859" cy="2976160"/>
          </a:xfrm>
          <a:prstGeom prst="rect">
            <a:avLst/>
          </a:prstGeom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5806AF4-2305-E309-20D0-ABE843102296}"/>
              </a:ext>
            </a:extLst>
          </p:cNvPr>
          <p:cNvGrpSpPr/>
          <p:nvPr/>
        </p:nvGrpSpPr>
        <p:grpSpPr>
          <a:xfrm>
            <a:off x="4707114" y="913119"/>
            <a:ext cx="4598554" cy="2038271"/>
            <a:chOff x="5692006" y="861138"/>
            <a:chExt cx="4598554" cy="20382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71E26D-D525-C118-7F55-50189883801E}"/>
                </a:ext>
              </a:extLst>
            </p:cNvPr>
            <p:cNvSpPr/>
            <p:nvPr/>
          </p:nvSpPr>
          <p:spPr>
            <a:xfrm>
              <a:off x="6450081" y="1229639"/>
              <a:ext cx="1097279" cy="245366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FB7F9D-524D-0A2C-CEB4-D109E152E35B}"/>
                </a:ext>
              </a:extLst>
            </p:cNvPr>
            <p:cNvSpPr/>
            <p:nvPr/>
          </p:nvSpPr>
          <p:spPr>
            <a:xfrm>
              <a:off x="6450601" y="1652308"/>
              <a:ext cx="1645391" cy="24536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F4343DE-1660-B54B-F030-ECB508F9C4E8}"/>
                </a:ext>
              </a:extLst>
            </p:cNvPr>
            <p:cNvSpPr/>
            <p:nvPr/>
          </p:nvSpPr>
          <p:spPr>
            <a:xfrm>
              <a:off x="8647704" y="2062114"/>
              <a:ext cx="1091004" cy="246888"/>
            </a:xfrm>
            <a:prstGeom prst="rect">
              <a:avLst/>
            </a:prstGeom>
            <a:solidFill>
              <a:srgbClr val="9966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25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C8976F-ED95-141B-348E-1C3164539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8840" y="861138"/>
              <a:ext cx="0" cy="1826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3F2E0BE-BCE2-F09F-393A-E4A434463598}"/>
                </a:ext>
              </a:extLst>
            </p:cNvPr>
            <p:cNvCxnSpPr>
              <a:cxnSpLocks/>
            </p:cNvCxnSpPr>
            <p:nvPr/>
          </p:nvCxnSpPr>
          <p:spPr>
            <a:xfrm>
              <a:off x="6448840" y="2474269"/>
              <a:ext cx="3841720" cy="8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C3586D8-C4C1-1C79-E7BB-863F543DAFC5}"/>
                </a:ext>
              </a:extLst>
            </p:cNvPr>
            <p:cNvSpPr/>
            <p:nvPr/>
          </p:nvSpPr>
          <p:spPr>
            <a:xfrm>
              <a:off x="7555271" y="1229639"/>
              <a:ext cx="1097279" cy="245366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EA70993-3D21-DE0D-5E2C-0A75294F4873}"/>
                </a:ext>
              </a:extLst>
            </p:cNvPr>
            <p:cNvSpPr txBox="1"/>
            <p:nvPr/>
          </p:nvSpPr>
          <p:spPr>
            <a:xfrm>
              <a:off x="5692006" y="1167656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T1-U1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C39017-D38F-6188-BD6F-60EFCEC215D3}"/>
                </a:ext>
              </a:extLst>
            </p:cNvPr>
            <p:cNvSpPr txBox="1"/>
            <p:nvPr/>
          </p:nvSpPr>
          <p:spPr>
            <a:xfrm>
              <a:off x="5700798" y="1585731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T1-U2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712A5F-03AD-E296-5DBD-E5CD87306237}"/>
                </a:ext>
              </a:extLst>
            </p:cNvPr>
            <p:cNvSpPr txBox="1"/>
            <p:nvPr/>
          </p:nvSpPr>
          <p:spPr>
            <a:xfrm>
              <a:off x="5723658" y="2000045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T3-U3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F1FA82B-C9C7-63D6-1387-2767C56A10B4}"/>
                </a:ext>
              </a:extLst>
            </p:cNvPr>
            <p:cNvSpPr txBox="1"/>
            <p:nvPr/>
          </p:nvSpPr>
          <p:spPr>
            <a:xfrm>
              <a:off x="6317233" y="261391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D31387-20DB-CA51-DE83-3E01833CFB4C}"/>
                </a:ext>
              </a:extLst>
            </p:cNvPr>
            <p:cNvCxnSpPr/>
            <p:nvPr/>
          </p:nvCxnSpPr>
          <p:spPr>
            <a:xfrm>
              <a:off x="6997480" y="2376997"/>
              <a:ext cx="0" cy="188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C6CB634-AFC1-419D-B5AE-256845DA9042}"/>
                </a:ext>
              </a:extLst>
            </p:cNvPr>
            <p:cNvCxnSpPr/>
            <p:nvPr/>
          </p:nvCxnSpPr>
          <p:spPr>
            <a:xfrm>
              <a:off x="7570511" y="2376997"/>
              <a:ext cx="0" cy="188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4B39F84-A6D5-23AE-E203-8AD23171F36A}"/>
                </a:ext>
              </a:extLst>
            </p:cNvPr>
            <p:cNvCxnSpPr/>
            <p:nvPr/>
          </p:nvCxnSpPr>
          <p:spPr>
            <a:xfrm>
              <a:off x="8103910" y="2369377"/>
              <a:ext cx="0" cy="188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B344569-FD52-C79F-6A1C-7386BC4F1392}"/>
                </a:ext>
              </a:extLst>
            </p:cNvPr>
            <p:cNvCxnSpPr/>
            <p:nvPr/>
          </p:nvCxnSpPr>
          <p:spPr>
            <a:xfrm>
              <a:off x="8629137" y="2375727"/>
              <a:ext cx="0" cy="188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9686F22-C028-2DFF-C8A3-2C2892AF8E21}"/>
                </a:ext>
              </a:extLst>
            </p:cNvPr>
            <p:cNvCxnSpPr/>
            <p:nvPr/>
          </p:nvCxnSpPr>
          <p:spPr>
            <a:xfrm>
              <a:off x="9192757" y="2376997"/>
              <a:ext cx="0" cy="188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538554-0F26-322F-874E-4BE03E85D76B}"/>
                </a:ext>
              </a:extLst>
            </p:cNvPr>
            <p:cNvCxnSpPr/>
            <p:nvPr/>
          </p:nvCxnSpPr>
          <p:spPr>
            <a:xfrm>
              <a:off x="9742180" y="2380172"/>
              <a:ext cx="0" cy="188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03B82A3-6E2A-6F56-4654-4E39A297E7C9}"/>
                </a:ext>
              </a:extLst>
            </p:cNvPr>
            <p:cNvSpPr txBox="1"/>
            <p:nvPr/>
          </p:nvSpPr>
          <p:spPr>
            <a:xfrm>
              <a:off x="6865873" y="261391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0D30A86-3F9F-2421-2FC9-C96B6896AE77}"/>
                </a:ext>
              </a:extLst>
            </p:cNvPr>
            <p:cNvSpPr txBox="1"/>
            <p:nvPr/>
          </p:nvSpPr>
          <p:spPr>
            <a:xfrm>
              <a:off x="7438904" y="261391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98ED087-44E6-026E-F9D0-2DE62025268E}"/>
                </a:ext>
              </a:extLst>
            </p:cNvPr>
            <p:cNvSpPr txBox="1"/>
            <p:nvPr/>
          </p:nvSpPr>
          <p:spPr>
            <a:xfrm>
              <a:off x="7973007" y="26175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6AD5A9E-45C4-CACE-7596-63F47BDFE1BE}"/>
                </a:ext>
              </a:extLst>
            </p:cNvPr>
            <p:cNvSpPr txBox="1"/>
            <p:nvPr/>
          </p:nvSpPr>
          <p:spPr>
            <a:xfrm>
              <a:off x="8497530" y="26216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18377A6-2535-81E4-2C2E-95401A85B1AF}"/>
                </a:ext>
              </a:extLst>
            </p:cNvPr>
            <p:cNvSpPr txBox="1"/>
            <p:nvPr/>
          </p:nvSpPr>
          <p:spPr>
            <a:xfrm>
              <a:off x="9061150" y="26175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9383ED5-E137-23CC-8BBF-5C22A22DA720}"/>
                </a:ext>
              </a:extLst>
            </p:cNvPr>
            <p:cNvSpPr txBox="1"/>
            <p:nvPr/>
          </p:nvSpPr>
          <p:spPr>
            <a:xfrm>
              <a:off x="9605934" y="262241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2F4C9431-718B-B165-BBDD-B160FD95C44F}"/>
              </a:ext>
            </a:extLst>
          </p:cNvPr>
          <p:cNvSpPr txBox="1"/>
          <p:nvPr/>
        </p:nvSpPr>
        <p:spPr>
          <a:xfrm>
            <a:off x="10736534" y="1656574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size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239874E-4B37-BD85-6A91-BBB17EDB6DC5}"/>
              </a:ext>
            </a:extLst>
          </p:cNvPr>
          <p:cNvSpPr txBox="1"/>
          <p:nvPr/>
        </p:nvSpPr>
        <p:spPr>
          <a:xfrm>
            <a:off x="10518012" y="4489099"/>
            <a:ext cx="1790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processing rate </a:t>
            </a:r>
          </a:p>
          <a:p>
            <a:r>
              <a:rPr lang="en-US" dirty="0">
                <a:latin typeface="Aptos" panose="020B0004020202020204" pitchFamily="34" charset="0"/>
              </a:rPr>
              <a:t>task duration</a:t>
            </a:r>
            <a:endParaRPr lang="en-US" dirty="0"/>
          </a:p>
        </p:txBody>
      </p:sp>
      <p:sp>
        <p:nvSpPr>
          <p:cNvPr id="222" name="Arrow: Right 221">
            <a:extLst>
              <a:ext uri="{FF2B5EF4-FFF2-40B4-BE49-F238E27FC236}">
                <a16:creationId xmlns:a16="http://schemas.microsoft.com/office/drawing/2014/main" id="{12DFB401-F5F1-AF03-6A05-B3EE751919EE}"/>
              </a:ext>
            </a:extLst>
          </p:cNvPr>
          <p:cNvSpPr/>
          <p:nvPr/>
        </p:nvSpPr>
        <p:spPr>
          <a:xfrm>
            <a:off x="9572625" y="1692119"/>
            <a:ext cx="865433" cy="3149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Arrow: Right 222">
            <a:extLst>
              <a:ext uri="{FF2B5EF4-FFF2-40B4-BE49-F238E27FC236}">
                <a16:creationId xmlns:a16="http://schemas.microsoft.com/office/drawing/2014/main" id="{A5F005E6-EB3B-BE37-BBFF-47C1401725CB}"/>
              </a:ext>
            </a:extLst>
          </p:cNvPr>
          <p:cNvSpPr/>
          <p:nvPr/>
        </p:nvSpPr>
        <p:spPr>
          <a:xfrm>
            <a:off x="9572625" y="4627555"/>
            <a:ext cx="865433" cy="3149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36FB7E6-DEAF-3823-0884-32736A1B8170}"/>
              </a:ext>
            </a:extLst>
          </p:cNvPr>
          <p:cNvGrpSpPr/>
          <p:nvPr/>
        </p:nvGrpSpPr>
        <p:grpSpPr>
          <a:xfrm>
            <a:off x="187347" y="3950874"/>
            <a:ext cx="4252150" cy="2139953"/>
            <a:chOff x="187347" y="3950874"/>
            <a:chExt cx="4252150" cy="213995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804DFB5-2B10-4728-433B-FF10EE894BA4}"/>
                </a:ext>
              </a:extLst>
            </p:cNvPr>
            <p:cNvGrpSpPr/>
            <p:nvPr/>
          </p:nvGrpSpPr>
          <p:grpSpPr>
            <a:xfrm>
              <a:off x="187347" y="4421360"/>
              <a:ext cx="4252150" cy="1083631"/>
              <a:chOff x="187347" y="4421360"/>
              <a:chExt cx="4252150" cy="1083631"/>
            </a:xfrm>
          </p:grpSpPr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4128B93F-24DC-9801-27DE-7E47F0939611}"/>
                  </a:ext>
                </a:extLst>
              </p:cNvPr>
              <p:cNvSpPr/>
              <p:nvPr/>
            </p:nvSpPr>
            <p:spPr>
              <a:xfrm>
                <a:off x="187347" y="4812265"/>
                <a:ext cx="354887" cy="348849"/>
              </a:xfrm>
              <a:prstGeom prst="flowChartConnector">
                <a:avLst/>
              </a:prstGeom>
              <a:pattFill prst="dotGrid">
                <a:fgClr>
                  <a:schemeClr val="tx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RM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911C119C-8A87-9C8B-1108-0DC09E809E7B}"/>
                  </a:ext>
                </a:extLst>
              </p:cNvPr>
              <p:cNvSpPr/>
              <p:nvPr/>
            </p:nvSpPr>
            <p:spPr>
              <a:xfrm>
                <a:off x="995467" y="4421360"/>
                <a:ext cx="754349" cy="34553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T1-U1</a:t>
                </a:r>
              </a:p>
            </p:txBody>
          </p: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F5C26900-EDB4-02E1-BCE7-EE391BA6C75B}"/>
                  </a:ext>
                </a:extLst>
              </p:cNvPr>
              <p:cNvCxnSpPr>
                <a:cxnSpLocks/>
                <a:stCxn id="162" idx="6"/>
                <a:endCxn id="164" idx="1"/>
              </p:cNvCxnSpPr>
              <p:nvPr/>
            </p:nvCxnSpPr>
            <p:spPr>
              <a:xfrm flipV="1">
                <a:off x="542234" y="4594127"/>
                <a:ext cx="453233" cy="3925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0D6C7BBF-3A9E-7A1B-745F-78DEDDD1F58E}"/>
                  </a:ext>
                </a:extLst>
              </p:cNvPr>
              <p:cNvCxnSpPr>
                <a:cxnSpLocks/>
                <a:stCxn id="164" idx="3"/>
                <a:endCxn id="167" idx="2"/>
              </p:cNvCxnSpPr>
              <p:nvPr/>
            </p:nvCxnSpPr>
            <p:spPr>
              <a:xfrm>
                <a:off x="1749816" y="4594127"/>
                <a:ext cx="508134" cy="38178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015ADA8B-7CDB-8A62-31CE-20BCB1579FC1}"/>
                  </a:ext>
                </a:extLst>
              </p:cNvPr>
              <p:cNvSpPr/>
              <p:nvPr/>
            </p:nvSpPr>
            <p:spPr>
              <a:xfrm>
                <a:off x="2257950" y="4801484"/>
                <a:ext cx="354887" cy="348849"/>
              </a:xfrm>
              <a:prstGeom prst="flowChartConnector">
                <a:avLst/>
              </a:prstGeom>
              <a:pattFill prst="dotGrid">
                <a:fgClr>
                  <a:schemeClr val="tx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IA1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184BCF0-B1DC-07A4-81A3-3D8069752E46}"/>
                  </a:ext>
                </a:extLst>
              </p:cNvPr>
              <p:cNvSpPr/>
              <p:nvPr/>
            </p:nvSpPr>
            <p:spPr>
              <a:xfrm>
                <a:off x="995467" y="5159457"/>
                <a:ext cx="754349" cy="345534"/>
              </a:xfrm>
              <a:prstGeom prst="rect">
                <a:avLst/>
              </a:prstGeom>
              <a:noFill/>
              <a:ln w="28575">
                <a:solidFill>
                  <a:srgbClr val="4F81BD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T1-U2</a:t>
                </a:r>
              </a:p>
            </p:txBody>
          </p: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C53EBD36-822C-FBD8-764B-346912E8EB79}"/>
                  </a:ext>
                </a:extLst>
              </p:cNvPr>
              <p:cNvCxnSpPr>
                <a:cxnSpLocks/>
                <a:stCxn id="162" idx="6"/>
                <a:endCxn id="168" idx="1"/>
              </p:cNvCxnSpPr>
              <p:nvPr/>
            </p:nvCxnSpPr>
            <p:spPr>
              <a:xfrm>
                <a:off x="542234" y="4986690"/>
                <a:ext cx="453233" cy="34553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66F5CEF9-F12C-F375-9A4D-72AF9B55DC54}"/>
                  </a:ext>
                </a:extLst>
              </p:cNvPr>
              <p:cNvCxnSpPr>
                <a:cxnSpLocks/>
                <a:stCxn id="168" idx="3"/>
                <a:endCxn id="167" idx="2"/>
              </p:cNvCxnSpPr>
              <p:nvPr/>
            </p:nvCxnSpPr>
            <p:spPr>
              <a:xfrm flipV="1">
                <a:off x="1749816" y="4975909"/>
                <a:ext cx="508134" cy="3563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1F11D134-065B-EFBF-2BBE-CEF562CC1A09}"/>
                  </a:ext>
                </a:extLst>
              </p:cNvPr>
              <p:cNvSpPr/>
              <p:nvPr/>
            </p:nvSpPr>
            <p:spPr>
              <a:xfrm>
                <a:off x="4084610" y="4799827"/>
                <a:ext cx="354887" cy="348849"/>
              </a:xfrm>
              <a:prstGeom prst="flowChartConnector">
                <a:avLst/>
              </a:prstGeom>
              <a:pattFill prst="dotGrid">
                <a:fgClr>
                  <a:schemeClr val="tx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P1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0CE98906-0948-6996-0908-DA0C956CB930}"/>
                  </a:ext>
                </a:extLst>
              </p:cNvPr>
              <p:cNvCxnSpPr>
                <a:cxnSpLocks/>
                <a:stCxn id="174" idx="3"/>
                <a:endCxn id="171" idx="2"/>
              </p:cNvCxnSpPr>
              <p:nvPr/>
            </p:nvCxnSpPr>
            <p:spPr>
              <a:xfrm flipV="1">
                <a:off x="3744869" y="4974252"/>
                <a:ext cx="339741" cy="165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AD9EB9F6-2DB5-335B-C5D3-06DA7081C7EE}"/>
                  </a:ext>
                </a:extLst>
              </p:cNvPr>
              <p:cNvCxnSpPr>
                <a:cxnSpLocks/>
                <a:stCxn id="167" idx="6"/>
                <a:endCxn id="174" idx="1"/>
              </p:cNvCxnSpPr>
              <p:nvPr/>
            </p:nvCxnSpPr>
            <p:spPr>
              <a:xfrm>
                <a:off x="2612837" y="4975909"/>
                <a:ext cx="37017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CFD8AD31-31BF-67A3-79C7-2088A45779B5}"/>
                  </a:ext>
                </a:extLst>
              </p:cNvPr>
              <p:cNvSpPr/>
              <p:nvPr/>
            </p:nvSpPr>
            <p:spPr>
              <a:xfrm>
                <a:off x="2983010" y="4803142"/>
                <a:ext cx="761859" cy="345534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T2-U3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87F00575-ED6C-234C-968A-9999D5CDDBBF}"/>
                    </a:ext>
                  </a:extLst>
                </p:cNvPr>
                <p:cNvSpPr txBox="1"/>
                <p:nvPr/>
              </p:nvSpPr>
              <p:spPr>
                <a:xfrm>
                  <a:off x="668176" y="3950874"/>
                  <a:ext cx="1484339" cy="459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[2, 3] kg/h</a:t>
                  </a:r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dirty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p>
                      </m:sSubSup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i="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[4, 5] h</a:t>
                  </a:r>
                </a:p>
              </p:txBody>
            </p:sp>
          </mc:Choice>
          <mc:Fallback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87F00575-ED6C-234C-968A-9999D5CDD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176" y="3950874"/>
                  <a:ext cx="1484339" cy="459741"/>
                </a:xfrm>
                <a:prstGeom prst="rect">
                  <a:avLst/>
                </a:prstGeom>
                <a:blipFill>
                  <a:blip r:embed="rId4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232EE0CA-D0F3-F326-AB51-5FAED974330B}"/>
                    </a:ext>
                  </a:extLst>
                </p:cNvPr>
                <p:cNvSpPr txBox="1"/>
                <p:nvPr/>
              </p:nvSpPr>
              <p:spPr>
                <a:xfrm>
                  <a:off x="630471" y="5631086"/>
                  <a:ext cx="1484339" cy="459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[2, 3] kg/h</a:t>
                  </a:r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dirty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p>
                      </m:sSubSup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i="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[1, 4] h</a:t>
                  </a:r>
                </a:p>
              </p:txBody>
            </p:sp>
          </mc:Choice>
          <mc:Fallback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232EE0CA-D0F3-F326-AB51-5FAED9743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471" y="5631086"/>
                  <a:ext cx="1484339" cy="459741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FC533DEF-75C3-22EF-3B6D-3B33F592787E}"/>
                    </a:ext>
                  </a:extLst>
                </p:cNvPr>
                <p:cNvSpPr txBox="1"/>
                <p:nvPr/>
              </p:nvSpPr>
              <p:spPr>
                <a:xfrm>
                  <a:off x="2640246" y="4325276"/>
                  <a:ext cx="1484339" cy="459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[3, 5] kg/h</a:t>
                  </a:r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dirty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p>
                      </m:sSubSup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i="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[3, 5] h</a:t>
                  </a:r>
                </a:p>
              </p:txBody>
            </p:sp>
          </mc:Choice>
          <mc:Fallback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FC533DEF-75C3-22EF-3B6D-3B33F5927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246" y="4325276"/>
                  <a:ext cx="1484339" cy="459741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5C48677F-DA8B-92B4-5230-6E7B08CB2C80}"/>
              </a:ext>
            </a:extLst>
          </p:cNvPr>
          <p:cNvGrpSpPr/>
          <p:nvPr/>
        </p:nvGrpSpPr>
        <p:grpSpPr>
          <a:xfrm>
            <a:off x="4715906" y="3878312"/>
            <a:ext cx="4706482" cy="2038271"/>
            <a:chOff x="4715906" y="3878312"/>
            <a:chExt cx="4706482" cy="2038271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3D7C18C3-CC86-80C3-BAE9-5B9E14EF0657}"/>
                </a:ext>
              </a:extLst>
            </p:cNvPr>
            <p:cNvGrpSpPr/>
            <p:nvPr/>
          </p:nvGrpSpPr>
          <p:grpSpPr>
            <a:xfrm>
              <a:off x="4715906" y="3878312"/>
              <a:ext cx="4706482" cy="2038271"/>
              <a:chOff x="5025339" y="3872309"/>
              <a:chExt cx="4706482" cy="203827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623CB3A-1649-645B-8B3D-735603D9F667}"/>
                  </a:ext>
                </a:extLst>
              </p:cNvPr>
              <p:cNvSpPr/>
              <p:nvPr/>
            </p:nvSpPr>
            <p:spPr>
              <a:xfrm>
                <a:off x="5894678" y="4318287"/>
                <a:ext cx="549880" cy="24536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9F21835-A1D2-D6EA-B575-EE968EE8B4E7}"/>
                  </a:ext>
                </a:extLst>
              </p:cNvPr>
              <p:cNvSpPr/>
              <p:nvPr/>
            </p:nvSpPr>
            <p:spPr>
              <a:xfrm>
                <a:off x="6441383" y="4318287"/>
                <a:ext cx="549880" cy="24536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C38803C-B1BB-BD28-ED86-15C91CC2835E}"/>
                  </a:ext>
                </a:extLst>
              </p:cNvPr>
              <p:cNvSpPr/>
              <p:nvPr/>
            </p:nvSpPr>
            <p:spPr>
              <a:xfrm>
                <a:off x="6990023" y="4318287"/>
                <a:ext cx="549880" cy="24536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227E5D2-909C-A0BD-FF5A-92B5455A1601}"/>
                  </a:ext>
                </a:extLst>
              </p:cNvPr>
              <p:cNvSpPr/>
              <p:nvPr/>
            </p:nvSpPr>
            <p:spPr>
              <a:xfrm>
                <a:off x="5898085" y="4717166"/>
                <a:ext cx="549880" cy="245366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431BC02-C75B-5BB7-3482-D266102850C6}"/>
                  </a:ext>
                </a:extLst>
              </p:cNvPr>
              <p:cNvSpPr/>
              <p:nvPr/>
            </p:nvSpPr>
            <p:spPr>
              <a:xfrm>
                <a:off x="6447965" y="4717166"/>
                <a:ext cx="549880" cy="245366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71508A3-00CB-C18E-221D-F96E80CEF12C}"/>
                  </a:ext>
                </a:extLst>
              </p:cNvPr>
              <p:cNvSpPr/>
              <p:nvPr/>
            </p:nvSpPr>
            <p:spPr>
              <a:xfrm>
                <a:off x="6451475" y="5079728"/>
                <a:ext cx="549880" cy="246888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71C9B6B-EE7A-A9C8-8720-5E2C75C39FA3}"/>
                  </a:ext>
                </a:extLst>
              </p:cNvPr>
              <p:cNvSpPr/>
              <p:nvPr/>
            </p:nvSpPr>
            <p:spPr>
              <a:xfrm>
                <a:off x="7001355" y="5082586"/>
                <a:ext cx="549880" cy="246888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BE58C083-FE25-5C7E-184B-96689C974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0101" y="3872309"/>
                <a:ext cx="0" cy="1826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B883B9CB-B2E4-65B0-AA97-261AC67D1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0101" y="5485440"/>
                <a:ext cx="3841720" cy="88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43483AC-B468-E589-0785-487FB417C894}"/>
                  </a:ext>
                </a:extLst>
              </p:cNvPr>
              <p:cNvSpPr txBox="1"/>
              <p:nvPr/>
            </p:nvSpPr>
            <p:spPr>
              <a:xfrm>
                <a:off x="5025339" y="4179741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T1-U1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0596A63-C35D-2DF8-D702-C9A8FA86B47A}"/>
                  </a:ext>
                </a:extLst>
              </p:cNvPr>
              <p:cNvSpPr txBox="1"/>
              <p:nvPr/>
            </p:nvSpPr>
            <p:spPr>
              <a:xfrm>
                <a:off x="5034131" y="4597816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T1-U2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7C486B3F-A15D-811F-FBB6-9A8BE2AEAC5A}"/>
                  </a:ext>
                </a:extLst>
              </p:cNvPr>
              <p:cNvSpPr txBox="1"/>
              <p:nvPr/>
            </p:nvSpPr>
            <p:spPr>
              <a:xfrm>
                <a:off x="5056991" y="5012130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T2-U3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CFEB857A-7084-8B7D-27BE-35105257B009}"/>
                  </a:ext>
                </a:extLst>
              </p:cNvPr>
              <p:cNvSpPr txBox="1"/>
              <p:nvPr/>
            </p:nvSpPr>
            <p:spPr>
              <a:xfrm>
                <a:off x="5758494" y="562508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D53E3151-EEAB-DD09-348F-AADD40471191}"/>
                  </a:ext>
                </a:extLst>
              </p:cNvPr>
              <p:cNvCxnSpPr/>
              <p:nvPr/>
            </p:nvCxnSpPr>
            <p:spPr>
              <a:xfrm>
                <a:off x="6438741" y="5388168"/>
                <a:ext cx="0" cy="1887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DBB7DE79-DFD1-7C04-E664-1CB7E94971DC}"/>
                  </a:ext>
                </a:extLst>
              </p:cNvPr>
              <p:cNvCxnSpPr/>
              <p:nvPr/>
            </p:nvCxnSpPr>
            <p:spPr>
              <a:xfrm>
                <a:off x="7011772" y="5388168"/>
                <a:ext cx="0" cy="1887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FD0E6C76-AADE-57F0-E152-5395036899DB}"/>
                  </a:ext>
                </a:extLst>
              </p:cNvPr>
              <p:cNvCxnSpPr/>
              <p:nvPr/>
            </p:nvCxnSpPr>
            <p:spPr>
              <a:xfrm>
                <a:off x="7545171" y="5380548"/>
                <a:ext cx="0" cy="1887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0B86C97-70D9-7737-2815-CAF5B3420D49}"/>
                  </a:ext>
                </a:extLst>
              </p:cNvPr>
              <p:cNvCxnSpPr/>
              <p:nvPr/>
            </p:nvCxnSpPr>
            <p:spPr>
              <a:xfrm>
                <a:off x="8070398" y="5386898"/>
                <a:ext cx="0" cy="1887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C410564B-BC47-85A1-F8AD-90D27D0F8850}"/>
                  </a:ext>
                </a:extLst>
              </p:cNvPr>
              <p:cNvCxnSpPr/>
              <p:nvPr/>
            </p:nvCxnSpPr>
            <p:spPr>
              <a:xfrm>
                <a:off x="8634018" y="5388168"/>
                <a:ext cx="0" cy="1887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FC2D540-118D-E831-7821-8CD936B00638}"/>
                  </a:ext>
                </a:extLst>
              </p:cNvPr>
              <p:cNvCxnSpPr/>
              <p:nvPr/>
            </p:nvCxnSpPr>
            <p:spPr>
              <a:xfrm>
                <a:off x="9183441" y="5391343"/>
                <a:ext cx="0" cy="1887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DBE337F-BE35-3C42-B276-0633883FD569}"/>
                  </a:ext>
                </a:extLst>
              </p:cNvPr>
              <p:cNvSpPr txBox="1"/>
              <p:nvPr/>
            </p:nvSpPr>
            <p:spPr>
              <a:xfrm>
                <a:off x="6307134" y="562508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FA9113B6-052F-1058-054A-02640C5BC5AF}"/>
                  </a:ext>
                </a:extLst>
              </p:cNvPr>
              <p:cNvSpPr txBox="1"/>
              <p:nvPr/>
            </p:nvSpPr>
            <p:spPr>
              <a:xfrm>
                <a:off x="6880165" y="562508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2B135B5-4ED2-6ED5-4BDF-436CA598B239}"/>
                  </a:ext>
                </a:extLst>
              </p:cNvPr>
              <p:cNvSpPr txBox="1"/>
              <p:nvPr/>
            </p:nvSpPr>
            <p:spPr>
              <a:xfrm>
                <a:off x="7414268" y="562867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9DDD31E1-FC00-2CE5-676A-A8E5C655F488}"/>
                  </a:ext>
                </a:extLst>
              </p:cNvPr>
              <p:cNvSpPr txBox="1"/>
              <p:nvPr/>
            </p:nvSpPr>
            <p:spPr>
              <a:xfrm>
                <a:off x="7938791" y="563284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5DF74B25-6799-F7AF-366B-8706B916BD2A}"/>
                  </a:ext>
                </a:extLst>
              </p:cNvPr>
              <p:cNvSpPr txBox="1"/>
              <p:nvPr/>
            </p:nvSpPr>
            <p:spPr>
              <a:xfrm>
                <a:off x="8502411" y="562867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91A74CB7-FE68-12F7-196B-197306732E57}"/>
                  </a:ext>
                </a:extLst>
              </p:cNvPr>
              <p:cNvSpPr txBox="1"/>
              <p:nvPr/>
            </p:nvSpPr>
            <p:spPr>
              <a:xfrm>
                <a:off x="9047195" y="563358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688A0A6-3500-145F-A8F2-7D9F87F6BCD5}"/>
                  </a:ext>
                </a:extLst>
              </p:cNvPr>
              <p:cNvSpPr/>
              <p:nvPr/>
            </p:nvSpPr>
            <p:spPr>
              <a:xfrm>
                <a:off x="7551929" y="5082586"/>
                <a:ext cx="549880" cy="246888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7248F30C-D1C7-4A8C-6722-ED41641DD00A}"/>
                  </a:ext>
                </a:extLst>
              </p:cNvPr>
              <p:cNvSpPr/>
              <p:nvPr/>
            </p:nvSpPr>
            <p:spPr>
              <a:xfrm>
                <a:off x="8101809" y="5082586"/>
                <a:ext cx="549880" cy="246888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9920C80A-C67A-47F9-EBF4-BF3E6FE57E4B}"/>
                  </a:ext>
                </a:extLst>
              </p:cNvPr>
              <p:cNvSpPr/>
              <p:nvPr/>
            </p:nvSpPr>
            <p:spPr>
              <a:xfrm>
                <a:off x="8640060" y="5082586"/>
                <a:ext cx="549880" cy="246888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464A7505-14CB-CB5A-0D08-73238A64FBAE}"/>
                  </a:ext>
                </a:extLst>
              </p:cNvPr>
              <p:cNvSpPr/>
              <p:nvPr/>
            </p:nvSpPr>
            <p:spPr>
              <a:xfrm>
                <a:off x="6997594" y="4716989"/>
                <a:ext cx="549880" cy="245366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BD166D38-EE31-B201-532C-E1DEEDCA4ED7}"/>
                  </a:ext>
                </a:extLst>
              </p:cNvPr>
              <p:cNvSpPr/>
              <p:nvPr/>
            </p:nvSpPr>
            <p:spPr>
              <a:xfrm>
                <a:off x="7538821" y="4318376"/>
                <a:ext cx="549880" cy="24536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87D50C28-31C9-8425-C64C-30328C1E79BC}"/>
                  </a:ext>
                </a:extLst>
              </p:cNvPr>
              <p:cNvSpPr/>
              <p:nvPr/>
            </p:nvSpPr>
            <p:spPr>
              <a:xfrm>
                <a:off x="8085526" y="4318376"/>
                <a:ext cx="549880" cy="24536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8ADDDC95-1EB3-0672-A55E-EDAD80D835B2}"/>
                </a:ext>
              </a:extLst>
            </p:cNvPr>
            <p:cNvSpPr/>
            <p:nvPr/>
          </p:nvSpPr>
          <p:spPr>
            <a:xfrm>
              <a:off x="7238230" y="4724104"/>
              <a:ext cx="549880" cy="245366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sp>
        <p:nvSpPr>
          <p:cNvPr id="231" name="Arrow: Left-Right 230">
            <a:extLst>
              <a:ext uri="{FF2B5EF4-FFF2-40B4-BE49-F238E27FC236}">
                <a16:creationId xmlns:a16="http://schemas.microsoft.com/office/drawing/2014/main" id="{B7F2E484-538D-689D-70E7-CC9F8FC1D2B8}"/>
              </a:ext>
            </a:extLst>
          </p:cNvPr>
          <p:cNvSpPr/>
          <p:nvPr/>
        </p:nvSpPr>
        <p:spPr>
          <a:xfrm>
            <a:off x="5463948" y="2209801"/>
            <a:ext cx="2175124" cy="4571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Arrow: Left-Right 231">
            <a:extLst>
              <a:ext uri="{FF2B5EF4-FFF2-40B4-BE49-F238E27FC236}">
                <a16:creationId xmlns:a16="http://schemas.microsoft.com/office/drawing/2014/main" id="{A760DEC0-956E-7A2E-768D-A1F3B3599CD0}"/>
              </a:ext>
            </a:extLst>
          </p:cNvPr>
          <p:cNvSpPr/>
          <p:nvPr/>
        </p:nvSpPr>
        <p:spPr>
          <a:xfrm>
            <a:off x="7119018" y="1822378"/>
            <a:ext cx="1634797" cy="4571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Arrow: Left-Right 232">
            <a:extLst>
              <a:ext uri="{FF2B5EF4-FFF2-40B4-BE49-F238E27FC236}">
                <a16:creationId xmlns:a16="http://schemas.microsoft.com/office/drawing/2014/main" id="{5AEA17B8-30A3-1FA3-3195-350C86FDEDF1}"/>
              </a:ext>
            </a:extLst>
          </p:cNvPr>
          <p:cNvSpPr/>
          <p:nvPr/>
        </p:nvSpPr>
        <p:spPr>
          <a:xfrm>
            <a:off x="7675570" y="1389383"/>
            <a:ext cx="1078246" cy="4571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Arrow: Left-Right 233">
            <a:extLst>
              <a:ext uri="{FF2B5EF4-FFF2-40B4-BE49-F238E27FC236}">
                <a16:creationId xmlns:a16="http://schemas.microsoft.com/office/drawing/2014/main" id="{CC9F6E24-E504-CB34-9ADA-9B3C5225AD5D}"/>
              </a:ext>
            </a:extLst>
          </p:cNvPr>
          <p:cNvSpPr/>
          <p:nvPr/>
        </p:nvSpPr>
        <p:spPr>
          <a:xfrm>
            <a:off x="8339472" y="4412639"/>
            <a:ext cx="544784" cy="4571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Arrow: Left-Right 234">
            <a:extLst>
              <a:ext uri="{FF2B5EF4-FFF2-40B4-BE49-F238E27FC236}">
                <a16:creationId xmlns:a16="http://schemas.microsoft.com/office/drawing/2014/main" id="{9C3F085F-CBBC-3E3B-2EBC-964F74E49BF4}"/>
              </a:ext>
            </a:extLst>
          </p:cNvPr>
          <p:cNvSpPr/>
          <p:nvPr/>
        </p:nvSpPr>
        <p:spPr>
          <a:xfrm>
            <a:off x="7794688" y="4835506"/>
            <a:ext cx="1089568" cy="4571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Arrow: Left-Right 235">
            <a:extLst>
              <a:ext uri="{FF2B5EF4-FFF2-40B4-BE49-F238E27FC236}">
                <a16:creationId xmlns:a16="http://schemas.microsoft.com/office/drawing/2014/main" id="{7BF938F8-D4B8-3CAB-8DCE-D97BC7924B93}"/>
              </a:ext>
            </a:extLst>
          </p:cNvPr>
          <p:cNvSpPr/>
          <p:nvPr/>
        </p:nvSpPr>
        <p:spPr>
          <a:xfrm>
            <a:off x="5575517" y="5179756"/>
            <a:ext cx="568678" cy="4571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4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77" grpId="0"/>
      <p:bldP spid="222" grpId="0" animBg="1"/>
      <p:bldP spid="223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90CAD-01EA-E58F-4C14-E75C1E53C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9448DA-B304-998B-005E-F67971AC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24" y="60221"/>
            <a:ext cx="9643185" cy="488158"/>
          </a:xfrm>
        </p:spPr>
        <p:txBody>
          <a:bodyPr lIns="0" tIns="0" rIns="0" bIns="0">
            <a:noAutofit/>
          </a:bodyPr>
          <a:lstStyle/>
          <a:p>
            <a:r>
              <a:rPr lang="en-US" sz="2400" dirty="0"/>
              <a:t>Batch vs. Continuous and Degrees of Freedom</a:t>
            </a:r>
          </a:p>
        </p:txBody>
      </p:sp>
      <p:sp>
        <p:nvSpPr>
          <p:cNvPr id="163" name="Slide Number Placeholder 5">
            <a:extLst>
              <a:ext uri="{FF2B5EF4-FFF2-40B4-BE49-F238E27FC236}">
                <a16:creationId xmlns:a16="http://schemas.microsoft.com/office/drawing/2014/main" id="{97CBEA3A-D3FF-2307-CD44-09DF8094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648" y="6391275"/>
            <a:ext cx="819150" cy="365125"/>
          </a:xfrm>
        </p:spPr>
        <p:txBody>
          <a:bodyPr/>
          <a:lstStyle/>
          <a:p>
            <a:fld id="{813322BD-5D4F-49D0-87C6-5CD8364C333F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01B04C-B3C6-3610-8EE1-36FC28ECA028}"/>
              </a:ext>
            </a:extLst>
          </p:cNvPr>
          <p:cNvGrpSpPr/>
          <p:nvPr/>
        </p:nvGrpSpPr>
        <p:grpSpPr>
          <a:xfrm>
            <a:off x="864422" y="956388"/>
            <a:ext cx="4252150" cy="2139953"/>
            <a:chOff x="187347" y="3950874"/>
            <a:chExt cx="4252150" cy="21399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1610B04-2321-604C-E523-C93BB5956A12}"/>
                </a:ext>
              </a:extLst>
            </p:cNvPr>
            <p:cNvGrpSpPr/>
            <p:nvPr/>
          </p:nvGrpSpPr>
          <p:grpSpPr>
            <a:xfrm>
              <a:off x="187347" y="4421360"/>
              <a:ext cx="4252150" cy="1083631"/>
              <a:chOff x="187347" y="4421360"/>
              <a:chExt cx="4252150" cy="1083631"/>
            </a:xfrm>
          </p:grpSpPr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F7FDDF94-D76F-27C8-680E-156D464110B6}"/>
                  </a:ext>
                </a:extLst>
              </p:cNvPr>
              <p:cNvSpPr/>
              <p:nvPr/>
            </p:nvSpPr>
            <p:spPr>
              <a:xfrm>
                <a:off x="187347" y="4812265"/>
                <a:ext cx="354887" cy="348849"/>
              </a:xfrm>
              <a:prstGeom prst="flowChartConnector">
                <a:avLst/>
              </a:prstGeom>
              <a:pattFill prst="dotGrid">
                <a:fgClr>
                  <a:schemeClr val="tx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RM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B2D55B-AE63-1A7E-A4C4-F5A17E5BAD78}"/>
                  </a:ext>
                </a:extLst>
              </p:cNvPr>
              <p:cNvSpPr/>
              <p:nvPr/>
            </p:nvSpPr>
            <p:spPr>
              <a:xfrm>
                <a:off x="995467" y="4421360"/>
                <a:ext cx="754349" cy="34553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T1-U1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4CF6E6D-01F8-E55E-DA2D-9F9F5E15E21C}"/>
                  </a:ext>
                </a:extLst>
              </p:cNvPr>
              <p:cNvCxnSpPr>
                <a:cxnSpLocks/>
                <a:stCxn id="8" idx="6"/>
                <a:endCxn id="10" idx="1"/>
              </p:cNvCxnSpPr>
              <p:nvPr/>
            </p:nvCxnSpPr>
            <p:spPr>
              <a:xfrm flipV="1">
                <a:off x="542234" y="4594127"/>
                <a:ext cx="453233" cy="3925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97E6B0A-AC26-AF7D-7462-0C3F922506E6}"/>
                  </a:ext>
                </a:extLst>
              </p:cNvPr>
              <p:cNvCxnSpPr>
                <a:cxnSpLocks/>
                <a:stCxn id="10" idx="3"/>
                <a:endCxn id="13" idx="2"/>
              </p:cNvCxnSpPr>
              <p:nvPr/>
            </p:nvCxnSpPr>
            <p:spPr>
              <a:xfrm>
                <a:off x="1749816" y="4594127"/>
                <a:ext cx="508134" cy="38178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5EB44E3C-B376-F519-E1D8-44D431F309D1}"/>
                  </a:ext>
                </a:extLst>
              </p:cNvPr>
              <p:cNvSpPr/>
              <p:nvPr/>
            </p:nvSpPr>
            <p:spPr>
              <a:xfrm>
                <a:off x="2257950" y="4801484"/>
                <a:ext cx="354887" cy="348849"/>
              </a:xfrm>
              <a:prstGeom prst="flowChartConnector">
                <a:avLst/>
              </a:prstGeom>
              <a:pattFill prst="dotGrid">
                <a:fgClr>
                  <a:schemeClr val="tx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IA1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20295A-FDCB-DEF8-4E42-7B9FB688DB83}"/>
                  </a:ext>
                </a:extLst>
              </p:cNvPr>
              <p:cNvSpPr/>
              <p:nvPr/>
            </p:nvSpPr>
            <p:spPr>
              <a:xfrm>
                <a:off x="995467" y="5159457"/>
                <a:ext cx="754349" cy="345534"/>
              </a:xfrm>
              <a:prstGeom prst="rect">
                <a:avLst/>
              </a:prstGeom>
              <a:noFill/>
              <a:ln w="28575">
                <a:solidFill>
                  <a:srgbClr val="4F81BD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T1-U2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049B6D3-55DF-BA90-3DAB-F6FB417473E2}"/>
                  </a:ext>
                </a:extLst>
              </p:cNvPr>
              <p:cNvCxnSpPr>
                <a:cxnSpLocks/>
                <a:stCxn id="8" idx="6"/>
                <a:endCxn id="15" idx="1"/>
              </p:cNvCxnSpPr>
              <p:nvPr/>
            </p:nvCxnSpPr>
            <p:spPr>
              <a:xfrm>
                <a:off x="542234" y="4986690"/>
                <a:ext cx="453233" cy="34553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D766876-3FEE-DC84-BB34-0F3DC128F54C}"/>
                  </a:ext>
                </a:extLst>
              </p:cNvPr>
              <p:cNvCxnSpPr>
                <a:cxnSpLocks/>
                <a:stCxn id="15" idx="3"/>
                <a:endCxn id="13" idx="2"/>
              </p:cNvCxnSpPr>
              <p:nvPr/>
            </p:nvCxnSpPr>
            <p:spPr>
              <a:xfrm flipV="1">
                <a:off x="1749816" y="4975909"/>
                <a:ext cx="508134" cy="3563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0E66B0A4-124F-536D-8C40-B13E4929583F}"/>
                  </a:ext>
                </a:extLst>
              </p:cNvPr>
              <p:cNvSpPr/>
              <p:nvPr/>
            </p:nvSpPr>
            <p:spPr>
              <a:xfrm>
                <a:off x="4084610" y="4799827"/>
                <a:ext cx="354887" cy="348849"/>
              </a:xfrm>
              <a:prstGeom prst="flowChartConnector">
                <a:avLst/>
              </a:prstGeom>
              <a:pattFill prst="dotGrid">
                <a:fgClr>
                  <a:schemeClr val="tx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P1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78620D4-33A9-D06F-76C0-830070CB59FB}"/>
                  </a:ext>
                </a:extLst>
              </p:cNvPr>
              <p:cNvCxnSpPr>
                <a:cxnSpLocks/>
                <a:stCxn id="22" idx="3"/>
                <a:endCxn id="19" idx="2"/>
              </p:cNvCxnSpPr>
              <p:nvPr/>
            </p:nvCxnSpPr>
            <p:spPr>
              <a:xfrm flipV="1">
                <a:off x="3744869" y="4974252"/>
                <a:ext cx="339741" cy="165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8F865AE-EFD1-766A-C491-8FD68EF83085}"/>
                  </a:ext>
                </a:extLst>
              </p:cNvPr>
              <p:cNvCxnSpPr>
                <a:cxnSpLocks/>
                <a:stCxn id="13" idx="6"/>
                <a:endCxn id="22" idx="1"/>
              </p:cNvCxnSpPr>
              <p:nvPr/>
            </p:nvCxnSpPr>
            <p:spPr>
              <a:xfrm>
                <a:off x="2612837" y="4975909"/>
                <a:ext cx="37017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6B13E2E-B182-DB56-2647-409C98BFDF65}"/>
                  </a:ext>
                </a:extLst>
              </p:cNvPr>
              <p:cNvSpPr/>
              <p:nvPr/>
            </p:nvSpPr>
            <p:spPr>
              <a:xfrm>
                <a:off x="2983010" y="4803142"/>
                <a:ext cx="761859" cy="345534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T2-U3</a:t>
                </a:r>
                <a:endParaRPr lang="en-US" sz="15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8E3F68-72C5-75D8-B7B5-7EA498D63763}"/>
                    </a:ext>
                  </a:extLst>
                </p:cNvPr>
                <p:cNvSpPr txBox="1"/>
                <p:nvPr/>
              </p:nvSpPr>
              <p:spPr>
                <a:xfrm>
                  <a:off x="668176" y="3950874"/>
                  <a:ext cx="1484339" cy="459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[2, 3] kg/h</a:t>
                  </a:r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dirty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p>
                      </m:sSubSup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i="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[4, 5] h</a:t>
                  </a: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8E3F68-72C5-75D8-B7B5-7EA498D63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176" y="3950874"/>
                  <a:ext cx="1484339" cy="459741"/>
                </a:xfrm>
                <a:prstGeom prst="rect">
                  <a:avLst/>
                </a:prstGeom>
                <a:blipFill>
                  <a:blip r:embed="rId3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F281354-1363-CF8E-3BAF-E5818959341E}"/>
                    </a:ext>
                  </a:extLst>
                </p:cNvPr>
                <p:cNvSpPr txBox="1"/>
                <p:nvPr/>
              </p:nvSpPr>
              <p:spPr>
                <a:xfrm>
                  <a:off x="630471" y="5631086"/>
                  <a:ext cx="1484339" cy="459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[2, 3] kg/h</a:t>
                  </a:r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dirty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p>
                      </m:sSubSup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i="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[1, 4] h</a:t>
                  </a: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F281354-1363-CF8E-3BAF-E58189593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471" y="5631086"/>
                  <a:ext cx="1484339" cy="459741"/>
                </a:xfrm>
                <a:prstGeom prst="rect">
                  <a:avLst/>
                </a:prstGeom>
                <a:blipFill>
                  <a:blip r:embed="rId4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77713B5-C113-5FEE-8495-970885104892}"/>
                    </a:ext>
                  </a:extLst>
                </p:cNvPr>
                <p:cNvSpPr txBox="1"/>
                <p:nvPr/>
              </p:nvSpPr>
              <p:spPr>
                <a:xfrm>
                  <a:off x="2640246" y="4325276"/>
                  <a:ext cx="1603687" cy="459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[20, 25] kg/h</a:t>
                  </a:r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dirty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p>
                      </m:sSubSup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i="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[3, 5] h</a:t>
                  </a: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77713B5-C113-5FEE-8495-970885104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246" y="4325276"/>
                  <a:ext cx="1603687" cy="459741"/>
                </a:xfrm>
                <a:prstGeom prst="rect">
                  <a:avLst/>
                </a:prstGeom>
                <a:blipFill>
                  <a:blip r:embed="rId5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12FE4CF-EF09-A1B8-18B6-801A12AD6BC5}"/>
              </a:ext>
            </a:extLst>
          </p:cNvPr>
          <p:cNvGrpSpPr/>
          <p:nvPr/>
        </p:nvGrpSpPr>
        <p:grpSpPr>
          <a:xfrm>
            <a:off x="864422" y="3959277"/>
            <a:ext cx="4252150" cy="2139953"/>
            <a:chOff x="187347" y="3950874"/>
            <a:chExt cx="4252150" cy="2139953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06E84BC7-5702-9528-DB81-128C16042794}"/>
                </a:ext>
              </a:extLst>
            </p:cNvPr>
            <p:cNvGrpSpPr/>
            <p:nvPr/>
          </p:nvGrpSpPr>
          <p:grpSpPr>
            <a:xfrm>
              <a:off x="187347" y="4421360"/>
              <a:ext cx="4252150" cy="1083631"/>
              <a:chOff x="187347" y="4421360"/>
              <a:chExt cx="4252150" cy="1083631"/>
            </a:xfrm>
          </p:grpSpPr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07F48E49-3E5E-3775-6672-F4509B545F4E}"/>
                  </a:ext>
                </a:extLst>
              </p:cNvPr>
              <p:cNvSpPr/>
              <p:nvPr/>
            </p:nvSpPr>
            <p:spPr>
              <a:xfrm>
                <a:off x="187347" y="4812265"/>
                <a:ext cx="354887" cy="348849"/>
              </a:xfrm>
              <a:prstGeom prst="flowChartConnector">
                <a:avLst/>
              </a:prstGeom>
              <a:pattFill prst="dotGrid">
                <a:fgClr>
                  <a:schemeClr val="tx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RM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862E380-8B9A-9797-0B39-94A3E626552F}"/>
                  </a:ext>
                </a:extLst>
              </p:cNvPr>
              <p:cNvSpPr/>
              <p:nvPr/>
            </p:nvSpPr>
            <p:spPr>
              <a:xfrm>
                <a:off x="995467" y="4421360"/>
                <a:ext cx="754349" cy="34553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T1-U1</a:t>
                </a:r>
              </a:p>
            </p:txBody>
          </p: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BE999D7F-67D7-524C-F05E-D757851ABDA5}"/>
                  </a:ext>
                </a:extLst>
              </p:cNvPr>
              <p:cNvCxnSpPr>
                <a:cxnSpLocks/>
                <a:stCxn id="155" idx="6"/>
                <a:endCxn id="156" idx="1"/>
              </p:cNvCxnSpPr>
              <p:nvPr/>
            </p:nvCxnSpPr>
            <p:spPr>
              <a:xfrm flipV="1">
                <a:off x="542234" y="4594127"/>
                <a:ext cx="453233" cy="3925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8ECD27E5-A342-DB18-B99F-AF4D12E216AD}"/>
                  </a:ext>
                </a:extLst>
              </p:cNvPr>
              <p:cNvCxnSpPr>
                <a:cxnSpLocks/>
                <a:stCxn id="156" idx="3"/>
                <a:endCxn id="175" idx="2"/>
              </p:cNvCxnSpPr>
              <p:nvPr/>
            </p:nvCxnSpPr>
            <p:spPr>
              <a:xfrm>
                <a:off x="1749816" y="4594127"/>
                <a:ext cx="508134" cy="38178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ECBE32C6-5A23-E6FA-C91B-C3EEBBDD0983}"/>
                  </a:ext>
                </a:extLst>
              </p:cNvPr>
              <p:cNvSpPr/>
              <p:nvPr/>
            </p:nvSpPr>
            <p:spPr>
              <a:xfrm>
                <a:off x="2257950" y="4801484"/>
                <a:ext cx="354887" cy="348849"/>
              </a:xfrm>
              <a:prstGeom prst="flowChartConnector">
                <a:avLst/>
              </a:prstGeom>
              <a:pattFill prst="dotGrid">
                <a:fgClr>
                  <a:schemeClr val="tx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IA1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7BFB45B-03D1-2335-6514-FA00BC5EB548}"/>
                  </a:ext>
                </a:extLst>
              </p:cNvPr>
              <p:cNvSpPr/>
              <p:nvPr/>
            </p:nvSpPr>
            <p:spPr>
              <a:xfrm>
                <a:off x="995467" y="5159457"/>
                <a:ext cx="754349" cy="345534"/>
              </a:xfrm>
              <a:prstGeom prst="rect">
                <a:avLst/>
              </a:prstGeom>
              <a:noFill/>
              <a:ln w="28575">
                <a:solidFill>
                  <a:srgbClr val="4F81BD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T1-U2</a:t>
                </a:r>
              </a:p>
            </p:txBody>
          </p: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06F022DC-496E-B634-2664-E57F643C0620}"/>
                  </a:ext>
                </a:extLst>
              </p:cNvPr>
              <p:cNvCxnSpPr>
                <a:cxnSpLocks/>
                <a:stCxn id="155" idx="6"/>
                <a:endCxn id="176" idx="1"/>
              </p:cNvCxnSpPr>
              <p:nvPr/>
            </p:nvCxnSpPr>
            <p:spPr>
              <a:xfrm>
                <a:off x="542234" y="4986690"/>
                <a:ext cx="453233" cy="34553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88FCFB4C-2389-E0D4-97E6-BA85F1831414}"/>
                  </a:ext>
                </a:extLst>
              </p:cNvPr>
              <p:cNvCxnSpPr>
                <a:cxnSpLocks/>
                <a:stCxn id="176" idx="3"/>
                <a:endCxn id="175" idx="2"/>
              </p:cNvCxnSpPr>
              <p:nvPr/>
            </p:nvCxnSpPr>
            <p:spPr>
              <a:xfrm flipV="1">
                <a:off x="1749816" y="4975909"/>
                <a:ext cx="508134" cy="3563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0" name="Flowchart: Connector 179">
                <a:extLst>
                  <a:ext uri="{FF2B5EF4-FFF2-40B4-BE49-F238E27FC236}">
                    <a16:creationId xmlns:a16="http://schemas.microsoft.com/office/drawing/2014/main" id="{3B87CF23-DEAB-63D5-DD0C-BD149338EB6B}"/>
                  </a:ext>
                </a:extLst>
              </p:cNvPr>
              <p:cNvSpPr/>
              <p:nvPr/>
            </p:nvSpPr>
            <p:spPr>
              <a:xfrm>
                <a:off x="4084610" y="4799827"/>
                <a:ext cx="354887" cy="348849"/>
              </a:xfrm>
              <a:prstGeom prst="flowChartConnector">
                <a:avLst/>
              </a:prstGeom>
              <a:pattFill prst="dotGrid">
                <a:fgClr>
                  <a:schemeClr val="tx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P1</a:t>
                </a:r>
              </a:p>
            </p:txBody>
          </p: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3D519343-0CB1-6030-A4E8-98BA91AFE80B}"/>
                  </a:ext>
                </a:extLst>
              </p:cNvPr>
              <p:cNvCxnSpPr>
                <a:cxnSpLocks/>
                <a:stCxn id="183" idx="3"/>
                <a:endCxn id="180" idx="2"/>
              </p:cNvCxnSpPr>
              <p:nvPr/>
            </p:nvCxnSpPr>
            <p:spPr>
              <a:xfrm flipV="1">
                <a:off x="3744869" y="4974252"/>
                <a:ext cx="339741" cy="165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55550F43-E50F-33DC-C748-A42EF8CEDD1E}"/>
                  </a:ext>
                </a:extLst>
              </p:cNvPr>
              <p:cNvCxnSpPr>
                <a:cxnSpLocks/>
                <a:stCxn id="175" idx="6"/>
                <a:endCxn id="183" idx="1"/>
              </p:cNvCxnSpPr>
              <p:nvPr/>
            </p:nvCxnSpPr>
            <p:spPr>
              <a:xfrm>
                <a:off x="2612837" y="4975909"/>
                <a:ext cx="37017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9142B274-CB13-83AF-6CB4-80689993AB66}"/>
                  </a:ext>
                </a:extLst>
              </p:cNvPr>
              <p:cNvSpPr/>
              <p:nvPr/>
            </p:nvSpPr>
            <p:spPr>
              <a:xfrm>
                <a:off x="2983010" y="4803142"/>
                <a:ext cx="761859" cy="345534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T2-U3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1934D33D-9912-10A7-7BEF-34560068CECF}"/>
                    </a:ext>
                  </a:extLst>
                </p:cNvPr>
                <p:cNvSpPr txBox="1"/>
                <p:nvPr/>
              </p:nvSpPr>
              <p:spPr>
                <a:xfrm>
                  <a:off x="668176" y="3950874"/>
                  <a:ext cx="1614334" cy="459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[20, 30] kg/h</a:t>
                  </a:r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dirty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p>
                      </m:sSubSup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i="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[4, 5] h</a:t>
                  </a:r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1934D33D-9912-10A7-7BEF-34560068C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176" y="3950874"/>
                  <a:ext cx="1614334" cy="459741"/>
                </a:xfrm>
                <a:prstGeom prst="rect">
                  <a:avLst/>
                </a:prstGeom>
                <a:blipFill>
                  <a:blip r:embed="rId6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63C65C47-FCCA-A324-3FA1-672F9FB5C149}"/>
                    </a:ext>
                  </a:extLst>
                </p:cNvPr>
                <p:cNvSpPr txBox="1"/>
                <p:nvPr/>
              </p:nvSpPr>
              <p:spPr>
                <a:xfrm>
                  <a:off x="630471" y="5631086"/>
                  <a:ext cx="1614334" cy="459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[15, 25] kg/h</a:t>
                  </a:r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dirty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p>
                      </m:sSubSup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i="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[1, 4] h</a:t>
                  </a:r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63C65C47-FCCA-A324-3FA1-672F9FB5C1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471" y="5631086"/>
                  <a:ext cx="1614334" cy="459741"/>
                </a:xfrm>
                <a:prstGeom prst="rect">
                  <a:avLst/>
                </a:prstGeom>
                <a:blipFill>
                  <a:blip r:embed="rId7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B8D79E8E-13D3-3848-E579-11127CA5FFBD}"/>
                    </a:ext>
                  </a:extLst>
                </p:cNvPr>
                <p:cNvSpPr txBox="1"/>
                <p:nvPr/>
              </p:nvSpPr>
              <p:spPr>
                <a:xfrm>
                  <a:off x="2640246" y="4325276"/>
                  <a:ext cx="1484339" cy="459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[3, 5] kg/h</a:t>
                  </a:r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dirty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p>
                      </m:sSubSup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000" i="0" dirty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</m:sSubSup>
                    </m:oMath>
                  </a14:m>
                  <a:r>
                    <a:rPr lang="en-US" sz="1000" dirty="0"/>
                    <a:t> = [3, 5] h</a:t>
                  </a:r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B8D79E8E-13D3-3848-E579-11127CA5F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246" y="4325276"/>
                  <a:ext cx="1484339" cy="459741"/>
                </a:xfrm>
                <a:prstGeom prst="rect">
                  <a:avLst/>
                </a:prstGeom>
                <a:blipFill>
                  <a:blip r:embed="rId8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AA315ED5-D655-339C-FC85-D2787AFEFEDF}"/>
              </a:ext>
            </a:extLst>
          </p:cNvPr>
          <p:cNvGrpSpPr/>
          <p:nvPr/>
        </p:nvGrpSpPr>
        <p:grpSpPr>
          <a:xfrm>
            <a:off x="5392981" y="3886715"/>
            <a:ext cx="6734446" cy="2038271"/>
            <a:chOff x="5392981" y="3886715"/>
            <a:chExt cx="6734446" cy="2038271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0C97ACE8-438F-44FA-8316-EDDF1F73A3B1}"/>
                </a:ext>
              </a:extLst>
            </p:cNvPr>
            <p:cNvGrpSpPr/>
            <p:nvPr/>
          </p:nvGrpSpPr>
          <p:grpSpPr>
            <a:xfrm>
              <a:off x="5392981" y="3886715"/>
              <a:ext cx="6734446" cy="2038271"/>
              <a:chOff x="4715906" y="3878312"/>
              <a:chExt cx="6734446" cy="2038271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7B6681CF-E802-7D57-DA6A-58B0A5A0A8DE}"/>
                  </a:ext>
                </a:extLst>
              </p:cNvPr>
              <p:cNvGrpSpPr/>
              <p:nvPr/>
            </p:nvGrpSpPr>
            <p:grpSpPr>
              <a:xfrm>
                <a:off x="4715906" y="3878312"/>
                <a:ext cx="6734446" cy="2038271"/>
                <a:chOff x="5025339" y="3872309"/>
                <a:chExt cx="6734446" cy="2038271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2001A816-28A9-CFE4-7B46-5E0FBB8FEC56}"/>
                    </a:ext>
                  </a:extLst>
                </p:cNvPr>
                <p:cNvSpPr/>
                <p:nvPr/>
              </p:nvSpPr>
              <p:spPr>
                <a:xfrm>
                  <a:off x="5894678" y="4318287"/>
                  <a:ext cx="549880" cy="245366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20</a:t>
                  </a: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EA1CF3AA-C1FC-C823-28B9-2C77C62B80E0}"/>
                    </a:ext>
                  </a:extLst>
                </p:cNvPr>
                <p:cNvSpPr/>
                <p:nvPr/>
              </p:nvSpPr>
              <p:spPr>
                <a:xfrm>
                  <a:off x="6441383" y="4318287"/>
                  <a:ext cx="549880" cy="245366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20</a:t>
                  </a: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760FF51F-334C-88D9-DC82-9F12E83D06E4}"/>
                    </a:ext>
                  </a:extLst>
                </p:cNvPr>
                <p:cNvSpPr/>
                <p:nvPr/>
              </p:nvSpPr>
              <p:spPr>
                <a:xfrm>
                  <a:off x="6990023" y="4318287"/>
                  <a:ext cx="549880" cy="245366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20</a:t>
                  </a: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F4CB1890-154F-EA70-323B-4C97D60A97D2}"/>
                    </a:ext>
                  </a:extLst>
                </p:cNvPr>
                <p:cNvSpPr/>
                <p:nvPr/>
              </p:nvSpPr>
              <p:spPr>
                <a:xfrm>
                  <a:off x="5898085" y="4717166"/>
                  <a:ext cx="549880" cy="245366"/>
                </a:xfrm>
                <a:prstGeom prst="rect">
                  <a:avLst/>
                </a:prstGeom>
                <a:solidFill>
                  <a:schemeClr val="accent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15</a:t>
                  </a: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527EDA2C-88FB-79DD-7313-1CFCC2B44677}"/>
                    </a:ext>
                  </a:extLst>
                </p:cNvPr>
                <p:cNvSpPr/>
                <p:nvPr/>
              </p:nvSpPr>
              <p:spPr>
                <a:xfrm>
                  <a:off x="6447965" y="4717166"/>
                  <a:ext cx="549880" cy="245366"/>
                </a:xfrm>
                <a:prstGeom prst="rect">
                  <a:avLst/>
                </a:prstGeom>
                <a:solidFill>
                  <a:schemeClr val="accent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15</a:t>
                  </a: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BF3E4F7C-7628-EBDB-7A96-D342A3D18FC3}"/>
                    </a:ext>
                  </a:extLst>
                </p:cNvPr>
                <p:cNvSpPr/>
                <p:nvPr/>
              </p:nvSpPr>
              <p:spPr>
                <a:xfrm>
                  <a:off x="6451475" y="5079728"/>
                  <a:ext cx="549880" cy="246888"/>
                </a:xfrm>
                <a:prstGeom prst="rect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5</a:t>
                  </a:r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70B94F61-E684-2486-B223-B0E8824A9837}"/>
                    </a:ext>
                  </a:extLst>
                </p:cNvPr>
                <p:cNvSpPr/>
                <p:nvPr/>
              </p:nvSpPr>
              <p:spPr>
                <a:xfrm>
                  <a:off x="7001355" y="5082586"/>
                  <a:ext cx="549880" cy="246888"/>
                </a:xfrm>
                <a:prstGeom prst="rect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5</a:t>
                  </a:r>
                </a:p>
              </p:txBody>
            </p:sp>
            <p:cxnSp>
              <p:nvCxnSpPr>
                <p:cNvPr id="215" name="Straight Arrow Connector 214">
                  <a:extLst>
                    <a:ext uri="{FF2B5EF4-FFF2-40B4-BE49-F238E27FC236}">
                      <a16:creationId xmlns:a16="http://schemas.microsoft.com/office/drawing/2014/main" id="{877995DD-F2B2-07C6-7597-9D3043913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90101" y="3872309"/>
                  <a:ext cx="0" cy="18264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Arrow Connector 218">
                  <a:extLst>
                    <a:ext uri="{FF2B5EF4-FFF2-40B4-BE49-F238E27FC236}">
                      <a16:creationId xmlns:a16="http://schemas.microsoft.com/office/drawing/2014/main" id="{0E0E0F88-67ED-C0BE-F798-33A82F762B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0101" y="5485440"/>
                  <a:ext cx="586968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3DB0EBC0-139D-C620-111B-986450E1E0D9}"/>
                    </a:ext>
                  </a:extLst>
                </p:cNvPr>
                <p:cNvSpPr txBox="1"/>
                <p:nvPr/>
              </p:nvSpPr>
              <p:spPr>
                <a:xfrm>
                  <a:off x="5025339" y="4179741"/>
                  <a:ext cx="7489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T1-U1</a:t>
                  </a: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E726E17-8707-96C4-3161-E51B45E199D5}"/>
                    </a:ext>
                  </a:extLst>
                </p:cNvPr>
                <p:cNvSpPr txBox="1"/>
                <p:nvPr/>
              </p:nvSpPr>
              <p:spPr>
                <a:xfrm>
                  <a:off x="5034131" y="4597816"/>
                  <a:ext cx="7489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T1-U2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99F264BB-A9EA-82FF-B340-A578F3A7BC06}"/>
                    </a:ext>
                  </a:extLst>
                </p:cNvPr>
                <p:cNvSpPr txBox="1"/>
                <p:nvPr/>
              </p:nvSpPr>
              <p:spPr>
                <a:xfrm>
                  <a:off x="5056991" y="5012130"/>
                  <a:ext cx="7489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T2-U3</a:t>
                  </a: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D0174931-27DF-6FDB-9BE5-31AC85F3E212}"/>
                    </a:ext>
                  </a:extLst>
                </p:cNvPr>
                <p:cNvSpPr txBox="1"/>
                <p:nvPr/>
              </p:nvSpPr>
              <p:spPr>
                <a:xfrm>
                  <a:off x="5758494" y="5625083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</a:p>
              </p:txBody>
            </p: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A6E5E097-50FE-8333-532B-44DA2D3CC751}"/>
                    </a:ext>
                  </a:extLst>
                </p:cNvPr>
                <p:cNvCxnSpPr/>
                <p:nvPr/>
              </p:nvCxnSpPr>
              <p:spPr>
                <a:xfrm>
                  <a:off x="6438741" y="5388168"/>
                  <a:ext cx="0" cy="188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3CE55B2C-6731-E265-A33F-20814F8BEF1A}"/>
                    </a:ext>
                  </a:extLst>
                </p:cNvPr>
                <p:cNvCxnSpPr/>
                <p:nvPr/>
              </p:nvCxnSpPr>
              <p:spPr>
                <a:xfrm>
                  <a:off x="7011772" y="5388168"/>
                  <a:ext cx="0" cy="188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7E230C96-2EAB-4BB0-12D2-1596D693895D}"/>
                    </a:ext>
                  </a:extLst>
                </p:cNvPr>
                <p:cNvCxnSpPr/>
                <p:nvPr/>
              </p:nvCxnSpPr>
              <p:spPr>
                <a:xfrm>
                  <a:off x="7545171" y="5380548"/>
                  <a:ext cx="0" cy="188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6EB8CFA3-CBE6-D1C7-F72F-BF4EE93419C4}"/>
                    </a:ext>
                  </a:extLst>
                </p:cNvPr>
                <p:cNvCxnSpPr/>
                <p:nvPr/>
              </p:nvCxnSpPr>
              <p:spPr>
                <a:xfrm>
                  <a:off x="8070398" y="5386898"/>
                  <a:ext cx="0" cy="188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069132BA-F0AD-E5CE-D3C9-94EE747284E3}"/>
                    </a:ext>
                  </a:extLst>
                </p:cNvPr>
                <p:cNvCxnSpPr/>
                <p:nvPr/>
              </p:nvCxnSpPr>
              <p:spPr>
                <a:xfrm>
                  <a:off x="8634018" y="5388168"/>
                  <a:ext cx="0" cy="188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D8354B3C-8A13-0447-946D-07D2AD9D91DC}"/>
                    </a:ext>
                  </a:extLst>
                </p:cNvPr>
                <p:cNvCxnSpPr/>
                <p:nvPr/>
              </p:nvCxnSpPr>
              <p:spPr>
                <a:xfrm>
                  <a:off x="9183441" y="5391343"/>
                  <a:ext cx="0" cy="188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8EABC495-7084-BCC5-81C2-DA02CD209DBD}"/>
                    </a:ext>
                  </a:extLst>
                </p:cNvPr>
                <p:cNvSpPr txBox="1"/>
                <p:nvPr/>
              </p:nvSpPr>
              <p:spPr>
                <a:xfrm>
                  <a:off x="6307134" y="5625083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1C2056D3-BC05-1015-EEC7-9B1BE1AD306F}"/>
                    </a:ext>
                  </a:extLst>
                </p:cNvPr>
                <p:cNvSpPr txBox="1"/>
                <p:nvPr/>
              </p:nvSpPr>
              <p:spPr>
                <a:xfrm>
                  <a:off x="6880165" y="5625083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344A8827-3211-9D37-1359-C2D384213F1F}"/>
                    </a:ext>
                  </a:extLst>
                </p:cNvPr>
                <p:cNvSpPr txBox="1"/>
                <p:nvPr/>
              </p:nvSpPr>
              <p:spPr>
                <a:xfrm>
                  <a:off x="7414268" y="5628672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B6D91438-20E4-89F3-56AC-7C6FEE72CB3D}"/>
                    </a:ext>
                  </a:extLst>
                </p:cNvPr>
                <p:cNvSpPr txBox="1"/>
                <p:nvPr/>
              </p:nvSpPr>
              <p:spPr>
                <a:xfrm>
                  <a:off x="7938791" y="5632848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4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940761E6-E7FD-7A24-20FE-9F9EF45B6AF6}"/>
                    </a:ext>
                  </a:extLst>
                </p:cNvPr>
                <p:cNvSpPr txBox="1"/>
                <p:nvPr/>
              </p:nvSpPr>
              <p:spPr>
                <a:xfrm>
                  <a:off x="8502411" y="5628672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5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276FD7C7-65D9-2EE7-9EE6-76FE614FE84C}"/>
                    </a:ext>
                  </a:extLst>
                </p:cNvPr>
                <p:cNvSpPr txBox="1"/>
                <p:nvPr/>
              </p:nvSpPr>
              <p:spPr>
                <a:xfrm>
                  <a:off x="9047195" y="563358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6</a:t>
                  </a:r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611A915C-E60A-2073-14CC-75C6AD882D15}"/>
                    </a:ext>
                  </a:extLst>
                </p:cNvPr>
                <p:cNvSpPr/>
                <p:nvPr/>
              </p:nvSpPr>
              <p:spPr>
                <a:xfrm>
                  <a:off x="7551929" y="5082586"/>
                  <a:ext cx="549880" cy="246888"/>
                </a:xfrm>
                <a:prstGeom prst="rect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5</a:t>
                  </a:r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16585AC0-31C9-FBC9-46F8-9A72B75F0B5A}"/>
                    </a:ext>
                  </a:extLst>
                </p:cNvPr>
                <p:cNvSpPr/>
                <p:nvPr/>
              </p:nvSpPr>
              <p:spPr>
                <a:xfrm>
                  <a:off x="8101809" y="5082586"/>
                  <a:ext cx="549880" cy="246888"/>
                </a:xfrm>
                <a:prstGeom prst="rect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5</a:t>
                  </a:r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C41CA0F5-A34C-3580-5C2E-5D3F320228F1}"/>
                    </a:ext>
                  </a:extLst>
                </p:cNvPr>
                <p:cNvSpPr/>
                <p:nvPr/>
              </p:nvSpPr>
              <p:spPr>
                <a:xfrm>
                  <a:off x="8640060" y="5082586"/>
                  <a:ext cx="549880" cy="246888"/>
                </a:xfrm>
                <a:prstGeom prst="rect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5</a:t>
                  </a:r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AE62FCA8-4BA5-D7DC-D0CF-508DD3265BDE}"/>
                    </a:ext>
                  </a:extLst>
                </p:cNvPr>
                <p:cNvSpPr/>
                <p:nvPr/>
              </p:nvSpPr>
              <p:spPr>
                <a:xfrm>
                  <a:off x="6997594" y="4716989"/>
                  <a:ext cx="549880" cy="245366"/>
                </a:xfrm>
                <a:prstGeom prst="rect">
                  <a:avLst/>
                </a:prstGeom>
                <a:solidFill>
                  <a:schemeClr val="accent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15</a:t>
                  </a:r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A6A555FB-54D1-FEF3-F201-B65F307A609E}"/>
                    </a:ext>
                  </a:extLst>
                </p:cNvPr>
                <p:cNvSpPr/>
                <p:nvPr/>
              </p:nvSpPr>
              <p:spPr>
                <a:xfrm>
                  <a:off x="7538821" y="4318376"/>
                  <a:ext cx="549880" cy="245366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20</a:t>
                  </a:r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955D1E3B-9A4F-87E6-5237-9BE25EF78AE9}"/>
                    </a:ext>
                  </a:extLst>
                </p:cNvPr>
                <p:cNvSpPr/>
                <p:nvPr/>
              </p:nvSpPr>
              <p:spPr>
                <a:xfrm>
                  <a:off x="8085526" y="4318376"/>
                  <a:ext cx="549880" cy="245366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20</a:t>
                  </a:r>
                </a:p>
              </p:txBody>
            </p:sp>
          </p:grp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2C15DF6D-3348-8121-044C-5F262B368A71}"/>
                  </a:ext>
                </a:extLst>
              </p:cNvPr>
              <p:cNvSpPr/>
              <p:nvPr/>
            </p:nvSpPr>
            <p:spPr>
              <a:xfrm>
                <a:off x="7238230" y="4723310"/>
                <a:ext cx="549880" cy="245366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15</a:t>
                </a:r>
              </a:p>
            </p:txBody>
          </p:sp>
        </p:grp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F8D4442-6BAF-2E59-3753-72546F89218F}"/>
                </a:ext>
              </a:extLst>
            </p:cNvPr>
            <p:cNvSpPr/>
            <p:nvPr/>
          </p:nvSpPr>
          <p:spPr>
            <a:xfrm>
              <a:off x="9927213" y="5095517"/>
              <a:ext cx="549880" cy="246888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B264405-5B8E-CA1A-1B18-293E18C6A63D}"/>
                </a:ext>
              </a:extLst>
            </p:cNvPr>
            <p:cNvSpPr/>
            <p:nvPr/>
          </p:nvSpPr>
          <p:spPr>
            <a:xfrm>
              <a:off x="10477093" y="5095829"/>
              <a:ext cx="549880" cy="246888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83961C06-2339-4353-369C-E1B6C48545E9}"/>
                </a:ext>
              </a:extLst>
            </p:cNvPr>
            <p:cNvSpPr/>
            <p:nvPr/>
          </p:nvSpPr>
          <p:spPr>
            <a:xfrm>
              <a:off x="11027667" y="5095829"/>
              <a:ext cx="549880" cy="246888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1A05310F-8B9B-7FE7-CD42-EC361EDC764A}"/>
                </a:ext>
              </a:extLst>
            </p:cNvPr>
            <p:cNvSpPr/>
            <p:nvPr/>
          </p:nvSpPr>
          <p:spPr>
            <a:xfrm>
              <a:off x="11577547" y="5095829"/>
              <a:ext cx="549880" cy="246888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F05F2EE3-9710-1536-4DE9-4D1F9C43D164}"/>
              </a:ext>
            </a:extLst>
          </p:cNvPr>
          <p:cNvGrpSpPr/>
          <p:nvPr/>
        </p:nvGrpSpPr>
        <p:grpSpPr>
          <a:xfrm>
            <a:off x="5392981" y="883826"/>
            <a:ext cx="6799019" cy="2038271"/>
            <a:chOff x="5392981" y="883826"/>
            <a:chExt cx="6799019" cy="20382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7B33741-999A-49FD-568F-B46ADF8CB8C7}"/>
                </a:ext>
              </a:extLst>
            </p:cNvPr>
            <p:cNvGrpSpPr/>
            <p:nvPr/>
          </p:nvGrpSpPr>
          <p:grpSpPr>
            <a:xfrm>
              <a:off x="5392981" y="883826"/>
              <a:ext cx="6799019" cy="2038271"/>
              <a:chOff x="4715906" y="3878312"/>
              <a:chExt cx="6799019" cy="203827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210034D-D09A-CEB6-FC9D-B6C05DEFE9C4}"/>
                  </a:ext>
                </a:extLst>
              </p:cNvPr>
              <p:cNvGrpSpPr/>
              <p:nvPr/>
            </p:nvGrpSpPr>
            <p:grpSpPr>
              <a:xfrm>
                <a:off x="4715906" y="3878312"/>
                <a:ext cx="6799019" cy="2038271"/>
                <a:chOff x="5025339" y="3872309"/>
                <a:chExt cx="6799019" cy="203827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EBAAB11-6673-98C1-D917-8DA7F1A439AB}"/>
                    </a:ext>
                  </a:extLst>
                </p:cNvPr>
                <p:cNvSpPr/>
                <p:nvPr/>
              </p:nvSpPr>
              <p:spPr>
                <a:xfrm>
                  <a:off x="5894678" y="4318287"/>
                  <a:ext cx="549880" cy="245366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3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084764B-D2BB-2AEA-3B4D-4F3DDBE7793E}"/>
                    </a:ext>
                  </a:extLst>
                </p:cNvPr>
                <p:cNvSpPr/>
                <p:nvPr/>
              </p:nvSpPr>
              <p:spPr>
                <a:xfrm>
                  <a:off x="6441383" y="4318287"/>
                  <a:ext cx="549880" cy="245366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3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F95C2E9-61DC-8A23-B952-ADCB8C7F0441}"/>
                    </a:ext>
                  </a:extLst>
                </p:cNvPr>
                <p:cNvSpPr/>
                <p:nvPr/>
              </p:nvSpPr>
              <p:spPr>
                <a:xfrm>
                  <a:off x="6990023" y="4318287"/>
                  <a:ext cx="549880" cy="245366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3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96B9E97-4ADE-706F-DC09-AAF2970AC41A}"/>
                    </a:ext>
                  </a:extLst>
                </p:cNvPr>
                <p:cNvSpPr/>
                <p:nvPr/>
              </p:nvSpPr>
              <p:spPr>
                <a:xfrm>
                  <a:off x="5898085" y="4717166"/>
                  <a:ext cx="549880" cy="245366"/>
                </a:xfrm>
                <a:prstGeom prst="rect">
                  <a:avLst/>
                </a:prstGeom>
                <a:solidFill>
                  <a:schemeClr val="accent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2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B48053C-08E4-947D-55C9-208392003ADE}"/>
                    </a:ext>
                  </a:extLst>
                </p:cNvPr>
                <p:cNvSpPr/>
                <p:nvPr/>
              </p:nvSpPr>
              <p:spPr>
                <a:xfrm>
                  <a:off x="6447965" y="4717166"/>
                  <a:ext cx="549880" cy="245366"/>
                </a:xfrm>
                <a:prstGeom prst="rect">
                  <a:avLst/>
                </a:prstGeom>
                <a:solidFill>
                  <a:schemeClr val="accent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2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328A6C7-3572-67D9-CA70-B75B54D560E8}"/>
                    </a:ext>
                  </a:extLst>
                </p:cNvPr>
                <p:cNvSpPr/>
                <p:nvPr/>
              </p:nvSpPr>
              <p:spPr>
                <a:xfrm>
                  <a:off x="10097822" y="5067112"/>
                  <a:ext cx="549880" cy="246888"/>
                </a:xfrm>
                <a:prstGeom prst="rect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25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1473F6D-5DE1-027C-3972-65F2F6383416}"/>
                    </a:ext>
                  </a:extLst>
                </p:cNvPr>
                <p:cNvSpPr/>
                <p:nvPr/>
              </p:nvSpPr>
              <p:spPr>
                <a:xfrm>
                  <a:off x="10647702" y="5065207"/>
                  <a:ext cx="549880" cy="246888"/>
                </a:xfrm>
                <a:prstGeom prst="rect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25</a:t>
                  </a: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315BF213-EE25-9874-70AA-A74CB9DA4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90101" y="3872309"/>
                  <a:ext cx="0" cy="18264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9E54FC48-F982-B79D-AC0D-9D35F9495D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0101" y="5485440"/>
                  <a:ext cx="593425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A75BDF7-15E3-9C9E-1FDC-D7BB49F9185D}"/>
                    </a:ext>
                  </a:extLst>
                </p:cNvPr>
                <p:cNvSpPr txBox="1"/>
                <p:nvPr/>
              </p:nvSpPr>
              <p:spPr>
                <a:xfrm>
                  <a:off x="5025339" y="4179741"/>
                  <a:ext cx="7489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T1-U1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97500B5-3571-22D0-027E-A5B569F0BC1C}"/>
                    </a:ext>
                  </a:extLst>
                </p:cNvPr>
                <p:cNvSpPr txBox="1"/>
                <p:nvPr/>
              </p:nvSpPr>
              <p:spPr>
                <a:xfrm>
                  <a:off x="5034131" y="4597816"/>
                  <a:ext cx="7489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T1-U2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94C733-6CFD-29B9-3DA5-2D60E07C6423}"/>
                    </a:ext>
                  </a:extLst>
                </p:cNvPr>
                <p:cNvSpPr txBox="1"/>
                <p:nvPr/>
              </p:nvSpPr>
              <p:spPr>
                <a:xfrm>
                  <a:off x="5056991" y="5012130"/>
                  <a:ext cx="7489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T2-U3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0B19208-25F7-5348-E50B-106A94C10F41}"/>
                    </a:ext>
                  </a:extLst>
                </p:cNvPr>
                <p:cNvSpPr txBox="1"/>
                <p:nvPr/>
              </p:nvSpPr>
              <p:spPr>
                <a:xfrm>
                  <a:off x="5758494" y="5625083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1747EFD8-EA98-444D-44AE-705F357EDD96}"/>
                    </a:ext>
                  </a:extLst>
                </p:cNvPr>
                <p:cNvCxnSpPr/>
                <p:nvPr/>
              </p:nvCxnSpPr>
              <p:spPr>
                <a:xfrm>
                  <a:off x="6438741" y="5388168"/>
                  <a:ext cx="0" cy="188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48D5A32-7BBA-C94A-55FB-AD5CE32CBC5E}"/>
                    </a:ext>
                  </a:extLst>
                </p:cNvPr>
                <p:cNvCxnSpPr/>
                <p:nvPr/>
              </p:nvCxnSpPr>
              <p:spPr>
                <a:xfrm>
                  <a:off x="7011772" y="5388168"/>
                  <a:ext cx="0" cy="188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89D41B16-F08B-296E-792A-28CBC388D607}"/>
                    </a:ext>
                  </a:extLst>
                </p:cNvPr>
                <p:cNvCxnSpPr/>
                <p:nvPr/>
              </p:nvCxnSpPr>
              <p:spPr>
                <a:xfrm>
                  <a:off x="7545171" y="5380548"/>
                  <a:ext cx="0" cy="188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CAB2FECD-DFCC-5B2C-4863-8A952BF5C61A}"/>
                    </a:ext>
                  </a:extLst>
                </p:cNvPr>
                <p:cNvCxnSpPr/>
                <p:nvPr/>
              </p:nvCxnSpPr>
              <p:spPr>
                <a:xfrm>
                  <a:off x="8070398" y="5386898"/>
                  <a:ext cx="0" cy="188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A7BD40C9-41E1-6AED-ECBF-D50A9D5A263B}"/>
                    </a:ext>
                  </a:extLst>
                </p:cNvPr>
                <p:cNvCxnSpPr/>
                <p:nvPr/>
              </p:nvCxnSpPr>
              <p:spPr>
                <a:xfrm>
                  <a:off x="8634018" y="5388168"/>
                  <a:ext cx="0" cy="188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302432B1-0627-B326-B276-A9987BAF8B32}"/>
                    </a:ext>
                  </a:extLst>
                </p:cNvPr>
                <p:cNvCxnSpPr/>
                <p:nvPr/>
              </p:nvCxnSpPr>
              <p:spPr>
                <a:xfrm>
                  <a:off x="9183441" y="5391343"/>
                  <a:ext cx="0" cy="188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262CEF0-B1E4-38AE-7C8D-783400A59B9C}"/>
                    </a:ext>
                  </a:extLst>
                </p:cNvPr>
                <p:cNvSpPr txBox="1"/>
                <p:nvPr/>
              </p:nvSpPr>
              <p:spPr>
                <a:xfrm>
                  <a:off x="6307134" y="5625083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528CBA13-B439-FE90-F786-FBE39A850DDF}"/>
                    </a:ext>
                  </a:extLst>
                </p:cNvPr>
                <p:cNvSpPr txBox="1"/>
                <p:nvPr/>
              </p:nvSpPr>
              <p:spPr>
                <a:xfrm>
                  <a:off x="6880165" y="5625083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2778A8E6-FCF2-8F23-A35A-0F0D7CA1297A}"/>
                    </a:ext>
                  </a:extLst>
                </p:cNvPr>
                <p:cNvSpPr txBox="1"/>
                <p:nvPr/>
              </p:nvSpPr>
              <p:spPr>
                <a:xfrm>
                  <a:off x="7414268" y="5628672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5A9E6382-CBED-E3E1-494C-4E15053216DC}"/>
                    </a:ext>
                  </a:extLst>
                </p:cNvPr>
                <p:cNvSpPr txBox="1"/>
                <p:nvPr/>
              </p:nvSpPr>
              <p:spPr>
                <a:xfrm>
                  <a:off x="7938791" y="5632848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4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2DCC61FD-FF4C-FD58-9001-C419E9C62923}"/>
                    </a:ext>
                  </a:extLst>
                </p:cNvPr>
                <p:cNvSpPr txBox="1"/>
                <p:nvPr/>
              </p:nvSpPr>
              <p:spPr>
                <a:xfrm>
                  <a:off x="8502411" y="5628672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5</a:t>
                  </a: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B99C9C59-C360-9500-A9E4-D6F323AF954D}"/>
                    </a:ext>
                  </a:extLst>
                </p:cNvPr>
                <p:cNvSpPr txBox="1"/>
                <p:nvPr/>
              </p:nvSpPr>
              <p:spPr>
                <a:xfrm>
                  <a:off x="9047195" y="5633581"/>
                  <a:ext cx="3000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…</a:t>
                  </a: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8A0C502C-7D2D-CEE2-6D7D-D7EAB7AAFA1B}"/>
                    </a:ext>
                  </a:extLst>
                </p:cNvPr>
                <p:cNvSpPr/>
                <p:nvPr/>
              </p:nvSpPr>
              <p:spPr>
                <a:xfrm>
                  <a:off x="11198276" y="5065207"/>
                  <a:ext cx="549880" cy="246888"/>
                </a:xfrm>
                <a:prstGeom prst="rect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25</a:t>
                  </a: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DF4ABE56-D3DB-324C-D0B9-EC5A16727393}"/>
                    </a:ext>
                  </a:extLst>
                </p:cNvPr>
                <p:cNvSpPr/>
                <p:nvPr/>
              </p:nvSpPr>
              <p:spPr>
                <a:xfrm>
                  <a:off x="6997594" y="4716989"/>
                  <a:ext cx="549880" cy="245366"/>
                </a:xfrm>
                <a:prstGeom prst="rect">
                  <a:avLst/>
                </a:prstGeom>
                <a:solidFill>
                  <a:schemeClr val="accent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2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049E6AB-15D6-85BD-F91D-0B23D7E5F5B2}"/>
                    </a:ext>
                  </a:extLst>
                </p:cNvPr>
                <p:cNvSpPr/>
                <p:nvPr/>
              </p:nvSpPr>
              <p:spPr>
                <a:xfrm>
                  <a:off x="7538821" y="4318376"/>
                  <a:ext cx="549880" cy="245366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3</a:t>
                  </a: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D1C1AADA-AC0F-AAB7-71FC-1F747F3A48DA}"/>
                    </a:ext>
                  </a:extLst>
                </p:cNvPr>
                <p:cNvSpPr/>
                <p:nvPr/>
              </p:nvSpPr>
              <p:spPr>
                <a:xfrm>
                  <a:off x="8085526" y="4318376"/>
                  <a:ext cx="549880" cy="245366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3</a:t>
                  </a:r>
                </a:p>
              </p:txBody>
            </p:sp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DAC299-B28F-5B1D-104B-3287F37C76D1}"/>
                  </a:ext>
                </a:extLst>
              </p:cNvPr>
              <p:cNvSpPr/>
              <p:nvPr/>
            </p:nvSpPr>
            <p:spPr>
              <a:xfrm>
                <a:off x="7238230" y="4727909"/>
                <a:ext cx="549880" cy="245366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0B69AE2-BCBD-3603-32D0-4FC42209BF00}"/>
                </a:ext>
              </a:extLst>
            </p:cNvPr>
            <p:cNvSpPr/>
            <p:nvPr/>
          </p:nvSpPr>
          <p:spPr>
            <a:xfrm>
              <a:off x="9007764" y="1728404"/>
              <a:ext cx="549880" cy="245366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4930E8FE-0EA8-8D1A-F09F-6BFA8FF5FC74}"/>
                </a:ext>
              </a:extLst>
            </p:cNvPr>
            <p:cNvSpPr/>
            <p:nvPr/>
          </p:nvSpPr>
          <p:spPr>
            <a:xfrm>
              <a:off x="9557644" y="1728404"/>
              <a:ext cx="549880" cy="245366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8ECD6BD6-D873-1980-357E-46F04C33873E}"/>
                </a:ext>
              </a:extLst>
            </p:cNvPr>
            <p:cNvSpPr/>
            <p:nvPr/>
          </p:nvSpPr>
          <p:spPr>
            <a:xfrm>
              <a:off x="10107273" y="1728227"/>
              <a:ext cx="549880" cy="245366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8D3B4897-11B6-D701-932B-CF2352DB5B84}"/>
                </a:ext>
              </a:extLst>
            </p:cNvPr>
            <p:cNvSpPr/>
            <p:nvPr/>
          </p:nvSpPr>
          <p:spPr>
            <a:xfrm>
              <a:off x="10657342" y="1733144"/>
              <a:ext cx="549880" cy="245366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1B81D53-ED0D-B65A-DBC8-A3E171EC6CA9}"/>
                </a:ext>
              </a:extLst>
            </p:cNvPr>
            <p:cNvSpPr/>
            <p:nvPr/>
          </p:nvSpPr>
          <p:spPr>
            <a:xfrm>
              <a:off x="9562769" y="1341452"/>
              <a:ext cx="549880" cy="24536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78C4A3A0-8630-6FD7-1A5B-696C14D2B627}"/>
                </a:ext>
              </a:extLst>
            </p:cNvPr>
            <p:cNvSpPr/>
            <p:nvPr/>
          </p:nvSpPr>
          <p:spPr>
            <a:xfrm>
              <a:off x="10109474" y="1341452"/>
              <a:ext cx="549880" cy="24536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046EDB3-59B6-B46B-B3FD-D37ED8CA70C0}"/>
                </a:ext>
              </a:extLst>
            </p:cNvPr>
            <p:cNvSpPr/>
            <p:nvPr/>
          </p:nvSpPr>
          <p:spPr>
            <a:xfrm>
              <a:off x="10658114" y="1341452"/>
              <a:ext cx="549880" cy="24536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F90FF0A6-AE7C-C352-03D8-356880862EE4}"/>
                </a:ext>
              </a:extLst>
            </p:cNvPr>
            <p:cNvSpPr/>
            <p:nvPr/>
          </p:nvSpPr>
          <p:spPr>
            <a:xfrm>
              <a:off x="11206912" y="1341541"/>
              <a:ext cx="549880" cy="24536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20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CA350-DC75-51FD-2165-B69190E36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7EBB00-D184-2460-4B2E-292B5395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24" y="60221"/>
            <a:ext cx="9643185" cy="488158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Toy Problem: Maximization of P1</a:t>
            </a:r>
            <a:endParaRPr lang="en-US" sz="3600" dirty="0"/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DDB7A205-9684-51A0-5824-22CDED9C0EB2}"/>
              </a:ext>
            </a:extLst>
          </p:cNvPr>
          <p:cNvSpPr/>
          <p:nvPr/>
        </p:nvSpPr>
        <p:spPr>
          <a:xfrm>
            <a:off x="1463168" y="1099312"/>
            <a:ext cx="466485" cy="485618"/>
          </a:xfrm>
          <a:prstGeom prst="flowChartConnector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RM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D7EF41B-BE02-8962-33DF-E99F877235CB}"/>
              </a:ext>
            </a:extLst>
          </p:cNvPr>
          <p:cNvSpPr/>
          <p:nvPr/>
        </p:nvSpPr>
        <p:spPr>
          <a:xfrm>
            <a:off x="2401878" y="763835"/>
            <a:ext cx="2593704" cy="11565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T1-U1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1E7C3BD-EAC2-18B2-ABD5-C7CE5149A180}"/>
              </a:ext>
            </a:extLst>
          </p:cNvPr>
          <p:cNvCxnSpPr>
            <a:cxnSpLocks/>
            <a:stCxn id="99" idx="6"/>
            <a:endCxn id="101" idx="1"/>
          </p:cNvCxnSpPr>
          <p:nvPr/>
        </p:nvCxnSpPr>
        <p:spPr>
          <a:xfrm>
            <a:off x="1929653" y="1342121"/>
            <a:ext cx="4722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623D1BA-899A-529B-750A-C8C9F3C809DC}"/>
              </a:ext>
            </a:extLst>
          </p:cNvPr>
          <p:cNvCxnSpPr>
            <a:cxnSpLocks/>
            <a:stCxn id="101" idx="3"/>
            <a:endCxn id="113" idx="2"/>
          </p:cNvCxnSpPr>
          <p:nvPr/>
        </p:nvCxnSpPr>
        <p:spPr>
          <a:xfrm>
            <a:off x="4995582" y="1342121"/>
            <a:ext cx="3934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01E2B413-B453-A777-6A93-768ED9E632D4}"/>
              </a:ext>
            </a:extLst>
          </p:cNvPr>
          <p:cNvSpPr/>
          <p:nvPr/>
        </p:nvSpPr>
        <p:spPr>
          <a:xfrm>
            <a:off x="5389049" y="1139842"/>
            <a:ext cx="433527" cy="404557"/>
          </a:xfrm>
          <a:prstGeom prst="flowChartConnector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IA1</a:t>
            </a:r>
          </a:p>
        </p:txBody>
      </p:sp>
      <p:sp>
        <p:nvSpPr>
          <p:cNvPr id="163" name="Slide Number Placeholder 5">
            <a:extLst>
              <a:ext uri="{FF2B5EF4-FFF2-40B4-BE49-F238E27FC236}">
                <a16:creationId xmlns:a16="http://schemas.microsoft.com/office/drawing/2014/main" id="{836FA802-5EA6-A904-4D25-EC99447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648" y="6391275"/>
            <a:ext cx="819150" cy="365125"/>
          </a:xfrm>
        </p:spPr>
        <p:txBody>
          <a:bodyPr/>
          <a:lstStyle/>
          <a:p>
            <a:fld id="{813322BD-5D4F-49D0-87C6-5CD8364C33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198115B-BA60-7E0B-4710-DBAC6ECECF6C}"/>
              </a:ext>
            </a:extLst>
          </p:cNvPr>
          <p:cNvSpPr/>
          <p:nvPr/>
        </p:nvSpPr>
        <p:spPr>
          <a:xfrm>
            <a:off x="9204512" y="1119118"/>
            <a:ext cx="416859" cy="445087"/>
          </a:xfrm>
          <a:prstGeom prst="flowChartConnector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77ED53-6B0F-E5A6-1835-4C2822FBDA47}"/>
              </a:ext>
            </a:extLst>
          </p:cNvPr>
          <p:cNvCxnSpPr>
            <a:cxnSpLocks/>
            <a:stCxn id="9" idx="3"/>
            <a:endCxn id="32" idx="2"/>
          </p:cNvCxnSpPr>
          <p:nvPr/>
        </p:nvCxnSpPr>
        <p:spPr>
          <a:xfrm>
            <a:off x="8745340" y="1341662"/>
            <a:ext cx="4591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BA9096-358E-1283-4FFD-0E5AFC6B0D6B}"/>
              </a:ext>
            </a:extLst>
          </p:cNvPr>
          <p:cNvCxnSpPr>
            <a:cxnSpLocks/>
            <a:stCxn id="113" idx="6"/>
            <a:endCxn id="9" idx="1"/>
          </p:cNvCxnSpPr>
          <p:nvPr/>
        </p:nvCxnSpPr>
        <p:spPr>
          <a:xfrm flipV="1">
            <a:off x="5822576" y="1341662"/>
            <a:ext cx="329061" cy="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29A8179-A528-CA21-1D16-2B780774559E}"/>
              </a:ext>
            </a:extLst>
          </p:cNvPr>
          <p:cNvSpPr/>
          <p:nvPr/>
        </p:nvSpPr>
        <p:spPr>
          <a:xfrm>
            <a:off x="6151637" y="763377"/>
            <a:ext cx="2593703" cy="1156570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T2-U2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AFBA9-0791-1A37-DC71-94EA4AD04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30" y="3729339"/>
            <a:ext cx="5573087" cy="441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04A01C-2E14-FA2B-934E-DB4583F90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970" y="5171309"/>
            <a:ext cx="4604708" cy="2603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4948D2-E7AB-BDF3-9562-EC93E86E3505}"/>
                  </a:ext>
                </a:extLst>
              </p:cNvPr>
              <p:cNvSpPr txBox="1"/>
              <p:nvPr/>
            </p:nvSpPr>
            <p:spPr>
              <a:xfrm>
                <a:off x="637992" y="2018010"/>
                <a:ext cx="10385607" cy="4732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Compute the total amount that T1 can process: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𝑅𝑀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= 100 kg</a:t>
                </a:r>
                <a:endParaRPr lang="en-US" sz="1400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𝑀𝐴𝑋</m:t>
                        </m:r>
                      </m:sup>
                    </m:sSubSup>
                    <m:sSubSup>
                      <m:sSubSup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𝑀𝐴𝑋</m:t>
                        </m:r>
                      </m:sup>
                    </m:sSubSup>
                    <m:d>
                      <m:dPr>
                        <m:begChr m:val="⌊"/>
                        <m:endChr m:val="⌋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𝑀𝐴𝑋</m:t>
                                </m:r>
                              </m:sup>
                            </m:sSubSup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𝐸𝑁𝐷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en-US" sz="1400" dirty="0"/>
                  <a:t>) = min (100, 6*3*</a:t>
                </a:r>
                <a:r>
                  <a:rPr lang="en-US" sz="1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= min(100, 36) = 36 kg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Check for a feasible production schemes: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𝑀𝐴𝑋</m:t>
                        </m:r>
                      </m:sup>
                    </m:sSubSup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𝑀𝐴𝑋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𝑀𝐴𝑋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36</m:t>
                            </m:r>
                          </m:num>
                          <m:den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6∗3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400" dirty="0"/>
                  <a:t> = 2 runs</a:t>
                </a:r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= 36 kg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Compute the total amount of material IA1: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𝐼𝐴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= 0 + 36 = 36 kg</a:t>
                </a:r>
              </a:p>
              <a:p>
                <a:pPr lvl="2"/>
                <a:endParaRPr lang="en-US" sz="1400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Finally, add an upper bound for the total production of task T1:</a:t>
                </a:r>
              </a:p>
              <a:p>
                <a:pPr/>
                <a:r>
                  <a:rPr lang="en-US" sz="2000" dirty="0"/>
                  <a:t>			</a:t>
                </a:r>
              </a:p>
              <a:p>
                <a:pPr/>
                <a:r>
                  <a:rPr lang="en-US" sz="2000" dirty="0"/>
                  <a:t>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brk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000" b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𝐍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≤</m:t>
                    </m:r>
                    <m:sSubSup>
                      <m:sSubSupPr>
                        <m:ctrlPr>
                          <a:rPr 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lvl="2"/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4948D2-E7AB-BDF3-9562-EC93E86E3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92" y="2018010"/>
                <a:ext cx="10385607" cy="4732258"/>
              </a:xfrm>
              <a:prstGeom prst="rect">
                <a:avLst/>
              </a:prstGeom>
              <a:blipFill>
                <a:blip r:embed="rId5"/>
                <a:stretch>
                  <a:fillRect l="-117" t="-258" b="-9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68F476-323E-C9E2-D273-BB98768748F3}"/>
                  </a:ext>
                </a:extLst>
              </p:cNvPr>
              <p:cNvSpPr txBox="1"/>
              <p:nvPr/>
            </p:nvSpPr>
            <p:spPr>
              <a:xfrm>
                <a:off x="3000255" y="781240"/>
                <a:ext cx="1484339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p>
                    </m:sSubSup>
                  </m:oMath>
                </a14:m>
                <a:r>
                  <a:rPr lang="en-US" sz="1000" dirty="0"/>
                  <a:t> = [2, 3] kg/h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000" dirty="0"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000" dirty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1000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sup>
                    </m:sSubSup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000" i="0" dirty="0"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0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sup>
                    </m:sSubSup>
                  </m:oMath>
                </a14:m>
                <a:r>
                  <a:rPr lang="en-US" sz="1000" dirty="0"/>
                  <a:t> = 6 h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68F476-323E-C9E2-D273-BB9876874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255" y="781240"/>
                <a:ext cx="1484339" cy="459741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81EA1F3-DCB0-096E-C215-3B117F5B56A5}"/>
                  </a:ext>
                </a:extLst>
              </p:cNvPr>
              <p:cNvSpPr txBox="1"/>
              <p:nvPr/>
            </p:nvSpPr>
            <p:spPr>
              <a:xfrm>
                <a:off x="6748418" y="764986"/>
                <a:ext cx="1484339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p>
                    </m:sSubSup>
                  </m:oMath>
                </a14:m>
                <a:r>
                  <a:rPr lang="en-US" sz="1000" dirty="0"/>
                  <a:t> = [2, 3] kg/h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000" dirty="0"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000" dirty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1000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sup>
                    </m:sSubSup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000" i="0" dirty="0"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0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sup>
                    </m:sSubSup>
                  </m:oMath>
                </a14:m>
                <a:r>
                  <a:rPr lang="en-US" sz="1000" dirty="0"/>
                  <a:t> = 6 h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81EA1F3-DCB0-096E-C215-3B117F5B5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418" y="764986"/>
                <a:ext cx="1484339" cy="459741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497245F-4C18-98E8-9C00-EDFAA0012F95}"/>
                  </a:ext>
                </a:extLst>
              </p:cNvPr>
              <p:cNvSpPr txBox="1"/>
              <p:nvPr/>
            </p:nvSpPr>
            <p:spPr>
              <a:xfrm>
                <a:off x="183486" y="1030932"/>
                <a:ext cx="11681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= 15 hours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100 kg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497245F-4C18-98E8-9C00-EDFAA0012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86" y="1030932"/>
                <a:ext cx="1168140" cy="553998"/>
              </a:xfrm>
              <a:prstGeom prst="rect">
                <a:avLst/>
              </a:prstGeom>
              <a:blipFill>
                <a:blip r:embed="rId7"/>
                <a:stretch>
                  <a:fillRect l="-9375" t="-14286" r="-11979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62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C9986-033C-04B7-AE38-6DE186CF1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2E205-4BC2-4F4C-13CD-6E6AE7CC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24" y="60221"/>
            <a:ext cx="9643185" cy="488158"/>
          </a:xfrm>
        </p:spPr>
        <p:txBody>
          <a:bodyPr lIns="0" tIns="0" rIns="0" bIns="0">
            <a:noAutofit/>
          </a:bodyPr>
          <a:lstStyle/>
          <a:p>
            <a:r>
              <a:rPr lang="en-US" sz="3200" dirty="0"/>
              <a:t>Assumptions and Considerations</a:t>
            </a:r>
          </a:p>
        </p:txBody>
      </p:sp>
      <p:sp>
        <p:nvSpPr>
          <p:cNvPr id="163" name="Slide Number Placeholder 5">
            <a:extLst>
              <a:ext uri="{FF2B5EF4-FFF2-40B4-BE49-F238E27FC236}">
                <a16:creationId xmlns:a16="http://schemas.microsoft.com/office/drawing/2014/main" id="{03B33A7A-F2BC-54D7-0295-97A25117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648" y="6391275"/>
            <a:ext cx="819150" cy="365125"/>
          </a:xfrm>
        </p:spPr>
        <p:txBody>
          <a:bodyPr/>
          <a:lstStyle/>
          <a:p>
            <a:fld id="{813322BD-5D4F-49D0-87C6-5CD8364C333F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047A0E9C-6738-799E-C624-A7FED76775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154" y="776117"/>
                <a:ext cx="11377106" cy="6171048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tx1"/>
                    </a:solidFill>
                    <a:latin typeface="Arual"/>
                  </a:rPr>
                  <a:t>The planning </a:t>
                </a:r>
                <a:r>
                  <a:rPr lang="en-US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horizon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en-US" b="0" dirty="0">
                  <a:solidFill>
                    <a:schemeClr val="tx1"/>
                  </a:solidFill>
                  <a:latin typeface="Arual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0" dirty="0">
                  <a:solidFill>
                    <a:schemeClr val="tx1"/>
                  </a:solidFill>
                  <a:latin typeface="Arual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Arual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dirty="0">
                            <a:solidFill>
                              <a:schemeClr val="tx1"/>
                            </a:solidFill>
                            <a:latin typeface="Arual"/>
                          </a:rPr>
                          <m:t>𝜏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Arual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Arual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Arual"/>
                          </a:rPr>
                          <m:t>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Arual"/>
                          </a:rPr>
                          <m:t>MIN</m:t>
                        </m:r>
                      </m:sup>
                    </m:sSubSup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Arual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Arual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dirty="0">
                            <a:solidFill>
                              <a:schemeClr val="tx1"/>
                            </a:solidFill>
                            <a:latin typeface="Arual"/>
                          </a:rPr>
                          <m:t>𝜏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Arual"/>
                          </a:rPr>
                          <m:t>𝑖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Arual"/>
                          </a:rPr>
                          <m:t>,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Arual"/>
                          </a:rPr>
                          <m:t>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1">
                            <a:solidFill>
                              <a:schemeClr val="tx1"/>
                            </a:solidFill>
                            <a:latin typeface="Arual"/>
                          </a:rPr>
                          <m:t>M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Arual"/>
                          </a:rPr>
                          <m:t>𝐴𝑋</m:t>
                        </m:r>
                      </m:sup>
                    </m:sSubSup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Arual"/>
                  </a:rPr>
                  <a:t> to better predict maximum production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0" dirty="0">
                  <a:solidFill>
                    <a:schemeClr val="tx1"/>
                  </a:solidFill>
                  <a:latin typeface="Arual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0" dirty="0">
                  <a:solidFill>
                    <a:schemeClr val="tx1"/>
                  </a:solidFill>
                  <a:latin typeface="Arual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0" dirty="0">
                  <a:solidFill>
                    <a:schemeClr val="tx1"/>
                  </a:solidFill>
                  <a:latin typeface="Arual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0" dirty="0">
                  <a:solidFill>
                    <a:schemeClr val="tx1"/>
                  </a:solidFill>
                  <a:latin typeface="Arual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0" dirty="0">
                  <a:solidFill>
                    <a:schemeClr val="tx1"/>
                  </a:solidFill>
                  <a:latin typeface="Arual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0" dirty="0">
                  <a:solidFill>
                    <a:schemeClr val="tx1"/>
                  </a:solidFill>
                  <a:latin typeface="Arual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0" dirty="0">
                  <a:solidFill>
                    <a:schemeClr val="tx1"/>
                  </a:solidFill>
                  <a:latin typeface="Arual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tx1"/>
                    </a:solidFill>
                    <a:latin typeface="Arual"/>
                  </a:rPr>
                  <a:t>Tasks can only consume/produce one material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0" dirty="0">
                  <a:solidFill>
                    <a:schemeClr val="tx1"/>
                  </a:solidFill>
                  <a:latin typeface="Arual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0" dirty="0">
                  <a:solidFill>
                    <a:schemeClr val="tx1"/>
                  </a:solidFill>
                  <a:latin typeface="Arual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0" dirty="0">
                  <a:solidFill>
                    <a:schemeClr val="tx1"/>
                  </a:solidFill>
                  <a:latin typeface="Arual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0" dirty="0">
                  <a:solidFill>
                    <a:schemeClr val="tx1"/>
                  </a:solidFill>
                  <a:latin typeface="Arual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0" dirty="0">
                  <a:solidFill>
                    <a:schemeClr val="tx1"/>
                  </a:solidFill>
                  <a:latin typeface="Arual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tx1"/>
                    </a:solidFill>
                    <a:latin typeface="Arual"/>
                  </a:rPr>
                  <a:t>Bottlenecks are created by defining 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Arual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Arual"/>
                          </a:rPr>
                          <m:t>𝛽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Arual"/>
                          </a:rPr>
                          <m:t>𝑖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Arual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Arual"/>
                          </a:rPr>
                          <m:t>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Arual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Arual"/>
                          </a:rPr>
                          <m:t>IN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Arual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Arual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Arual"/>
                          </a:rPr>
                        </m:ctrlPr>
                      </m:sSubSup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Arual"/>
                          </a:rPr>
                          <m:t>𝛽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Arual"/>
                          </a:rPr>
                          <m:t>𝑖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Arual"/>
                          </a:rPr>
                          <m:t>,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Arual"/>
                          </a:rPr>
                          <m:t>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1">
                            <a:solidFill>
                              <a:schemeClr val="tx1"/>
                            </a:solidFill>
                            <a:latin typeface="Arual"/>
                          </a:rPr>
                          <m:t>M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Arual"/>
                          </a:rPr>
                          <m:t>𝐴𝑋</m:t>
                        </m:r>
                      </m:sup>
                    </m:sSubSup>
                    <m:r>
                      <a:rPr lang="en-US" b="0" i="1">
                        <a:solidFill>
                          <a:schemeClr val="tx1"/>
                        </a:solidFill>
                        <a:latin typeface="Arual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Arual"/>
                  </a:rPr>
                  <a:t>in certain tasks</a:t>
                </a:r>
              </a:p>
              <a:p>
                <a:pPr marL="458788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047A0E9C-6738-799E-C624-A7FED7677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154" y="776117"/>
                <a:ext cx="11377106" cy="6171048"/>
              </a:xfrm>
              <a:blipFill>
                <a:blip r:embed="rId3"/>
                <a:stretch>
                  <a:fillRect l="-1554" t="-2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FF6E37D4-ED12-4C15-6BC4-CB262A079365}"/>
              </a:ext>
            </a:extLst>
          </p:cNvPr>
          <p:cNvGrpSpPr/>
          <p:nvPr/>
        </p:nvGrpSpPr>
        <p:grpSpPr>
          <a:xfrm>
            <a:off x="3194816" y="4796598"/>
            <a:ext cx="4645555" cy="1083631"/>
            <a:chOff x="1532597" y="4287885"/>
            <a:chExt cx="4645555" cy="1083631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245CF331-30CB-2133-E48E-EA0292B0FE4E}"/>
                </a:ext>
              </a:extLst>
            </p:cNvPr>
            <p:cNvSpPr/>
            <p:nvPr/>
          </p:nvSpPr>
          <p:spPr>
            <a:xfrm>
              <a:off x="1532597" y="4678344"/>
              <a:ext cx="354887" cy="348849"/>
            </a:xfrm>
            <a:prstGeom prst="flowChartConnector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79999D-E506-F22D-30E5-BCEA46943427}"/>
                </a:ext>
              </a:extLst>
            </p:cNvPr>
            <p:cNvSpPr/>
            <p:nvPr/>
          </p:nvSpPr>
          <p:spPr>
            <a:xfrm>
              <a:off x="2364965" y="4287885"/>
              <a:ext cx="754349" cy="3455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TA1-1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BD5D664-503F-1689-A817-A40CFCEE56EC}"/>
                </a:ext>
              </a:extLst>
            </p:cNvPr>
            <p:cNvCxnSpPr>
              <a:cxnSpLocks/>
              <a:stCxn id="4" idx="6"/>
              <a:endCxn id="5" idx="1"/>
            </p:cNvCxnSpPr>
            <p:nvPr/>
          </p:nvCxnSpPr>
          <p:spPr>
            <a:xfrm flipV="1">
              <a:off x="1887484" y="4460652"/>
              <a:ext cx="477481" cy="3921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7D9051E-0B23-A309-B115-3DACA59B3B6A}"/>
                </a:ext>
              </a:extLst>
            </p:cNvPr>
            <p:cNvCxnSpPr>
              <a:cxnSpLocks/>
              <a:stCxn id="5" idx="3"/>
              <a:endCxn id="8" idx="2"/>
            </p:cNvCxnSpPr>
            <p:nvPr/>
          </p:nvCxnSpPr>
          <p:spPr>
            <a:xfrm>
              <a:off x="3119314" y="4460652"/>
              <a:ext cx="629973" cy="3562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476C887D-D9FC-366C-B7BB-276BD9E42B19}"/>
                </a:ext>
              </a:extLst>
            </p:cNvPr>
            <p:cNvSpPr/>
            <p:nvPr/>
          </p:nvSpPr>
          <p:spPr>
            <a:xfrm>
              <a:off x="3749287" y="4642500"/>
              <a:ext cx="354887" cy="348849"/>
            </a:xfrm>
            <a:prstGeom prst="flowChartConnector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IA1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873026-6600-FDD5-B022-1F5EA805C28B}"/>
                </a:ext>
              </a:extLst>
            </p:cNvPr>
            <p:cNvSpPr/>
            <p:nvPr/>
          </p:nvSpPr>
          <p:spPr>
            <a:xfrm>
              <a:off x="2364965" y="5025982"/>
              <a:ext cx="754349" cy="345534"/>
            </a:xfrm>
            <a:prstGeom prst="rect">
              <a:avLst/>
            </a:prstGeom>
            <a:noFill/>
            <a:ln w="28575">
              <a:solidFill>
                <a:srgbClr val="4F81B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TA1-2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5E52E42-90FB-240C-CB5A-049E2D199EEE}"/>
                </a:ext>
              </a:extLst>
            </p:cNvPr>
            <p:cNvCxnSpPr>
              <a:cxnSpLocks/>
              <a:stCxn id="4" idx="6"/>
              <a:endCxn id="9" idx="1"/>
            </p:cNvCxnSpPr>
            <p:nvPr/>
          </p:nvCxnSpPr>
          <p:spPr>
            <a:xfrm>
              <a:off x="1887484" y="4852769"/>
              <a:ext cx="477481" cy="3459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E3BB8C-33A9-63D5-BA40-4A409EB3B3B8}"/>
                </a:ext>
              </a:extLst>
            </p:cNvPr>
            <p:cNvCxnSpPr>
              <a:cxnSpLocks/>
              <a:stCxn id="9" idx="3"/>
              <a:endCxn id="8" idx="2"/>
            </p:cNvCxnSpPr>
            <p:nvPr/>
          </p:nvCxnSpPr>
          <p:spPr>
            <a:xfrm flipV="1">
              <a:off x="3119314" y="4816925"/>
              <a:ext cx="629973" cy="3818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4A3F10EE-0077-2A93-95A4-DE78D4EFF0F5}"/>
                </a:ext>
              </a:extLst>
            </p:cNvPr>
            <p:cNvSpPr/>
            <p:nvPr/>
          </p:nvSpPr>
          <p:spPr>
            <a:xfrm>
              <a:off x="5823265" y="4637351"/>
              <a:ext cx="354887" cy="348849"/>
            </a:xfrm>
            <a:prstGeom prst="flowChartConnector">
              <a:avLst/>
            </a:prstGeom>
            <a:pattFill prst="dotGrid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E4FECAB-DB1B-6109-1CB8-886303C1126D}"/>
                </a:ext>
              </a:extLst>
            </p:cNvPr>
            <p:cNvCxnSpPr>
              <a:cxnSpLocks/>
              <a:stCxn id="15" idx="3"/>
              <a:endCxn id="12" idx="2"/>
            </p:cNvCxnSpPr>
            <p:nvPr/>
          </p:nvCxnSpPr>
          <p:spPr>
            <a:xfrm flipV="1">
              <a:off x="5305539" y="4811776"/>
              <a:ext cx="517726" cy="51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E52DD-BAEB-95D1-FF2F-A3CE32A1D9E3}"/>
                </a:ext>
              </a:extLst>
            </p:cNvPr>
            <p:cNvCxnSpPr>
              <a:cxnSpLocks/>
              <a:stCxn id="8" idx="6"/>
              <a:endCxn id="15" idx="1"/>
            </p:cNvCxnSpPr>
            <p:nvPr/>
          </p:nvCxnSpPr>
          <p:spPr>
            <a:xfrm flipV="1">
              <a:off x="4104174" y="4816924"/>
              <a:ext cx="43950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D6F5AE-C18B-245C-3189-B6F269079841}"/>
                </a:ext>
              </a:extLst>
            </p:cNvPr>
            <p:cNvSpPr/>
            <p:nvPr/>
          </p:nvSpPr>
          <p:spPr>
            <a:xfrm>
              <a:off x="4543680" y="4644157"/>
              <a:ext cx="761859" cy="345534"/>
            </a:xfrm>
            <a:prstGeom prst="rect">
              <a:avLst/>
            </a:prstGeom>
            <a:noFill/>
            <a:ln w="28575"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TC1-5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AC2F6C1-B681-A9A2-D581-B5EC54848B60}"/>
              </a:ext>
            </a:extLst>
          </p:cNvPr>
          <p:cNvGrpSpPr/>
          <p:nvPr/>
        </p:nvGrpSpPr>
        <p:grpSpPr>
          <a:xfrm>
            <a:off x="3494919" y="2048369"/>
            <a:ext cx="4168008" cy="1874214"/>
            <a:chOff x="3205708" y="1961853"/>
            <a:chExt cx="4168008" cy="18742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E55BA1-A44D-E91D-F975-C943179D1CD2}"/>
                </a:ext>
              </a:extLst>
            </p:cNvPr>
            <p:cNvSpPr/>
            <p:nvPr/>
          </p:nvSpPr>
          <p:spPr>
            <a:xfrm>
              <a:off x="3412891" y="2748506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62AF548-5501-7E85-3BCD-038A8A95C86F}"/>
                </a:ext>
              </a:extLst>
            </p:cNvPr>
            <p:cNvSpPr/>
            <p:nvPr/>
          </p:nvSpPr>
          <p:spPr>
            <a:xfrm>
              <a:off x="3723787" y="2748506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A9AAB7-A202-2A8C-1838-97C7AD339E05}"/>
                </a:ext>
              </a:extLst>
            </p:cNvPr>
            <p:cNvSpPr/>
            <p:nvPr/>
          </p:nvSpPr>
          <p:spPr>
            <a:xfrm>
              <a:off x="4032280" y="2748506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3E4577-C17F-53B3-35A4-C0990B19EC11}"/>
                </a:ext>
              </a:extLst>
            </p:cNvPr>
            <p:cNvSpPr/>
            <p:nvPr/>
          </p:nvSpPr>
          <p:spPr>
            <a:xfrm>
              <a:off x="4330134" y="2748506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BEA7A5-1D5E-4332-BAD7-67352E57B1F9}"/>
                </a:ext>
              </a:extLst>
            </p:cNvPr>
            <p:cNvSpPr/>
            <p:nvPr/>
          </p:nvSpPr>
          <p:spPr>
            <a:xfrm>
              <a:off x="4641030" y="2748506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8CE389A-C220-05D0-EA22-25B07B9E97BB}"/>
                </a:ext>
              </a:extLst>
            </p:cNvPr>
            <p:cNvSpPr/>
            <p:nvPr/>
          </p:nvSpPr>
          <p:spPr>
            <a:xfrm>
              <a:off x="4949523" y="2748506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AA70F86-A9F7-704A-99E0-AA2D41B3D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2891" y="3405645"/>
              <a:ext cx="3960825" cy="146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037517-2ABC-7D97-66A9-EF03E53EC34E}"/>
                </a:ext>
              </a:extLst>
            </p:cNvPr>
            <p:cNvSpPr txBox="1"/>
            <p:nvPr/>
          </p:nvSpPr>
          <p:spPr>
            <a:xfrm>
              <a:off x="3205708" y="3422949"/>
              <a:ext cx="44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33472E-C8C8-133B-BF82-03E253829C55}"/>
                </a:ext>
              </a:extLst>
            </p:cNvPr>
            <p:cNvSpPr txBox="1"/>
            <p:nvPr/>
          </p:nvSpPr>
          <p:spPr>
            <a:xfrm>
              <a:off x="4440435" y="3426833"/>
              <a:ext cx="44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918F51-23B8-6C94-5E66-B3187BB1F110}"/>
                </a:ext>
              </a:extLst>
            </p:cNvPr>
            <p:cNvSpPr txBox="1"/>
            <p:nvPr/>
          </p:nvSpPr>
          <p:spPr>
            <a:xfrm>
              <a:off x="5056903" y="3426833"/>
              <a:ext cx="44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D6112A-B942-AB28-1F7C-9A0FCE687ED6}"/>
                </a:ext>
              </a:extLst>
            </p:cNvPr>
            <p:cNvSpPr txBox="1"/>
            <p:nvPr/>
          </p:nvSpPr>
          <p:spPr>
            <a:xfrm>
              <a:off x="5663335" y="3426833"/>
              <a:ext cx="44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1D72E0-486C-2E33-0399-7802983D5E60}"/>
                </a:ext>
              </a:extLst>
            </p:cNvPr>
            <p:cNvSpPr txBox="1"/>
            <p:nvPr/>
          </p:nvSpPr>
          <p:spPr>
            <a:xfrm>
              <a:off x="6229712" y="3426832"/>
              <a:ext cx="550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10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167BE5D-C1E5-E225-FC68-016BBBDF44FC}"/>
                </a:ext>
              </a:extLst>
            </p:cNvPr>
            <p:cNvCxnSpPr/>
            <p:nvPr/>
          </p:nvCxnSpPr>
          <p:spPr>
            <a:xfrm flipV="1">
              <a:off x="4047141" y="3252809"/>
              <a:ext cx="0" cy="1645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7F76520-B19E-6308-E04C-3151D6955C7A}"/>
                </a:ext>
              </a:extLst>
            </p:cNvPr>
            <p:cNvCxnSpPr/>
            <p:nvPr/>
          </p:nvCxnSpPr>
          <p:spPr>
            <a:xfrm flipV="1">
              <a:off x="5274373" y="3252809"/>
              <a:ext cx="0" cy="1645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6658E8-30F7-D0D8-D063-2E4291119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325" y="3252809"/>
              <a:ext cx="0" cy="1645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5EC91B-EFBA-E724-5390-FF7EC16926AE}"/>
                </a:ext>
              </a:extLst>
            </p:cNvPr>
            <p:cNvCxnSpPr/>
            <p:nvPr/>
          </p:nvCxnSpPr>
          <p:spPr>
            <a:xfrm flipV="1">
              <a:off x="5883973" y="3253317"/>
              <a:ext cx="0" cy="1645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F3BA909-E2C1-A46F-3F5E-31E94F88CCA4}"/>
                </a:ext>
              </a:extLst>
            </p:cNvPr>
            <p:cNvCxnSpPr/>
            <p:nvPr/>
          </p:nvCxnSpPr>
          <p:spPr>
            <a:xfrm flipV="1">
              <a:off x="6493573" y="3253317"/>
              <a:ext cx="0" cy="1645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984C246-FF7E-C06B-F990-2C71BDB55E3E}"/>
                </a:ext>
              </a:extLst>
            </p:cNvPr>
            <p:cNvCxnSpPr/>
            <p:nvPr/>
          </p:nvCxnSpPr>
          <p:spPr>
            <a:xfrm flipV="1">
              <a:off x="3427381" y="3252809"/>
              <a:ext cx="0" cy="1645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45E6020-48AF-44F9-DDF0-229EA878CA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8565" y="3252809"/>
              <a:ext cx="0" cy="1645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A77D081-D52F-13AA-1B4C-E2E7A4FE5C31}"/>
                </a:ext>
              </a:extLst>
            </p:cNvPr>
            <p:cNvCxnSpPr/>
            <p:nvPr/>
          </p:nvCxnSpPr>
          <p:spPr>
            <a:xfrm flipV="1">
              <a:off x="3739293" y="3280241"/>
              <a:ext cx="0" cy="1254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75C3117-586D-9470-764E-F7EC913C9670}"/>
                </a:ext>
              </a:extLst>
            </p:cNvPr>
            <p:cNvCxnSpPr/>
            <p:nvPr/>
          </p:nvCxnSpPr>
          <p:spPr>
            <a:xfrm flipV="1">
              <a:off x="4966525" y="3280241"/>
              <a:ext cx="0" cy="1254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629430-7753-6818-7C48-D264DF565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0477" y="3280241"/>
              <a:ext cx="0" cy="1254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E5251C-02C5-6F9D-5B1A-E9DB525DF90E}"/>
                </a:ext>
              </a:extLst>
            </p:cNvPr>
            <p:cNvCxnSpPr/>
            <p:nvPr/>
          </p:nvCxnSpPr>
          <p:spPr>
            <a:xfrm flipV="1">
              <a:off x="5576125" y="3280749"/>
              <a:ext cx="0" cy="1254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09A115B-4E41-4FF5-8193-AE26F31810B6}"/>
                </a:ext>
              </a:extLst>
            </p:cNvPr>
            <p:cNvCxnSpPr/>
            <p:nvPr/>
          </p:nvCxnSpPr>
          <p:spPr>
            <a:xfrm flipV="1">
              <a:off x="6185725" y="3280749"/>
              <a:ext cx="0" cy="1254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1998114-2CEE-0757-3E58-0769E16FBD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0717" y="3280241"/>
              <a:ext cx="0" cy="1254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28FB6B-EE3B-73FD-B647-92E9706250D4}"/>
                </a:ext>
              </a:extLst>
            </p:cNvPr>
            <p:cNvCxnSpPr/>
            <p:nvPr/>
          </p:nvCxnSpPr>
          <p:spPr>
            <a:xfrm flipV="1">
              <a:off x="6795325" y="3280749"/>
              <a:ext cx="0" cy="1254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BDD8054-D82E-054C-6652-26944B38BE39}"/>
                </a:ext>
              </a:extLst>
            </p:cNvPr>
            <p:cNvSpPr/>
            <p:nvPr/>
          </p:nvSpPr>
          <p:spPr>
            <a:xfrm>
              <a:off x="5527324" y="2738229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283777A-581D-DDAB-1A43-B9227D6EEF64}"/>
                </a:ext>
              </a:extLst>
            </p:cNvPr>
            <p:cNvSpPr/>
            <p:nvPr/>
          </p:nvSpPr>
          <p:spPr>
            <a:xfrm>
              <a:off x="5838220" y="2738229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0671CAC-8FB6-6E6F-9A0A-A71560E43AB8}"/>
                </a:ext>
              </a:extLst>
            </p:cNvPr>
            <p:cNvSpPr/>
            <p:nvPr/>
          </p:nvSpPr>
          <p:spPr>
            <a:xfrm>
              <a:off x="6146713" y="2738229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B17D43C-6F8B-0DBA-C94E-27F14848A1AB}"/>
                </a:ext>
              </a:extLst>
            </p:cNvPr>
            <p:cNvSpPr/>
            <p:nvPr/>
          </p:nvSpPr>
          <p:spPr>
            <a:xfrm>
              <a:off x="6444567" y="2738229"/>
              <a:ext cx="310896" cy="310896"/>
            </a:xfrm>
            <a:prstGeom prst="rect">
              <a:avLst/>
            </a:prstGeom>
            <a:solidFill>
              <a:srgbClr val="F5802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5D51F44D-2501-E82F-DC6A-D59F246EC277}"/>
                </a:ext>
              </a:extLst>
            </p:cNvPr>
            <p:cNvSpPr/>
            <p:nvPr/>
          </p:nvSpPr>
          <p:spPr>
            <a:xfrm rot="5400000">
              <a:off x="4179510" y="1667109"/>
              <a:ext cx="314289" cy="1847528"/>
            </a:xfrm>
            <a:prstGeom prst="leftBrace">
              <a:avLst>
                <a:gd name="adj1" fmla="val 22701"/>
                <a:gd name="adj2" fmla="val 50000"/>
              </a:avLst>
            </a:prstGeom>
            <a:ln w="28575" cap="flat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779540A-1F28-B386-871D-CC2D8CA8DAC3}"/>
                    </a:ext>
                  </a:extLst>
                </p:cNvPr>
                <p:cNvSpPr txBox="1"/>
                <p:nvPr/>
              </p:nvSpPr>
              <p:spPr>
                <a:xfrm>
                  <a:off x="3548299" y="1982428"/>
                  <a:ext cx="1784271" cy="460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𝐌𝐀𝐗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779540A-1F28-B386-871D-CC2D8CA8DA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299" y="1982428"/>
                  <a:ext cx="1784271" cy="460960"/>
                </a:xfrm>
                <a:prstGeom prst="rect">
                  <a:avLst/>
                </a:prstGeom>
                <a:blipFill>
                  <a:blip r:embed="rId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eft Brace 49">
              <a:extLst>
                <a:ext uri="{FF2B5EF4-FFF2-40B4-BE49-F238E27FC236}">
                  <a16:creationId xmlns:a16="http://schemas.microsoft.com/office/drawing/2014/main" id="{727D3539-A712-108F-51D0-2FF24BABF86D}"/>
                </a:ext>
              </a:extLst>
            </p:cNvPr>
            <p:cNvSpPr/>
            <p:nvPr/>
          </p:nvSpPr>
          <p:spPr>
            <a:xfrm rot="5400000">
              <a:off x="5979159" y="1973109"/>
              <a:ext cx="314289" cy="1220232"/>
            </a:xfrm>
            <a:prstGeom prst="leftBrace">
              <a:avLst>
                <a:gd name="adj1" fmla="val 22701"/>
                <a:gd name="adj2" fmla="val 50000"/>
              </a:avLst>
            </a:prstGeom>
            <a:ln w="28575" cap="flat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ptos" panose="020B00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E53F1FF-BA3F-59CE-9A17-C6030B22597C}"/>
                    </a:ext>
                  </a:extLst>
                </p:cNvPr>
                <p:cNvSpPr txBox="1"/>
                <p:nvPr/>
              </p:nvSpPr>
              <p:spPr>
                <a:xfrm>
                  <a:off x="5332570" y="1961853"/>
                  <a:ext cx="1784271" cy="460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𝐌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E53F1FF-BA3F-59CE-9A17-C6030B225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570" y="1961853"/>
                  <a:ext cx="1784271" cy="460960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887D12A-6333-8E7D-7505-67364890B2E0}"/>
                </a:ext>
              </a:extLst>
            </p:cNvPr>
            <p:cNvSpPr txBox="1"/>
            <p:nvPr/>
          </p:nvSpPr>
          <p:spPr>
            <a:xfrm>
              <a:off x="3524199" y="3426832"/>
              <a:ext cx="44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24BDF0B-039B-D8D7-3BA0-5C78DA2AF21F}"/>
                </a:ext>
              </a:extLst>
            </p:cNvPr>
            <p:cNvSpPr txBox="1"/>
            <p:nvPr/>
          </p:nvSpPr>
          <p:spPr>
            <a:xfrm>
              <a:off x="3829922" y="3435957"/>
              <a:ext cx="44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BAE7E5-9960-0F4C-7EFC-ECB0071DCFA9}"/>
                </a:ext>
              </a:extLst>
            </p:cNvPr>
            <p:cNvSpPr txBox="1"/>
            <p:nvPr/>
          </p:nvSpPr>
          <p:spPr>
            <a:xfrm>
              <a:off x="4127720" y="3432118"/>
              <a:ext cx="44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39F9A7-8FCB-AFE2-12A0-C0A3004338A1}"/>
                </a:ext>
              </a:extLst>
            </p:cNvPr>
            <p:cNvSpPr txBox="1"/>
            <p:nvPr/>
          </p:nvSpPr>
          <p:spPr>
            <a:xfrm>
              <a:off x="4744466" y="3422949"/>
              <a:ext cx="44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7212BCD-46A7-0D53-A6F4-C808FBA4474D}"/>
                </a:ext>
              </a:extLst>
            </p:cNvPr>
            <p:cNvSpPr txBox="1"/>
            <p:nvPr/>
          </p:nvSpPr>
          <p:spPr>
            <a:xfrm>
              <a:off x="5353058" y="3415554"/>
              <a:ext cx="44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7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F5A62D9-53E4-17A7-D03F-0E1875708F4F}"/>
                </a:ext>
              </a:extLst>
            </p:cNvPr>
            <p:cNvSpPr txBox="1"/>
            <p:nvPr/>
          </p:nvSpPr>
          <p:spPr>
            <a:xfrm>
              <a:off x="5963571" y="3415554"/>
              <a:ext cx="44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9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7B4215F-2D76-5DD0-3C99-41BEA934DC37}"/>
                </a:ext>
              </a:extLst>
            </p:cNvPr>
            <p:cNvSpPr txBox="1"/>
            <p:nvPr/>
          </p:nvSpPr>
          <p:spPr>
            <a:xfrm>
              <a:off x="6563449" y="3423203"/>
              <a:ext cx="482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ptos" panose="020B0004020202020204" pitchFamily="34" charset="0"/>
                  <a:ea typeface="Cambria" panose="02040503050406030204" pitchFamily="18" charset="0"/>
                </a:rPr>
                <a:t>11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6957D2CA-3AB4-1E11-C3F1-C4C83CCA8A38}"/>
              </a:ext>
            </a:extLst>
          </p:cNvPr>
          <p:cNvSpPr txBox="1"/>
          <p:nvPr/>
        </p:nvSpPr>
        <p:spPr>
          <a:xfrm>
            <a:off x="2983813" y="4830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EE18E62-7D39-AFA6-EF52-22C586F8DD7E}"/>
              </a:ext>
            </a:extLst>
          </p:cNvPr>
          <p:cNvSpPr txBox="1"/>
          <p:nvPr/>
        </p:nvSpPr>
        <p:spPr>
          <a:xfrm>
            <a:off x="5354232" y="47472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73983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A47F7-32DC-CAA3-A100-217FF01F2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F0FF309B-3A32-B825-44EE-6F5390319E90}"/>
              </a:ext>
            </a:extLst>
          </p:cNvPr>
          <p:cNvSpPr/>
          <p:nvPr/>
        </p:nvSpPr>
        <p:spPr>
          <a:xfrm>
            <a:off x="1909209" y="5784092"/>
            <a:ext cx="758952" cy="345534"/>
          </a:xfrm>
          <a:prstGeom prst="rect">
            <a:avLst/>
          </a:prstGeom>
          <a:noFill/>
          <a:ln w="285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UA2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B9C9F6-8A2A-A4C1-DBD1-ACAE5DA0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24" y="60221"/>
            <a:ext cx="9643185" cy="488158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Network 6</a:t>
            </a:r>
            <a:endParaRPr lang="en-US" sz="3600" dirty="0"/>
          </a:p>
        </p:txBody>
      </p:sp>
      <p:sp>
        <p:nvSpPr>
          <p:cNvPr id="98" name="Google Shape;242;p32">
            <a:extLst>
              <a:ext uri="{FF2B5EF4-FFF2-40B4-BE49-F238E27FC236}">
                <a16:creationId xmlns:a16="http://schemas.microsoft.com/office/drawing/2014/main" id="{9F125728-3CEA-E591-DC7A-7AFB19137B58}"/>
              </a:ext>
            </a:extLst>
          </p:cNvPr>
          <p:cNvSpPr txBox="1"/>
          <p:nvPr/>
        </p:nvSpPr>
        <p:spPr>
          <a:xfrm>
            <a:off x="568086" y="5395375"/>
            <a:ext cx="31266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396">
              <a:buSzPct val="150000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Task-unit compatibility:</a:t>
            </a:r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01462843-7CF5-0A36-3456-22CDA110B205}"/>
              </a:ext>
            </a:extLst>
          </p:cNvPr>
          <p:cNvSpPr/>
          <p:nvPr/>
        </p:nvSpPr>
        <p:spPr>
          <a:xfrm>
            <a:off x="355965" y="3266207"/>
            <a:ext cx="354887" cy="348849"/>
          </a:xfrm>
          <a:prstGeom prst="flowChartConnector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RM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7A6B2AF-E699-F994-560B-039BC742E6D8}"/>
              </a:ext>
            </a:extLst>
          </p:cNvPr>
          <p:cNvSpPr/>
          <p:nvPr/>
        </p:nvSpPr>
        <p:spPr>
          <a:xfrm>
            <a:off x="1178018" y="2826157"/>
            <a:ext cx="754349" cy="34553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TA1-1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4C4A664-D608-07A9-917C-BFB60CF1F288}"/>
              </a:ext>
            </a:extLst>
          </p:cNvPr>
          <p:cNvCxnSpPr>
            <a:cxnSpLocks/>
            <a:stCxn id="99" idx="6"/>
            <a:endCxn id="101" idx="1"/>
          </p:cNvCxnSpPr>
          <p:nvPr/>
        </p:nvCxnSpPr>
        <p:spPr>
          <a:xfrm flipV="1">
            <a:off x="710852" y="2998924"/>
            <a:ext cx="467166" cy="441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C087F4F-1E68-DD6C-59ED-CC6CDC6E05EE}"/>
              </a:ext>
            </a:extLst>
          </p:cNvPr>
          <p:cNvCxnSpPr>
            <a:cxnSpLocks/>
            <a:stCxn id="99" idx="6"/>
            <a:endCxn id="93" idx="1"/>
          </p:cNvCxnSpPr>
          <p:nvPr/>
        </p:nvCxnSpPr>
        <p:spPr>
          <a:xfrm>
            <a:off x="710852" y="3440632"/>
            <a:ext cx="467166" cy="576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676D737-4927-F773-51DA-3C0DBFEBEDD7}"/>
              </a:ext>
            </a:extLst>
          </p:cNvPr>
          <p:cNvCxnSpPr>
            <a:cxnSpLocks/>
            <a:stCxn id="101" idx="3"/>
            <a:endCxn id="113" idx="2"/>
          </p:cNvCxnSpPr>
          <p:nvPr/>
        </p:nvCxnSpPr>
        <p:spPr>
          <a:xfrm flipV="1">
            <a:off x="1932367" y="2014294"/>
            <a:ext cx="586177" cy="984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6117956-1748-3C84-7B1A-011CC41CD872}"/>
              </a:ext>
            </a:extLst>
          </p:cNvPr>
          <p:cNvCxnSpPr>
            <a:cxnSpLocks/>
            <a:stCxn id="93" idx="3"/>
            <a:endCxn id="114" idx="2"/>
          </p:cNvCxnSpPr>
          <p:nvPr/>
        </p:nvCxnSpPr>
        <p:spPr>
          <a:xfrm flipV="1">
            <a:off x="1932368" y="4002569"/>
            <a:ext cx="610500" cy="14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2AB50CE3-E443-9F3A-2661-946F8445B7B2}"/>
              </a:ext>
            </a:extLst>
          </p:cNvPr>
          <p:cNvSpPr/>
          <p:nvPr/>
        </p:nvSpPr>
        <p:spPr>
          <a:xfrm>
            <a:off x="2518544" y="1839869"/>
            <a:ext cx="354887" cy="348849"/>
          </a:xfrm>
          <a:prstGeom prst="flowChartConnector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IA1</a:t>
            </a:r>
          </a:p>
        </p:txBody>
      </p: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id="{AAB6ED60-24B5-4636-718F-7BF6A495B60F}"/>
              </a:ext>
            </a:extLst>
          </p:cNvPr>
          <p:cNvSpPr/>
          <p:nvPr/>
        </p:nvSpPr>
        <p:spPr>
          <a:xfrm>
            <a:off x="2542868" y="3828144"/>
            <a:ext cx="354887" cy="348849"/>
          </a:xfrm>
          <a:prstGeom prst="flowChartConnector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IA2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469AF2C-8302-88C7-BC7D-EB7685EE168D}"/>
              </a:ext>
            </a:extLst>
          </p:cNvPr>
          <p:cNvCxnSpPr>
            <a:cxnSpLocks/>
            <a:stCxn id="114" idx="6"/>
            <a:endCxn id="7" idx="1"/>
          </p:cNvCxnSpPr>
          <p:nvPr/>
        </p:nvCxnSpPr>
        <p:spPr>
          <a:xfrm flipV="1">
            <a:off x="2897755" y="3793489"/>
            <a:ext cx="460870" cy="209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CAF46223-B537-0B07-9C88-8C8050517BBC}"/>
              </a:ext>
            </a:extLst>
          </p:cNvPr>
          <p:cNvSpPr/>
          <p:nvPr/>
        </p:nvSpPr>
        <p:spPr>
          <a:xfrm>
            <a:off x="1178018" y="3844462"/>
            <a:ext cx="754350" cy="345534"/>
          </a:xfrm>
          <a:prstGeom prst="rect">
            <a:avLst/>
          </a:prstGeom>
          <a:noFill/>
          <a:ln w="28575">
            <a:solidFill>
              <a:srgbClr val="4F81B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TA2-2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A8A2EFF-84A1-D40F-710F-E041845A1052}"/>
              </a:ext>
            </a:extLst>
          </p:cNvPr>
          <p:cNvCxnSpPr>
            <a:cxnSpLocks/>
            <a:stCxn id="113" idx="6"/>
            <a:endCxn id="6" idx="1"/>
          </p:cNvCxnSpPr>
          <p:nvPr/>
        </p:nvCxnSpPr>
        <p:spPr>
          <a:xfrm flipV="1">
            <a:off x="2873431" y="1637209"/>
            <a:ext cx="478232" cy="377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6E10D76-E8A7-E72D-1C2B-237734A489EC}"/>
              </a:ext>
            </a:extLst>
          </p:cNvPr>
          <p:cNvSpPr/>
          <p:nvPr/>
        </p:nvSpPr>
        <p:spPr>
          <a:xfrm>
            <a:off x="723642" y="5784092"/>
            <a:ext cx="758952" cy="345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UA1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C001EE8-02BB-53EB-18BC-4F0E1EF3ABC5}"/>
              </a:ext>
            </a:extLst>
          </p:cNvPr>
          <p:cNvSpPr/>
          <p:nvPr/>
        </p:nvSpPr>
        <p:spPr>
          <a:xfrm>
            <a:off x="5043297" y="5776036"/>
            <a:ext cx="758952" cy="34553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UC5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7F706990-C3EA-503D-0F62-43E2CB87772E}"/>
              </a:ext>
            </a:extLst>
          </p:cNvPr>
          <p:cNvSpPr/>
          <p:nvPr/>
        </p:nvSpPr>
        <p:spPr>
          <a:xfrm>
            <a:off x="4819340" y="2241843"/>
            <a:ext cx="354887" cy="348849"/>
          </a:xfrm>
          <a:prstGeom prst="flowChartConnector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IB2</a:t>
            </a: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875C73C2-DE4A-ED23-48C3-08F89308331B}"/>
              </a:ext>
            </a:extLst>
          </p:cNvPr>
          <p:cNvSpPr/>
          <p:nvPr/>
        </p:nvSpPr>
        <p:spPr>
          <a:xfrm>
            <a:off x="4836519" y="4325690"/>
            <a:ext cx="354887" cy="348849"/>
          </a:xfrm>
          <a:prstGeom prst="flowChartConnector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IB4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6B0FB2-0661-0343-3820-977D7692B8F4}"/>
              </a:ext>
            </a:extLst>
          </p:cNvPr>
          <p:cNvCxnSpPr>
            <a:cxnSpLocks/>
            <a:stCxn id="7" idx="3"/>
            <a:endCxn id="47" idx="2"/>
          </p:cNvCxnSpPr>
          <p:nvPr/>
        </p:nvCxnSpPr>
        <p:spPr>
          <a:xfrm>
            <a:off x="4117577" y="3793489"/>
            <a:ext cx="721904" cy="15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D9B3D4-85A7-11C9-7718-F00F350A0A42}"/>
              </a:ext>
            </a:extLst>
          </p:cNvPr>
          <p:cNvCxnSpPr>
            <a:cxnSpLocks/>
            <a:stCxn id="8" idx="3"/>
            <a:endCxn id="49" idx="2"/>
          </p:cNvCxnSpPr>
          <p:nvPr/>
        </p:nvCxnSpPr>
        <p:spPr>
          <a:xfrm flipV="1">
            <a:off x="4110156" y="2416268"/>
            <a:ext cx="709184" cy="3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8F468D-1F6C-02E5-C625-07F61EB7E565}"/>
              </a:ext>
            </a:extLst>
          </p:cNvPr>
          <p:cNvCxnSpPr>
            <a:cxnSpLocks/>
            <a:stCxn id="6" idx="3"/>
            <a:endCxn id="45" idx="2"/>
          </p:cNvCxnSpPr>
          <p:nvPr/>
        </p:nvCxnSpPr>
        <p:spPr>
          <a:xfrm flipV="1">
            <a:off x="4113522" y="1627276"/>
            <a:ext cx="705818" cy="9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FC13896-E610-63B3-659A-9A0CB69060C5}"/>
              </a:ext>
            </a:extLst>
          </p:cNvPr>
          <p:cNvSpPr/>
          <p:nvPr/>
        </p:nvSpPr>
        <p:spPr>
          <a:xfrm>
            <a:off x="6096524" y="5772625"/>
            <a:ext cx="758952" cy="34553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UC6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2BE0A77-0FF6-300A-4FA6-95798E830E5A}"/>
              </a:ext>
            </a:extLst>
          </p:cNvPr>
          <p:cNvCxnSpPr>
            <a:cxnSpLocks/>
            <a:stCxn id="47" idx="6"/>
            <a:endCxn id="120" idx="1"/>
          </p:cNvCxnSpPr>
          <p:nvPr/>
        </p:nvCxnSpPr>
        <p:spPr>
          <a:xfrm flipV="1">
            <a:off x="5194368" y="3276281"/>
            <a:ext cx="682873" cy="518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EF22C21-8CD0-1023-FE95-2AF40A7BE36B}"/>
              </a:ext>
            </a:extLst>
          </p:cNvPr>
          <p:cNvCxnSpPr>
            <a:cxnSpLocks/>
            <a:stCxn id="52" idx="6"/>
            <a:endCxn id="75" idx="1"/>
          </p:cNvCxnSpPr>
          <p:nvPr/>
        </p:nvCxnSpPr>
        <p:spPr>
          <a:xfrm flipV="1">
            <a:off x="5191406" y="4139410"/>
            <a:ext cx="692005" cy="360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40A5012C-39EC-5B3E-4733-6B74FE04BDA7}"/>
              </a:ext>
            </a:extLst>
          </p:cNvPr>
          <p:cNvSpPr/>
          <p:nvPr/>
        </p:nvSpPr>
        <p:spPr>
          <a:xfrm>
            <a:off x="7310444" y="2411270"/>
            <a:ext cx="354887" cy="348849"/>
          </a:xfrm>
          <a:prstGeom prst="flowChartConnector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P3</a:t>
            </a:r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997785AD-AE0B-8D78-30D0-87E9BB8CCC4F}"/>
              </a:ext>
            </a:extLst>
          </p:cNvPr>
          <p:cNvSpPr/>
          <p:nvPr/>
        </p:nvSpPr>
        <p:spPr>
          <a:xfrm>
            <a:off x="7310444" y="3102900"/>
            <a:ext cx="354887" cy="348849"/>
          </a:xfrm>
          <a:prstGeom prst="flowChartConnector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P4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8CBF0FF-8598-4649-F807-D6DBCA9F1890}"/>
              </a:ext>
            </a:extLst>
          </p:cNvPr>
          <p:cNvSpPr/>
          <p:nvPr/>
        </p:nvSpPr>
        <p:spPr>
          <a:xfrm>
            <a:off x="5883411" y="2410998"/>
            <a:ext cx="761859" cy="345534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TC5-5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343A4C4-EDB2-AC97-430D-DFC53114F9DB}"/>
              </a:ext>
            </a:extLst>
          </p:cNvPr>
          <p:cNvSpPr/>
          <p:nvPr/>
        </p:nvSpPr>
        <p:spPr>
          <a:xfrm>
            <a:off x="5877241" y="3103514"/>
            <a:ext cx="758952" cy="345534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TC6-5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A33AA0C-2DFD-7EF7-8AA4-490E614975DA}"/>
              </a:ext>
            </a:extLst>
          </p:cNvPr>
          <p:cNvCxnSpPr>
            <a:cxnSpLocks/>
            <a:stCxn id="119" idx="3"/>
            <a:endCxn id="104" idx="2"/>
          </p:cNvCxnSpPr>
          <p:nvPr/>
        </p:nvCxnSpPr>
        <p:spPr>
          <a:xfrm>
            <a:off x="6645270" y="2583765"/>
            <a:ext cx="665174" cy="1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CFCB5B8-B691-6F9A-F524-6412743A0B4D}"/>
              </a:ext>
            </a:extLst>
          </p:cNvPr>
          <p:cNvCxnSpPr>
            <a:cxnSpLocks/>
            <a:stCxn id="120" idx="3"/>
            <a:endCxn id="105" idx="2"/>
          </p:cNvCxnSpPr>
          <p:nvPr/>
        </p:nvCxnSpPr>
        <p:spPr>
          <a:xfrm>
            <a:off x="6636193" y="3276281"/>
            <a:ext cx="674251" cy="1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42A137BF-56B2-C2D2-93C7-4C67BD7E4B35}"/>
              </a:ext>
            </a:extLst>
          </p:cNvPr>
          <p:cNvCxnSpPr>
            <a:cxnSpLocks/>
            <a:stCxn id="49" idx="6"/>
            <a:endCxn id="119" idx="1"/>
          </p:cNvCxnSpPr>
          <p:nvPr/>
        </p:nvCxnSpPr>
        <p:spPr>
          <a:xfrm>
            <a:off x="5174227" y="2416268"/>
            <a:ext cx="709184" cy="167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Arc 67">
            <a:extLst>
              <a:ext uri="{FF2B5EF4-FFF2-40B4-BE49-F238E27FC236}">
                <a16:creationId xmlns:a16="http://schemas.microsoft.com/office/drawing/2014/main" id="{4DDC0BE3-6483-ED85-F5D8-B9414B46C953}"/>
              </a:ext>
            </a:extLst>
          </p:cNvPr>
          <p:cNvSpPr>
            <a:spLocks noChangeAspect="1"/>
          </p:cNvSpPr>
          <p:nvPr/>
        </p:nvSpPr>
        <p:spPr>
          <a:xfrm rot="3575750">
            <a:off x="6556322" y="4255602"/>
            <a:ext cx="457200" cy="457200"/>
          </a:xfrm>
          <a:prstGeom prst="arc">
            <a:avLst>
              <a:gd name="adj1" fmla="val 12898027"/>
              <a:gd name="adj2" fmla="val 1505148"/>
            </a:avLst>
          </a:prstGeom>
          <a:ln w="28575">
            <a:solidFill>
              <a:srgbClr val="FF0000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62D463CE-F040-9753-F86C-9288E98389A3}"/>
              </a:ext>
            </a:extLst>
          </p:cNvPr>
          <p:cNvSpPr/>
          <p:nvPr/>
        </p:nvSpPr>
        <p:spPr>
          <a:xfrm>
            <a:off x="7310444" y="3961835"/>
            <a:ext cx="354887" cy="348849"/>
          </a:xfrm>
          <a:prstGeom prst="flowChartConnector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P5</a:t>
            </a: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7905B86B-3DEC-213C-0075-AE1ED7061B56}"/>
              </a:ext>
            </a:extLst>
          </p:cNvPr>
          <p:cNvSpPr/>
          <p:nvPr/>
        </p:nvSpPr>
        <p:spPr>
          <a:xfrm>
            <a:off x="7310444" y="4658545"/>
            <a:ext cx="354887" cy="348849"/>
          </a:xfrm>
          <a:prstGeom prst="flowChartConnector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771542E-5F52-744E-1CB0-E92E2EE98873}"/>
              </a:ext>
            </a:extLst>
          </p:cNvPr>
          <p:cNvSpPr/>
          <p:nvPr/>
        </p:nvSpPr>
        <p:spPr>
          <a:xfrm>
            <a:off x="5883411" y="3966643"/>
            <a:ext cx="761859" cy="345534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TC3-6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D02D8F-5FC1-28DE-44E5-ED8D8CA8DC95}"/>
              </a:ext>
            </a:extLst>
          </p:cNvPr>
          <p:cNvSpPr/>
          <p:nvPr/>
        </p:nvSpPr>
        <p:spPr>
          <a:xfrm>
            <a:off x="5877241" y="4659159"/>
            <a:ext cx="758952" cy="345534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TC4-6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1B235A8-2EE0-0A97-F997-1567BE95E5E1}"/>
              </a:ext>
            </a:extLst>
          </p:cNvPr>
          <p:cNvCxnSpPr>
            <a:cxnSpLocks/>
            <a:stCxn id="75" idx="3"/>
            <a:endCxn id="72" idx="2"/>
          </p:cNvCxnSpPr>
          <p:nvPr/>
        </p:nvCxnSpPr>
        <p:spPr>
          <a:xfrm flipV="1">
            <a:off x="6645270" y="4136260"/>
            <a:ext cx="665174" cy="3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7FB8EA2-9CCD-5A61-5791-2856B668E6A2}"/>
              </a:ext>
            </a:extLst>
          </p:cNvPr>
          <p:cNvCxnSpPr>
            <a:cxnSpLocks/>
            <a:stCxn id="77" idx="3"/>
            <a:endCxn id="73" idx="2"/>
          </p:cNvCxnSpPr>
          <p:nvPr/>
        </p:nvCxnSpPr>
        <p:spPr>
          <a:xfrm>
            <a:off x="6636193" y="4831926"/>
            <a:ext cx="674251" cy="1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A3E8571-9370-C656-9FD3-FFD1C0481E82}"/>
              </a:ext>
            </a:extLst>
          </p:cNvPr>
          <p:cNvCxnSpPr>
            <a:cxnSpLocks/>
            <a:stCxn id="52" idx="6"/>
            <a:endCxn id="77" idx="1"/>
          </p:cNvCxnSpPr>
          <p:nvPr/>
        </p:nvCxnSpPr>
        <p:spPr>
          <a:xfrm>
            <a:off x="5191406" y="4500115"/>
            <a:ext cx="685835" cy="331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A826008-92C6-2B4B-6EE4-40508FBFF3CE}"/>
              </a:ext>
            </a:extLst>
          </p:cNvPr>
          <p:cNvSpPr/>
          <p:nvPr/>
        </p:nvSpPr>
        <p:spPr>
          <a:xfrm>
            <a:off x="5902517" y="3981213"/>
            <a:ext cx="100584" cy="318320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C572F59-82A1-C70C-83AE-F271A3DBF6CA}"/>
              </a:ext>
            </a:extLst>
          </p:cNvPr>
          <p:cNvSpPr/>
          <p:nvPr/>
        </p:nvSpPr>
        <p:spPr>
          <a:xfrm>
            <a:off x="6530346" y="3981213"/>
            <a:ext cx="100584" cy="31832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CDF54E9-E4E7-A660-631B-30BB3507019B}"/>
              </a:ext>
            </a:extLst>
          </p:cNvPr>
          <p:cNvSpPr/>
          <p:nvPr/>
        </p:nvSpPr>
        <p:spPr>
          <a:xfrm>
            <a:off x="5891258" y="4674539"/>
            <a:ext cx="100584" cy="318320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99294AC-0A42-9FC0-17A5-88BF5F81D672}"/>
              </a:ext>
            </a:extLst>
          </p:cNvPr>
          <p:cNvSpPr/>
          <p:nvPr/>
        </p:nvSpPr>
        <p:spPr>
          <a:xfrm>
            <a:off x="6519087" y="4674539"/>
            <a:ext cx="100584" cy="31832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Slide Number Placeholder 5">
            <a:extLst>
              <a:ext uri="{FF2B5EF4-FFF2-40B4-BE49-F238E27FC236}">
                <a16:creationId xmlns:a16="http://schemas.microsoft.com/office/drawing/2014/main" id="{7BCAEA83-7D3C-2DDC-1B7F-A4709EBD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648" y="6391275"/>
            <a:ext cx="819150" cy="365125"/>
          </a:xfrm>
        </p:spPr>
        <p:txBody>
          <a:bodyPr/>
          <a:lstStyle/>
          <a:p>
            <a:fld id="{813322BD-5D4F-49D0-87C6-5CD8364C33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26FBD0DB-0A56-8A7D-5CC5-AE3F4C9C79F5}"/>
              </a:ext>
            </a:extLst>
          </p:cNvPr>
          <p:cNvSpPr>
            <a:spLocks noChangeAspect="1"/>
          </p:cNvSpPr>
          <p:nvPr/>
        </p:nvSpPr>
        <p:spPr>
          <a:xfrm>
            <a:off x="6664488" y="4643896"/>
            <a:ext cx="118872" cy="118872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5053AAA-0860-1211-44A5-EB902D18F8CE}"/>
              </a:ext>
            </a:extLst>
          </p:cNvPr>
          <p:cNvSpPr>
            <a:spLocks noChangeAspect="1"/>
          </p:cNvSpPr>
          <p:nvPr/>
        </p:nvSpPr>
        <p:spPr>
          <a:xfrm>
            <a:off x="5731636" y="4634659"/>
            <a:ext cx="118872" cy="118872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DF7635B-F889-F088-84C2-89B4E40307D2}"/>
              </a:ext>
            </a:extLst>
          </p:cNvPr>
          <p:cNvSpPr>
            <a:spLocks noChangeAspect="1"/>
          </p:cNvSpPr>
          <p:nvPr/>
        </p:nvSpPr>
        <p:spPr>
          <a:xfrm>
            <a:off x="6672108" y="3961155"/>
            <a:ext cx="118872" cy="118872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0CC274C-359E-2BDA-791B-A732E9C0E5D4}"/>
              </a:ext>
            </a:extLst>
          </p:cNvPr>
          <p:cNvSpPr>
            <a:spLocks noChangeAspect="1"/>
          </p:cNvSpPr>
          <p:nvPr/>
        </p:nvSpPr>
        <p:spPr>
          <a:xfrm>
            <a:off x="5739256" y="3951918"/>
            <a:ext cx="118872" cy="118872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id="{7C9EB9D2-9F78-F006-FCDE-8B2418199766}"/>
              </a:ext>
            </a:extLst>
          </p:cNvPr>
          <p:cNvSpPr/>
          <p:nvPr/>
        </p:nvSpPr>
        <p:spPr>
          <a:xfrm>
            <a:off x="8696668" y="2419507"/>
            <a:ext cx="354887" cy="348849"/>
          </a:xfrm>
          <a:prstGeom prst="flowChartConnector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D48C027C-9903-1506-C09D-184CA5AFB8C3}"/>
                  </a:ext>
                </a:extLst>
              </p:cNvPr>
              <p:cNvSpPr/>
              <p:nvPr/>
            </p:nvSpPr>
            <p:spPr>
              <a:xfrm>
                <a:off x="8933919" y="2276971"/>
                <a:ext cx="278049" cy="179146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27337CA-DEBC-4407-A3E5-FD17C34F2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919" y="2276971"/>
                <a:ext cx="278049" cy="179146"/>
              </a:xfrm>
              <a:prstGeom prst="rect">
                <a:avLst/>
              </a:prstGeom>
              <a:blipFill>
                <a:blip r:embed="rId3"/>
                <a:stretch>
                  <a:fillRect b="-1379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>
            <a:extLst>
              <a:ext uri="{FF2B5EF4-FFF2-40B4-BE49-F238E27FC236}">
                <a16:creationId xmlns:a16="http://schemas.microsoft.com/office/drawing/2014/main" id="{BEDD56AE-F4F6-67E0-0C38-8A1A1B36E70E}"/>
              </a:ext>
            </a:extLst>
          </p:cNvPr>
          <p:cNvSpPr txBox="1"/>
          <p:nvPr/>
        </p:nvSpPr>
        <p:spPr>
          <a:xfrm>
            <a:off x="9448793" y="2448253"/>
            <a:ext cx="19996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Finite storage capacity</a:t>
            </a:r>
          </a:p>
        </p:txBody>
      </p:sp>
      <p:sp>
        <p:nvSpPr>
          <p:cNvPr id="174" name="Flowchart: Connector 173">
            <a:extLst>
              <a:ext uri="{FF2B5EF4-FFF2-40B4-BE49-F238E27FC236}">
                <a16:creationId xmlns:a16="http://schemas.microsoft.com/office/drawing/2014/main" id="{C6819923-5459-5696-0D07-94A4419618B7}"/>
              </a:ext>
            </a:extLst>
          </p:cNvPr>
          <p:cNvSpPr/>
          <p:nvPr/>
        </p:nvSpPr>
        <p:spPr>
          <a:xfrm>
            <a:off x="8689413" y="1871106"/>
            <a:ext cx="354887" cy="348849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C38A183-0F6F-A5C5-D6E4-833A61F9C6F2}"/>
              </a:ext>
            </a:extLst>
          </p:cNvPr>
          <p:cNvSpPr txBox="1"/>
          <p:nvPr/>
        </p:nvSpPr>
        <p:spPr>
          <a:xfrm>
            <a:off x="9446357" y="1915834"/>
            <a:ext cx="2372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Unlimited storage capacity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BB5FCF7-E927-2109-7646-7F2311A07495}"/>
              </a:ext>
            </a:extLst>
          </p:cNvPr>
          <p:cNvSpPr txBox="1"/>
          <p:nvPr/>
        </p:nvSpPr>
        <p:spPr>
          <a:xfrm>
            <a:off x="9446357" y="2980365"/>
            <a:ext cx="2372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Continuous task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7F0B94-CF55-892B-5ACA-BE7D26B6C8A8}"/>
              </a:ext>
            </a:extLst>
          </p:cNvPr>
          <p:cNvSpPr txBox="1"/>
          <p:nvPr/>
        </p:nvSpPr>
        <p:spPr>
          <a:xfrm>
            <a:off x="9463524" y="4576778"/>
            <a:ext cx="27738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Startup and shutdown time (h)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011B7C0-572C-D815-8B32-607FA243FC87}"/>
              </a:ext>
            </a:extLst>
          </p:cNvPr>
          <p:cNvSpPr txBox="1"/>
          <p:nvPr/>
        </p:nvSpPr>
        <p:spPr>
          <a:xfrm>
            <a:off x="9463525" y="4043608"/>
            <a:ext cx="2372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Shutdown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AD69FE2-D694-CAD2-3E89-231B9B3275DD}"/>
              </a:ext>
            </a:extLst>
          </p:cNvPr>
          <p:cNvSpPr/>
          <p:nvPr/>
        </p:nvSpPr>
        <p:spPr>
          <a:xfrm>
            <a:off x="8808868" y="3482646"/>
            <a:ext cx="176589" cy="31089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9201B2F-0A1A-3BAF-F3C8-665A69DA566F}"/>
              </a:ext>
            </a:extLst>
          </p:cNvPr>
          <p:cNvSpPr/>
          <p:nvPr/>
        </p:nvSpPr>
        <p:spPr>
          <a:xfrm>
            <a:off x="8807681" y="4011270"/>
            <a:ext cx="176589" cy="31089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517648AE-FC03-173D-09CD-C685EBB5C7D9}"/>
              </a:ext>
            </a:extLst>
          </p:cNvPr>
          <p:cNvCxnSpPr>
            <a:cxnSpLocks/>
          </p:cNvCxnSpPr>
          <p:nvPr/>
        </p:nvCxnSpPr>
        <p:spPr>
          <a:xfrm flipH="1">
            <a:off x="8657997" y="5243632"/>
            <a:ext cx="46564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88B9A871-00E3-0B39-0297-6EC6E958793F}"/>
              </a:ext>
            </a:extLst>
          </p:cNvPr>
          <p:cNvSpPr txBox="1"/>
          <p:nvPr/>
        </p:nvSpPr>
        <p:spPr>
          <a:xfrm>
            <a:off x="9448793" y="1383643"/>
            <a:ext cx="19996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Network material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932C0D8-677A-7DFD-967D-EDDF97C13DFB}"/>
              </a:ext>
            </a:extLst>
          </p:cNvPr>
          <p:cNvSpPr/>
          <p:nvPr/>
        </p:nvSpPr>
        <p:spPr>
          <a:xfrm>
            <a:off x="8499969" y="2944365"/>
            <a:ext cx="767396" cy="34553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936E5B8-1359-0994-8CF3-8E22C31F6097}"/>
              </a:ext>
            </a:extLst>
          </p:cNvPr>
          <p:cNvSpPr txBox="1"/>
          <p:nvPr/>
        </p:nvSpPr>
        <p:spPr>
          <a:xfrm>
            <a:off x="9463525" y="3516389"/>
            <a:ext cx="2372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Startup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8E1396A-9B16-1CFF-1D21-207DAE60B053}"/>
              </a:ext>
            </a:extLst>
          </p:cNvPr>
          <p:cNvSpPr txBox="1"/>
          <p:nvPr/>
        </p:nvSpPr>
        <p:spPr>
          <a:xfrm>
            <a:off x="9463525" y="5114090"/>
            <a:ext cx="2372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Direct transitions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4695257-6645-1C1A-083B-69ACC2527DB5}"/>
              </a:ext>
            </a:extLst>
          </p:cNvPr>
          <p:cNvSpPr/>
          <p:nvPr/>
        </p:nvSpPr>
        <p:spPr>
          <a:xfrm>
            <a:off x="8781675" y="4585588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9" name="Flowchart: Connector 218">
            <a:extLst>
              <a:ext uri="{FF2B5EF4-FFF2-40B4-BE49-F238E27FC236}">
                <a16:creationId xmlns:a16="http://schemas.microsoft.com/office/drawing/2014/main" id="{BAAB3293-F02B-6074-A185-6E7C81D25F21}"/>
              </a:ext>
            </a:extLst>
          </p:cNvPr>
          <p:cNvSpPr>
            <a:spLocks noChangeAspect="1"/>
          </p:cNvSpPr>
          <p:nvPr/>
        </p:nvSpPr>
        <p:spPr>
          <a:xfrm>
            <a:off x="8680228" y="1342503"/>
            <a:ext cx="365760" cy="365760"/>
          </a:xfrm>
          <a:prstGeom prst="flowChartConnector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45203-39EA-9C74-5F08-798E0A8A8CD1}"/>
              </a:ext>
            </a:extLst>
          </p:cNvPr>
          <p:cNvSpPr/>
          <p:nvPr/>
        </p:nvSpPr>
        <p:spPr>
          <a:xfrm>
            <a:off x="2955662" y="5769670"/>
            <a:ext cx="758952" cy="345534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UB3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9D555F-9279-E9AC-E8A3-25721F8386E3}"/>
              </a:ext>
            </a:extLst>
          </p:cNvPr>
          <p:cNvSpPr/>
          <p:nvPr/>
        </p:nvSpPr>
        <p:spPr>
          <a:xfrm>
            <a:off x="3984807" y="5767942"/>
            <a:ext cx="758952" cy="3455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UB4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78E2B-C71D-1A6B-A482-80E776D0A3F3}"/>
              </a:ext>
            </a:extLst>
          </p:cNvPr>
          <p:cNvSpPr/>
          <p:nvPr/>
        </p:nvSpPr>
        <p:spPr>
          <a:xfrm>
            <a:off x="3351663" y="1464442"/>
            <a:ext cx="761859" cy="345534"/>
          </a:xfrm>
          <a:prstGeom prst="rect">
            <a:avLst/>
          </a:prstGeom>
          <a:noFill/>
          <a:ln w="28575">
            <a:solidFill>
              <a:srgbClr val="FF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TB1-3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05AB78-6595-E984-01AC-B439BBCBA8E3}"/>
              </a:ext>
            </a:extLst>
          </p:cNvPr>
          <p:cNvSpPr/>
          <p:nvPr/>
        </p:nvSpPr>
        <p:spPr>
          <a:xfrm>
            <a:off x="3358625" y="3620722"/>
            <a:ext cx="758952" cy="34553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TB3-4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31AD78-CFEA-691D-DEEC-196B5AC366DE}"/>
              </a:ext>
            </a:extLst>
          </p:cNvPr>
          <p:cNvSpPr/>
          <p:nvPr/>
        </p:nvSpPr>
        <p:spPr>
          <a:xfrm>
            <a:off x="3348297" y="2246740"/>
            <a:ext cx="761859" cy="345534"/>
          </a:xfrm>
          <a:prstGeom prst="rect">
            <a:avLst/>
          </a:prstGeom>
          <a:noFill/>
          <a:ln w="28575">
            <a:solidFill>
              <a:srgbClr val="FF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TB2-3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4F8238-DA28-2BBA-6759-A797133E4F9C}"/>
              </a:ext>
            </a:extLst>
          </p:cNvPr>
          <p:cNvSpPr/>
          <p:nvPr/>
        </p:nvSpPr>
        <p:spPr>
          <a:xfrm>
            <a:off x="3365229" y="4323441"/>
            <a:ext cx="758952" cy="34553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TB4-4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9EAA63-6788-4291-18F4-80EB6427A4AD}"/>
              </a:ext>
            </a:extLst>
          </p:cNvPr>
          <p:cNvCxnSpPr>
            <a:cxnSpLocks/>
            <a:stCxn id="113" idx="6"/>
            <a:endCxn id="8" idx="1"/>
          </p:cNvCxnSpPr>
          <p:nvPr/>
        </p:nvCxnSpPr>
        <p:spPr>
          <a:xfrm>
            <a:off x="2873431" y="2014294"/>
            <a:ext cx="474866" cy="405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DBABEE-37B8-98CE-3D26-5C52B107A865}"/>
              </a:ext>
            </a:extLst>
          </p:cNvPr>
          <p:cNvCxnSpPr>
            <a:cxnSpLocks/>
            <a:stCxn id="114" idx="6"/>
            <a:endCxn id="9" idx="1"/>
          </p:cNvCxnSpPr>
          <p:nvPr/>
        </p:nvCxnSpPr>
        <p:spPr>
          <a:xfrm>
            <a:off x="2897755" y="4002569"/>
            <a:ext cx="467474" cy="4936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4F1647-CA2C-4AE1-3659-C3F663B4501C}"/>
              </a:ext>
            </a:extLst>
          </p:cNvPr>
          <p:cNvCxnSpPr>
            <a:cxnSpLocks/>
            <a:stCxn id="9" idx="3"/>
            <a:endCxn id="52" idx="2"/>
          </p:cNvCxnSpPr>
          <p:nvPr/>
        </p:nvCxnSpPr>
        <p:spPr>
          <a:xfrm>
            <a:off x="4124181" y="4496208"/>
            <a:ext cx="712338" cy="3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F1A07E0E-AA6F-6C5D-04C0-F63C448018A5}"/>
              </a:ext>
            </a:extLst>
          </p:cNvPr>
          <p:cNvSpPr/>
          <p:nvPr/>
        </p:nvSpPr>
        <p:spPr>
          <a:xfrm>
            <a:off x="4819340" y="1452851"/>
            <a:ext cx="354887" cy="348849"/>
          </a:xfrm>
          <a:prstGeom prst="flowChartConnector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IB1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BD10D915-DBD1-4140-CE96-020D138A1121}"/>
              </a:ext>
            </a:extLst>
          </p:cNvPr>
          <p:cNvSpPr/>
          <p:nvPr/>
        </p:nvSpPr>
        <p:spPr>
          <a:xfrm>
            <a:off x="4839481" y="3620620"/>
            <a:ext cx="354887" cy="348849"/>
          </a:xfrm>
          <a:prstGeom prst="flowChartConnector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IB3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48848D6-5318-3E8C-7A80-1C352D5230BE}"/>
              </a:ext>
            </a:extLst>
          </p:cNvPr>
          <p:cNvSpPr/>
          <p:nvPr/>
        </p:nvSpPr>
        <p:spPr>
          <a:xfrm>
            <a:off x="7187179" y="5772625"/>
            <a:ext cx="758952" cy="345534"/>
          </a:xfrm>
          <a:prstGeom prst="rect">
            <a:avLst/>
          </a:prstGeom>
          <a:noFill/>
          <a:ln w="28575">
            <a:solidFill>
              <a:srgbClr val="F58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UC7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D1AAC981-EEF2-97C3-DACD-76702446AF3F}"/>
              </a:ext>
            </a:extLst>
          </p:cNvPr>
          <p:cNvSpPr/>
          <p:nvPr/>
        </p:nvSpPr>
        <p:spPr>
          <a:xfrm>
            <a:off x="7310444" y="1719849"/>
            <a:ext cx="354887" cy="348849"/>
          </a:xfrm>
          <a:prstGeom prst="flowChartConnector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C4E968-0E5B-86C8-13ED-6067858AF1E7}"/>
              </a:ext>
            </a:extLst>
          </p:cNvPr>
          <p:cNvCxnSpPr>
            <a:cxnSpLocks/>
            <a:stCxn id="71" idx="3"/>
            <a:endCxn id="65" idx="2"/>
          </p:cNvCxnSpPr>
          <p:nvPr/>
        </p:nvCxnSpPr>
        <p:spPr>
          <a:xfrm flipV="1">
            <a:off x="6623252" y="1894274"/>
            <a:ext cx="687192" cy="5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CD1A65-1E57-5826-F0C5-506E6F5184EB}"/>
              </a:ext>
            </a:extLst>
          </p:cNvPr>
          <p:cNvCxnSpPr>
            <a:cxnSpLocks/>
            <a:stCxn id="69" idx="3"/>
            <a:endCxn id="74" idx="2"/>
          </p:cNvCxnSpPr>
          <p:nvPr/>
        </p:nvCxnSpPr>
        <p:spPr>
          <a:xfrm flipV="1">
            <a:off x="6626618" y="1105282"/>
            <a:ext cx="683826" cy="122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923EB5C-5454-C8C1-1F2E-CA7967256CD4}"/>
              </a:ext>
            </a:extLst>
          </p:cNvPr>
          <p:cNvSpPr/>
          <p:nvPr/>
        </p:nvSpPr>
        <p:spPr>
          <a:xfrm>
            <a:off x="5864759" y="944773"/>
            <a:ext cx="761859" cy="34553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TC1-7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77D9FC2-E00C-114F-3601-DD83F1013AA2}"/>
              </a:ext>
            </a:extLst>
          </p:cNvPr>
          <p:cNvSpPr/>
          <p:nvPr/>
        </p:nvSpPr>
        <p:spPr>
          <a:xfrm>
            <a:off x="5861393" y="1727071"/>
            <a:ext cx="761859" cy="34553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TC2-7</a:t>
            </a: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DA4D8D5C-ABCD-78EA-981E-F61334A7D287}"/>
              </a:ext>
            </a:extLst>
          </p:cNvPr>
          <p:cNvSpPr/>
          <p:nvPr/>
        </p:nvSpPr>
        <p:spPr>
          <a:xfrm>
            <a:off x="7310444" y="930857"/>
            <a:ext cx="354887" cy="348849"/>
          </a:xfrm>
          <a:prstGeom prst="flowChartConnector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471F8FE-0E86-19C7-7D21-B1D953E135D8}"/>
              </a:ext>
            </a:extLst>
          </p:cNvPr>
          <p:cNvCxnSpPr>
            <a:cxnSpLocks/>
            <a:stCxn id="45" idx="6"/>
            <a:endCxn id="69" idx="1"/>
          </p:cNvCxnSpPr>
          <p:nvPr/>
        </p:nvCxnSpPr>
        <p:spPr>
          <a:xfrm flipV="1">
            <a:off x="5174227" y="1117540"/>
            <a:ext cx="690532" cy="509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38CCC2E-5555-3215-19E9-7A14FB04B61B}"/>
              </a:ext>
            </a:extLst>
          </p:cNvPr>
          <p:cNvCxnSpPr>
            <a:cxnSpLocks/>
            <a:stCxn id="45" idx="6"/>
            <a:endCxn id="71" idx="1"/>
          </p:cNvCxnSpPr>
          <p:nvPr/>
        </p:nvCxnSpPr>
        <p:spPr>
          <a:xfrm>
            <a:off x="5174227" y="1627276"/>
            <a:ext cx="687166" cy="2725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rrow: Up 11">
            <a:extLst>
              <a:ext uri="{FF2B5EF4-FFF2-40B4-BE49-F238E27FC236}">
                <a16:creationId xmlns:a16="http://schemas.microsoft.com/office/drawing/2014/main" id="{C936BDB4-BB96-C12C-AB91-B666578F6319}"/>
              </a:ext>
            </a:extLst>
          </p:cNvPr>
          <p:cNvSpPr/>
          <p:nvPr/>
        </p:nvSpPr>
        <p:spPr>
          <a:xfrm rot="3041747">
            <a:off x="2988774" y="2568735"/>
            <a:ext cx="177444" cy="5984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18DE734-770E-86CF-FD4D-0E0988073B37}"/>
              </a:ext>
            </a:extLst>
          </p:cNvPr>
          <p:cNvSpPr/>
          <p:nvPr/>
        </p:nvSpPr>
        <p:spPr>
          <a:xfrm rot="7964864">
            <a:off x="2966465" y="3140728"/>
            <a:ext cx="177444" cy="5984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BDE28883-37BC-9F93-DE14-B6C8CFE13536}"/>
              </a:ext>
            </a:extLst>
          </p:cNvPr>
          <p:cNvSpPr/>
          <p:nvPr/>
        </p:nvSpPr>
        <p:spPr>
          <a:xfrm rot="7606358">
            <a:off x="2878625" y="899260"/>
            <a:ext cx="177444" cy="5984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A5133403-D2F0-649C-2B0C-44807A522E8D}"/>
              </a:ext>
            </a:extLst>
          </p:cNvPr>
          <p:cNvSpPr/>
          <p:nvPr/>
        </p:nvSpPr>
        <p:spPr>
          <a:xfrm rot="3041747">
            <a:off x="3022754" y="4646576"/>
            <a:ext cx="177444" cy="5984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94EBF-8AE3-2AF9-D97D-6AB94A44C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 Placeholder 5">
            <a:extLst>
              <a:ext uri="{FF2B5EF4-FFF2-40B4-BE49-F238E27FC236}">
                <a16:creationId xmlns:a16="http://schemas.microsoft.com/office/drawing/2014/main" id="{7CBF4221-3E11-A8C7-541C-C7E8CC58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648" y="6391275"/>
            <a:ext cx="819150" cy="365125"/>
          </a:xfrm>
        </p:spPr>
        <p:txBody>
          <a:bodyPr/>
          <a:lstStyle/>
          <a:p>
            <a:fld id="{813322BD-5D4F-49D0-87C6-5CD8364C333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C8C0FDB-CAF0-209E-3B72-325DB0D96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074338"/>
              </p:ext>
            </p:extLst>
          </p:nvPr>
        </p:nvGraphicFramePr>
        <p:xfrm>
          <a:off x="76202" y="699247"/>
          <a:ext cx="12039596" cy="5377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DAB61D-FFB1-C2B0-5B1B-5D0E195FDB10}"/>
              </a:ext>
            </a:extLst>
          </p:cNvPr>
          <p:cNvSpPr txBox="1"/>
          <p:nvPr/>
        </p:nvSpPr>
        <p:spPr>
          <a:xfrm>
            <a:off x="1025247" y="5974087"/>
            <a:ext cx="10341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There are small improvements in the LP relaxation, and in some cases the LP relaxation is the same.</a:t>
            </a:r>
            <a:r>
              <a:rPr lang="en-US" dirty="0"/>
              <a:t>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53B5520-4C6F-5FCA-3CAF-31EE6B74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96308"/>
            <a:ext cx="9643185" cy="443198"/>
          </a:xfrm>
        </p:spPr>
        <p:txBody>
          <a:bodyPr/>
          <a:lstStyle/>
          <a:p>
            <a:r>
              <a:rPr lang="en-US" sz="3200" dirty="0"/>
              <a:t>Results for no changes in the production rate of tasks</a:t>
            </a:r>
          </a:p>
        </p:txBody>
      </p:sp>
    </p:spTree>
    <p:extLst>
      <p:ext uri="{BB962C8B-B14F-4D97-AF65-F5344CB8AC3E}">
        <p14:creationId xmlns:p14="http://schemas.microsoft.com/office/powerpoint/2010/main" val="292161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7724E-6901-894D-EE44-D85897251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 Placeholder 5">
            <a:extLst>
              <a:ext uri="{FF2B5EF4-FFF2-40B4-BE49-F238E27FC236}">
                <a16:creationId xmlns:a16="http://schemas.microsoft.com/office/drawing/2014/main" id="{60442125-B147-E414-D008-81147D77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648" y="6391275"/>
            <a:ext cx="819150" cy="365125"/>
          </a:xfrm>
        </p:spPr>
        <p:txBody>
          <a:bodyPr/>
          <a:lstStyle/>
          <a:p>
            <a:fld id="{813322BD-5D4F-49D0-87C6-5CD8364C333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180EA9D-5C07-9016-1912-29F26BAF5B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421580"/>
              </p:ext>
            </p:extLst>
          </p:nvPr>
        </p:nvGraphicFramePr>
        <p:xfrm>
          <a:off x="76202" y="742277"/>
          <a:ext cx="12039596" cy="5410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6C50672-C92B-C6A3-3A6F-6874045A525C}"/>
              </a:ext>
            </a:extLst>
          </p:cNvPr>
          <p:cNvSpPr txBox="1"/>
          <p:nvPr/>
        </p:nvSpPr>
        <p:spPr>
          <a:xfrm>
            <a:off x="389824" y="5999261"/>
            <a:ext cx="11297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There are small improvements in the LP relaxation, and in some cases the LP relaxation is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For the bigger instances, even though it has a better LP relaxation, it took more time to solve the problem.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013CA-015F-8266-23C4-EFF6333ABEBB}"/>
              </a:ext>
            </a:extLst>
          </p:cNvPr>
          <p:cNvSpPr txBox="1"/>
          <p:nvPr/>
        </p:nvSpPr>
        <p:spPr>
          <a:xfrm>
            <a:off x="9793958" y="1411873"/>
            <a:ext cx="1275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62 s vs. 170 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AF0A41-73B1-99C4-2C31-60349F843644}"/>
              </a:ext>
            </a:extLst>
          </p:cNvPr>
          <p:cNvSpPr txBox="1"/>
          <p:nvPr/>
        </p:nvSpPr>
        <p:spPr>
          <a:xfrm>
            <a:off x="10840384" y="1260009"/>
            <a:ext cx="1275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60 s vs. 230 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1043EFE7-F817-8DB7-912B-91CF0C45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24008"/>
            <a:ext cx="9643185" cy="387798"/>
          </a:xfrm>
        </p:spPr>
        <p:txBody>
          <a:bodyPr/>
          <a:lstStyle/>
          <a:p>
            <a:r>
              <a:rPr lang="en-US" sz="2800" dirty="0"/>
              <a:t>Results for changes in the production rate of tasks TB2 and TB3</a:t>
            </a:r>
          </a:p>
        </p:txBody>
      </p:sp>
    </p:spTree>
    <p:extLst>
      <p:ext uri="{BB962C8B-B14F-4D97-AF65-F5344CB8AC3E}">
        <p14:creationId xmlns:p14="http://schemas.microsoft.com/office/powerpoint/2010/main" val="291192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E6A2EB6D34164F8840D07A228264F1" ma:contentTypeVersion="10" ma:contentTypeDescription="Create a new document." ma:contentTypeScope="" ma:versionID="73a8c0f614edfbbd07902dff29d67225">
  <xsd:schema xmlns:xsd="http://www.w3.org/2001/XMLSchema" xmlns:xs="http://www.w3.org/2001/XMLSchema" xmlns:p="http://schemas.microsoft.com/office/2006/metadata/properties" xmlns:ns3="20ad250e-3859-4bfc-b41d-09399b9a1a5d" targetNamespace="http://schemas.microsoft.com/office/2006/metadata/properties" ma:root="true" ma:fieldsID="5a6ce2da5a1db20b101217b192f62a5d" ns3:_="">
    <xsd:import namespace="20ad250e-3859-4bfc-b41d-09399b9a1a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ad250e-3859-4bfc-b41d-09399b9a1a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8208C7-E81A-4709-8DAB-506658DEAB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8361C6-C4FB-4185-BC7B-0E936EDE10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ad250e-3859-4bfc-b41d-09399b9a1a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B0A7E0-C16D-4C12-B70E-095C23540E51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20ad250e-3859-4bfc-b41d-09399b9a1a5d"/>
    <ds:schemaRef ds:uri="http://www.w3.org/XML/1998/namespace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2ff60116-7431-425d-b5af-077d7791bda4}" enabled="0" method="" siteId="{2ff60116-7431-425d-b5af-077d7791bda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163878</TotalTime>
  <Words>2868</Words>
  <Application>Microsoft Office PowerPoint</Application>
  <PresentationFormat>Widescreen</PresentationFormat>
  <Paragraphs>732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Aptos</vt:lpstr>
      <vt:lpstr>Aptos Narrow</vt:lpstr>
      <vt:lpstr>Arial</vt:lpstr>
      <vt:lpstr>Arual</vt:lpstr>
      <vt:lpstr>Calibri</vt:lpstr>
      <vt:lpstr>Calibri Light</vt:lpstr>
      <vt:lpstr>Cambria</vt:lpstr>
      <vt:lpstr>Cambria Math</vt:lpstr>
      <vt:lpstr>Symbol</vt:lpstr>
      <vt:lpstr>Wingdings</vt:lpstr>
      <vt:lpstr>Office Theme</vt:lpstr>
      <vt:lpstr>Effects of a Forward Propagation Algorithm in Continuous Processes</vt:lpstr>
      <vt:lpstr>Background and Motivation</vt:lpstr>
      <vt:lpstr>Batch vs. Continuous Processes and Degrees of Freedom</vt:lpstr>
      <vt:lpstr>Batch vs. Continuous and Degrees of Freedom</vt:lpstr>
      <vt:lpstr>Toy Problem: Maximization of P1</vt:lpstr>
      <vt:lpstr>Assumptions and Considerations</vt:lpstr>
      <vt:lpstr>Network 6</vt:lpstr>
      <vt:lpstr>Results for no changes in the production rate of tasks</vt:lpstr>
      <vt:lpstr>Results for changes in the production rate of tasks TB2 and TB3</vt:lpstr>
      <vt:lpstr>Results for changes in the production rate of tasks TB1 and TB4</vt:lpstr>
      <vt:lpstr>Conclusions and Future Work</vt:lpstr>
      <vt:lpstr>FP Algorithm</vt:lpstr>
      <vt:lpstr>Future Work</vt:lpstr>
      <vt:lpstr>Model</vt:lpstr>
      <vt:lpstr>Model</vt:lpstr>
      <vt:lpstr>Model</vt:lpstr>
      <vt:lpstr>We consider 3 types of continuous tasks</vt:lpstr>
      <vt:lpstr>Basic Idea of the FP Algorithm</vt:lpstr>
      <vt:lpstr>LR</vt:lpstr>
      <vt:lpstr>LR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Garry S. Taifan</dc:creator>
  <cp:lastModifiedBy>Leonardo Salsano de Assis</cp:lastModifiedBy>
  <cp:revision>614</cp:revision>
  <cp:lastPrinted>2023-03-18T19:51:13Z</cp:lastPrinted>
  <dcterms:created xsi:type="dcterms:W3CDTF">2020-08-31T02:28:03Z</dcterms:created>
  <dcterms:modified xsi:type="dcterms:W3CDTF">2025-02-04T21:19:06Z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0x01010076E6A2EB6D34164F8840D07A228264F1</vt:lpwstr>
  </property>
</Properties>
</file>