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107" d="100"/>
          <a:sy n="107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1968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299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8274cf9-90ca-4d17-8313-60af35d44447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e941bbf-b4fc-41ff-ae49-eb70595d07df/ReportSection?bookmarkGuid=2fce4674-35bd-4add-9b76-c5de3fbfb293&amp;bookmarkUsage=1&amp;ctid=2b755fa1-23d1-48f3-98fc-6fdc1dc48d69&amp;fromEntryPoint=export&quot;"/>
    <we:property name="reportState" value="&quot;CONNECTED&quot;"/>
    <we:property name="artifactViewState" value="&quot;live&quot;"/>
    <we:property name="reportEmbeddedTime" value="&quot;2025-07-31T20:32:29.958Z&quot;"/>
    <we:property name="creatorSessionId" value="&quot;bc0d729d-0163-446e-9e39-8922ce7b0343&quot;"/>
    <we:property name="creatorUserId" value="&quot;10032003EAFCE124&quot;"/>
    <we:property name="creatorTenantId" value="&quot;2b755fa1-23d1-48f3-98fc-6fdc1dc48d69&quot;"/>
    <we:property name="pageDisplayName" value="&quot;Página 1&quot;"/>
    <we:property name="pageName" value="&quot;ReportSection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YzW7bOBB+FUOXXhRDtuW/3hwnwQZxWiMOsodFUIzFscyCFlWSysYN/EL7GvtiOyQlp3acuE27291sDgKo4XD4zS+HvAsY17mA5TtYYPA2OM0YT4BJVWsEYZB54uH792fng4uzD+8G58dElrnhMtPB27vAgErRXHFdgLAiiPjbdRiAEGNI7d8MhMYwyFFpmYHgn9Ez05RRBa7CAG9zIRVYkRMDBq3YG2Knf9q7UW/RjpAYfoMTTIynXmAulan+w0D7kYO0OWeFuQ2HMjPAMxJsaRCzWcJmUZREjek0jiHqM0ufcWFKluny+DZXpA9pucytHYaELpWKDCQCh1uh1uUmQymKhRsdb9AnslAJXuDMTWWGmyVJmvEMsoRbM6zIBGMlyUBuhoasSIwjz+XvQ4W0KUGLVuEax4Dd0GqiboMYpKnCFCrFj/8WhLUJCPTUkyIrrRw9xHtNFM2zVJQev3fFpVcj5zicgzI2oqYfyV/W7LRIKobqcOksf8RV5chmuAX8p2q7uq6ikpg/fhF+ZZB4+D8+Kq5Xdor1+91pp4ctaGG/00j6Ubf9Gr5fhdD6szYmK+CWUxvPCGEg3n9/DD+l8s+NY5g1ewDdaRv60Ex63W4X471x/N8of+E/mncTTBeYPTPvfuGoQCXz5QhvUDwEs55/OFVBuALF/RHugD9TobIJWQsLNnQ8ss2BZfsCTzn+VHCoMawxMOBFlaoEg0w+aZSnnPOS7XL+5x96h2H2VrxEFJpSE5mP3J3Fb389ecmWLSPuZStZho+v4h2EiDW7zW6bdRhrIDaT/c30azV6rUbfXY20oKZGbdSfYIF0JbWDFOm2ZxdR0OUeIEd9H5ibo6vqykk92omSC7esVNU6Y22NkSTvWC0vYSrwQ7+DUTtq4wGwRusgniXxQa/TxAPGII7bMG31G11a7gFHtt36dU71s2yr6LpdtSunW22A/vrOq3InAd3qC3zA0aZXIAp3OyeZI268Ye48mfiaUSMeWU6b0faza6yfdlhvIZmzL7qM3inuzSFonrwJVisv7pEzYQ3qZUf3/+tECIMEkjmyE5daR/556dTgwjuau6NBJ7TbKfMt8CInHLpqiKu/M57ZImB3mJlv75Wfk6Y7kycMLng6N49EepU4/lq+8ZZmpwKbR5QokOnqfcubQUnhRlUOEJuwlvSznwpUS9LIcdz7rm71qa+9Vt/hk7oFTcK4JnMJyLWtpPaljUgMnXHOcPkNteXHG9ShG/Msq6DZ1PgOjV3kPaLy5j7EpKR0rqyMUZWgrBCCInfOBVOYlZG6yfJo5WyNKq0uZUqH1Xq7sva143ZzGmMv7rl3G4Z9cLfcJ482g7dmKm83e+syznaddrIwOocEx5DhjqLtYpAh21O43XNt4DYhNJwcvWeBVXRd5lervwCXWfxiUBYAAA==&quot;"/>
    <we:property name="bookmark" value="&quot;H4sIAAAAAAAAA+1YzW7jNhB+FUOXvTiGZMs/2lvWSdBg3cKIg/RQBMVIHMtc0KKWpNK4gV+or9EX65CUnLXjxLvZbbdNcxBADYfDb3455F3AuC4FrH6CJQZvg/OC8QyYVK0oaAeFJ6ZROmJDls6zNIniLsYs6dOsLA2XhQ7e3gUGVI7miusKhJVExF+u2wEIMYXc/s1BaGwHJSotCxD8d/TMNGVUhet2gLelkAqsyJkBg1bsDbHTP0GIOj3aETLDb3CGmfHUCyylMs1/O9B+5CBtz1lhbsOxLAzwggRbGsRsnrF5GGZhlKZxDGHCLH3OhalZ0tXpbalIH9JyVVpzjAldLhXZSQQOt0Kt603GUlRLNzrdos9kpTK8wLmbKgw3K5I05wUUGbdmWJMJpkqSgdwMDVmVGUdeyN/GCmlTghau2xscx+yGVhN1F8RxnivMoVH89G9B2JqBQE89q4rayuFDvNdE0bzIRe3xe1dcejVKjuMFKGMjKv1A/rJmp0VSMVTvVs7yJ1w1juy2d4B/V23X101UEvOHT8KvDhIP/9tHxfXaTrEkGaaDEfagh8kgypJw2H8N389CaP3ZmpIVcMep0TNCGIj33x/DT6n8feMY5t0RwDDtQwLdbDQcDjE+GMf/jfLX/kfzbob5Eotn5t0PHBWobLGa4A2Kh2A28w+nGghXoLg/wh3wZypU9yIbYcGWjie2ObBsn+Cpxx8rDi2GLQYGvKhaleC4kE8a5SnnvGS7/PjnH3qPYQ5WvExUmlITmY/cvcXvcD15yZatI+5lK1mHj6/iA4SQdYfdYZ8NGIsQu9nhZvq1Gr1Wo6+uRlpQU6O26k+wRLqS2kGOdNuziyjoSg+Qo74PzO3RVXPlpB7tTMmlW1arap2xscZEkneslpeQCvw1GWDYD/t4BCzqHcXzLD4aDbp4xBjEcR/SXhINabkHHNp26+cF1c+6raJbd9OunO+0AfrzO6/GnQR0py/wAUebXoGo3O2cZE648Ya582Ti64ZRPLGcNqPtZ9dYP+2x3lIyZ190Gb1X3Jt3oHn2JlivvbhHzoQNqJcd3f+vE6EdZJAtkJ251Drxr0znBpfe0dwdDTqj3c6Zb4GXJeHQTUPc/L3nhS0Cdoe5+fJe+Tlpujd52sEFzxfmkUhvEsdfy7ee1OxUYPOIEgUK3bxveTMoKdyoyQFiE9aSfvZjhWpFGjmOe991rD6djdc6e3zSsaBJGNdkLgGltpXUvrQRiaEzzntcfUFt+fYGdeimvCgaaDY1vkJjF3mPqLy9DzEpKZ0rG2M0JaiohKDIXXDBFBZ1pG6zPFo5e5NGq0uZ02G12a6uff24301jHMUj927DMAF3y33yaDN4a1J5u91b13G277STldElZDiFAvcUbReDDNmBwu2eazdle73+C1q/SFUnFgAA&quot;"/>
    <we:property name="datasetId" value="&quot;1a07058f-7522-4810-9510-f417c63653a9&quot;"/>
    <we:property name="embedUrl" value="&quot;/reportEmbed?reportId=7e941bbf-b4fc-41ff-ae49-eb70595d07df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5bc39ed-cdf5-4b44-b057-8e403e23c18b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e941bbf-b4fc-41ff-ae49-eb70595d07df/ReportSection94cd32de8ee5b036b71a?bookmarkGuid=6ccb3e20-901f-4d4d-98ae-0b466f32a1e2&amp;bookmarkUsage=1&amp;ctid=2b755fa1-23d1-48f3-98fc-6fdc1dc48d69&amp;fromEntryPoint=export&quot;"/>
    <we:property name="reportState" value="&quot;CONNECTED&quot;"/>
    <we:property name="artifactViewState" value="&quot;live&quot;"/>
    <we:property name="reportEmbeddedTime" value="&quot;2025-07-31T20:32:32.481Z&quot;"/>
    <we:property name="creatorSessionId" value="&quot;5294c330-189f-4ef7-b2a8-872196019499&quot;"/>
    <we:property name="creatorUserId" value="&quot;10032003EAFCE124&quot;"/>
    <we:property name="creatorTenantId" value="&quot;2b755fa1-23d1-48f3-98fc-6fdc1dc48d69&quot;"/>
    <we:property name="pageDisplayName" value="&quot;Página 2&quot;"/>
    <we:property name="pageName" value="&quot;ReportSection94cd32de8ee5b036b71a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X224TMRD9lcjPEdpLkt3wlqZFoF7VQF9QhGbtSerKtRevNyRU+SF+gx/Dl+2NtEmFKhoVntae8c7lnLE9viKMV6WAxRFcInlLPkjGKTClWzFpExmEO8fH+4eD0/0vR4PDPStWpeFKVuTtFTGgp2jOeFWDcCas8PO4TUCIE5i62QREhW1Soq6UBMG/Y1hsVUbXuGwTnJdCaXAmRwYMOrMzu9zOre/4TWo9AjV8hiOkJkhPsVTaNPN+h7I0YZgjdoso7RVZDPafKmh9mJvXO6c+sKGSBri0ATgZ5hB1kjRnLM0SSiFmSebkFZdT0aRy++/HRenwMjg3hZo7pIoL69NZWi5tqr0usjzqd/MshwQjBhH03N8TLkzjsFjszUttUbTYBmsDNgNJkREPlcYqIHNFBtOpximYZrp3TzlUor58QD5StaZ4ihOvkoabhfUx4dL64I4WF+eJVpYwr2mNQGCQvqtlg3/kpufq21CjJYw5wdhK1oJCQbP7iNiJZqh3Fj7bXa6v6U3avwX9opna1KwoKtJOwropTSn2CoSoiOItp+6T5KZqjZRg/wJ967INFBaM9dPOJC9iyjr9Ik0yWmykcGgRmiptD0WxwuJzhT5UtTR6QVZpaW9JKdnhhJtnKKOS4/ActNnqUnos2+X4+iayKy7uXC9NkYTwn78qxv7yQKRZt8+iLIr7LIOU5Rnd8hPoqWXzhDJ/z1GDpueLA5yhWA3tRr+qug7oDDQPbYZP4w/TaxqlG2PkXsa7roFxy+7E04y/1hxaDFsMDARTTSpkINXavb/uDHrNuBz+/FE9AMzmu0rUld0SyEIdP3jgbN7HrxnZpuJed5JN+YTTs9Nj0M0wst13nCVpkUZ9+H/5/+UnwBP25VY1Ao8/CV6uEfDVfAsZuUT7AncDVZuqBIonINH7L4MJjuElOy9BMseUH2v3PeCWjkDUGYjaceTf68Q7sdzxQuCGH9wrnviwfHS/AEjzE4hREAAA&quot;"/>
    <we:property name="bookmark" value="&quot;H4sIAAAAAAAAA+1X224TMRD9lcjPEfLes7yVtAikgqoG+oLyMGtPUleuvXi9IaHqD/Eb/Bj2ensjbVKhikaFp7VnvHM5Z2yPLwgXTS1h9RHOkbwm7xUXDLg2g4gMiQrCkiItZymyrMhokkZ5nsdOq2srtGrI6wtiwczRnoimBektOeGX6ZCAlEcw97MZyAaHpEbTaAVSfMew2KmsafFySHBZS23Am5xYsOjNLtxyN3chRK8S5xGYFQucILNBeoy1NraflynjScxxhJhVNMmrIgL3TxO0XZjb13unXWBjrSwI5QLwMhwBTeNkxHlSxIxBxOPCyxuh5rJP5ebfT6vaw2ZxaSu99EhVZ86nt3R56VLNM+QjWmajYgQxUg4Ucv/3TEjbO6xWB8vaOBQdtsHaHl+AYshJB5XBJiBzQfbmc4NzsP304I5yrGV7fo98olvD8BhnnUpZYVfOx0wo50N4WnycR0Y7wjrNYAISg/Rtq3r8qZ+e6m9jg44w7gVTJ9kICgPD7yLiJoajebPqst0X5oreePhb0M+aqUvNiWiVpDHPEpYwzCsEWtFox6n7rIRtBhMt+b9A36ZsA4UV52WSzkZVxHhaVklcsGorhWOH0FwbdzbKNRafKvSxbpU1K7JOy3BHSskNZ8I+QRnVAsenYOxOl9JD2V5Or24it+Ls1vXSF0kI/+mrYtpdHoisyEpOCxqVvICEjwq24yfQY8vmEWX+TqABw05Xh7hAuR7atX5ddRXQCRgR2owujT9Mr++Xro2ROxnv+wbGL7sVTz/+2goYcBxwsBBM9amQPaU37v1NZ9BLxuXDzx/NPcBsv6tk27gtgTzU8b0HzvZ9/JKR7SvuZSfZl084PdOcQ1Ygdd13VMRJldAS/l/+f/kJ8Ih9uVONwMNPgudrBLpqvoGMnKN7gfuBbm1TA8MjUNj5r4MJgeElu6xBcc9UNzb+eygcHYGoE5Ct56h7r5POTeftF9yIi2YoEAAA&quot;"/>
    <we:property name="datasetId" value="&quot;1a07058f-7522-4810-9510-f417c63653a9&quot;"/>
    <we:property name="embedUrl" value="&quot;/reportEmbed?reportId=7e941bbf-b4fc-41ff-ae49-eb70595d07df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61ef4be-5cca-4d83-aaef-7357eaf589e3}">
  <we:reference id="WA200003233" version="2.0.0.3" store="pt-BR" storeType="OMEX"/>
  <we:alternateReferences/>
  <we:properties>
    <we:property name="Microsoft.Office.CampaignId" value="&quot;none&quot;"/>
    <we:property name="reportUrl" value="&quot;/groups/me/reports/7e941bbf-b4fc-41ff-ae49-eb70595d07df/ReportSectionfec5356641e0bc8aa333?bookmarkGuid=2aa4c489-5048-4ee4-a1fc-51e973553a20&amp;bookmarkUsage=1&amp;ctid=2b755fa1-23d1-48f3-98fc-6fdc1dc48d69&amp;fromEntryPoint=export&quot;"/>
    <we:property name="reportState" value="&quot;CONNECTED&quot;"/>
    <we:property name="artifactViewState" value="&quot;live&quot;"/>
    <we:property name="reportEmbeddedTime" value="&quot;2025-07-31T20:32:43.642Z&quot;"/>
    <we:property name="creatorSessionId" value="&quot;08690e5e-9daa-49b7-ad2b-33f0b8c3997a&quot;"/>
    <we:property name="creatorUserId" value="&quot;10032003EAFCE124&quot;"/>
    <we:property name="creatorTenantId" value="&quot;2b755fa1-23d1-48f3-98fc-6fdc1dc48d69&quot;"/>
    <we:property name="pageDisplayName" value="&quot;Página 3&quot;"/>
    <we:property name="pageName" value="&quot;ReportSectionfec5356641e0bc8aa333&quot;"/>
    <we:property name="reportName" value="&quot;sample_financial&quot;"/>
    <we:property name="isVisualContainerHeaderHidden" value="false"/>
    <we:property name="isFiltersActionButtonVisible" value="false"/>
    <we:property name="initialStateBookmark" value="&quot;H4sIAAAAAAAAA+1WUW/aMBD+K5Wf0eSQEGjfKGPS1LVFZevLhKaLfUldGTtyHAar+O87O3RtmTReuo6H5SX2d2ff952/RH5gUjW1hs0VLJGdsY9GKgHSupOE9ZjpwPPr64vL8c3Ft6vx5ZRgW3tlTcPOHpgHV6G/VU0LOmxB4NdFj4HWM6jCrATdYI/V6BprQKsf2CVTyLsWtz2G61pbB2HLuQePYdsVpdOcaifvUqoIwqsVzlH4Dr3B2jq/m5coBukgz7MEeSFGAGka1jRdNNI8nB+KRmITazwoQwQClg0HWToq4VSOTod50s/TtAh4qbTfpRSb6bp2pJu6salDvyakorKOGqlZ1Oew6eQ8sInV7TKOpi/wuW2dwBssY8h45Te0U6kMGKFCu7bUqpmz1MgYmWO1ROMjfGe/TxxSUcnO+Lb3i8dYrmg1ofskxlXlsAK/m07/CkMalqoj+KE1u5Pjv/NdENIoU+mdM56O4nMno1Y4uQPng/OKezrD0HZaZJ1Ed76JnX+v3KM5+r094v9U7Xbx6F7KuH9myZ1JOvqv74rFNoTKJOE5lEPkvBiJvD+QnB+FfSe2NZ7EH699T+agsTls32Ph+8Uo35zMrZav8Mktod7/2t7OxE/e6Ezcz4eQ5Bkfcg4FSI4jFP9N/Lb/4KMyRJkKKUYi40LypMjy/inEW8MfFXhc+8KuX6qIz3OELZEuNGFgW9/UIHAGBqOauiOkMObRYYKRoXtx7ML7kyI/dqVvQbeharz+sFiE2KhC44EF4VLEIq2gdfsT9+7AvKAJAAA=&quot;"/>
    <we:property name="bookmark" value="&quot;H4sIAAAAAAAAA+1WUW/aMBD+K5Wf0eSQEGjfKGPS1LVFZevLhKaLfUldGTtyHAar+O87O3RtmTReuo6H5SX2d2ff952/RH5gUjW1hs0VLJGdsY9GKgHSupOE9ZjpwPPr64vL8c3Ft6vx5ZRgW3tlTcPOHpgHV6G/VU0LOmxB4NdFj4HWM6jCrATdYI/V6BprQKsf2CVTyLsWtz2G61pbB2HLuQePYdsVpdOcaifvUqoIwqsVzlH4Dr3B2jq/m5coBukgz7MEeSFGAGka1jRdNNI8nB+KRmITazwoQwQClg0HWToq4VSOTod50s/TtAh4qbTfpRSb6bp2pJu6salDvyakorKOGqlZ1Oew6eQ8sInV7TKOpi/wuW2dwBssY8h45Te0U6kMGKFCu7bUqpmz1MgYmWO1ROMjfGe/TxxSUcnO+Lb3i8dYrmg1ofskxlXlsAK/m07/CkMalqoj+KE1u5Pjv/NdENIoU+mdM56O4nMno1Y4uQPng/OKezrD0HZaZJ1Ed76JnX+v3KM5+r094v9U7Xbx6F7KuH9myZ1JOvqv74rFNoTKJOE5lEPkvBiJvD+QnB+FfSe2NZ7EH699T+agsTls32Ph+8Uo35zMrZav8Mktod7/2t7OxE/e6Ezcz4eQ5Bkfcg4FSI4jFP9N/Lb/4KMyRJkKKUYi40LypMjy/inEW8MfFXhc+8KuX6qIz3OELZEuNGFgW9/UIHAGBqOauiOkMObRYYKRoXtx7ML7kyI/dqVvQbeharz+sFiE2KhC44EF4VLEIq2gdfsT9+7AvKAJAAA=&quot;"/>
    <we:property name="datasetId" value="&quot;1a07058f-7522-4810-9510-f417c63653a9&quot;"/>
    <we:property name="embedUrl" value="&quot;/reportEmbed?reportId=7e941bbf-b4fc-41ff-ae49-eb70595d07df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Leosdany Reyes</cp:lastModifiedBy>
  <cp:revision>3</cp:revision>
  <dcterms:created xsi:type="dcterms:W3CDTF">2018-06-07T21:39:02Z</dcterms:created>
  <dcterms:modified xsi:type="dcterms:W3CDTF">2025-07-31T20:33:48Z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