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07" d="100"/>
          <a:sy n="107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54941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d528d60-c109-4833-adec-3dfcc8f8eccc}">
  <we:reference id="WA200003233" version="2.0.0.3" store="pt-BR" storeType="OMEX"/>
  <we:alternateReferences/>
  <we:properties>
    <we:property name="Microsoft.Office.CampaignId" value="&quot;none&quot;"/>
    <we:property name="reportUrl" value="&quot;/groups/me/reports/c5c9d558-f79b-4818-ad42-9f230b80a502/ReportSection?bookmarkGuid=ea3f02c7-49a2-4d75-8af9-bd5f67c86eb1&amp;bookmarkUsage=1&amp;ctid=2b755fa1-23d1-48f3-98fc-6fdc1dc48d69&amp;fromEntryPoint=export&quot;"/>
    <we:property name="reportState" value="&quot;CONNECTED&quot;"/>
    <we:property name="artifactViewState" value="&quot;live&quot;"/>
    <we:property name="reportEmbeddedTime" value="&quot;2025-07-31T20:26:38.778Z&quot;"/>
    <we:property name="creatorSessionId" value="&quot;a89c5599-4888-486d-8f88-5ca5446b9ffc&quot;"/>
    <we:property name="creatorUserId" value="&quot;10032003EAFCE124&quot;"/>
    <we:property name="creatorTenantId" value="&quot;2b755fa1-23d1-48f3-98fc-6fdc1dc48d69&quot;"/>
    <we:property name="pageDisplayName" value="&quot;Página 1&quot;"/>
    <we:property name="pageName" value="&quot;ReportSection&quot;"/>
    <we:property name="reportName" value="&quot;relatrio criativo&quot;"/>
    <we:property name="isVisualContainerHeaderHidden" value="false"/>
    <we:property name="isFiltersActionButtonVisible" value="true"/>
    <we:property name="initialStateBookmark" value="&quot;H4sIAAAAAAAAA+1a21LcNhh+FcY3udl0dJaVOyCHdnIcSNOLTqbzS/q1OOO1t7Y3gWbyQn2Nvlgl20AWFpYstKWBGQasgz/954PM58wX7byEo1cww+xR9lPlCwe+brZ0NsmqYXLn9evnL7f3nv/2avvlkzhdz7uirtrs0eesg2aK3buiXUCZIOLkr+8nGZTlG5imUYCyxUk2x6atKyiLP3DYHJe6ZoFfJhkezsu6gQS530GHCfZj3B7H8Wz6A48nguuKj7iPrhtm93BeN93xeJK1w1NP0vJaAusP3K2rDooqAqc5I1A7QQL1klApuSQAab4tqmk5knj67tujeZJDewDxb+TffojoCefLl8gAoVY7NMJ5ZLkGYBbpplioPJPe8dwwjlERyjG+KZZQhCglGQuAnkFwRudrsYpZ1Nt5LBBUI9PMKeaZIFQYoTaliwIo4gIVwWlKmGSg12N1eNjZ+nAFWuKLW6l58JIHRpjR6e1QlN2obHv05HDeRMuM9jqgbfuPUDn0WW9+DbbtaCvb02mDUzg2nSdLi7t1uZitmN+vF43DPQz9UtUV3VE8IxRVPKNIpp7ofNPU0Qn6lZ+romu39uvS9ytPF9VoqyQND+pPuw1GR/Bp4n2cuVQwDhq/LJU4aDw2O0c9x4+L5tgV2OQM4f85t5G9ZPQMg88DR86t4MJoQHXLVfi4aF29qLr2LmjwEmYHBUJuHBVEO2lzrYKID+GWK3D39bP9u6C71XyOfoch0GB8wDyGUGA09+aWq+3e75YVaGlQ1GsIwnsSHKrbrsCtfSjxTmjvIk4H1XFqODeUBCIsCqscB9y4APXEoEEuGObBBNA5ik2xnLBaoWNWEEalASmU2xRLWQ4qAJicezQs6FxvzKMHyQ0PhCNok2vKtdwYKzcRwxrCSCyQXSzeiVgvrwsL0MANE9ZCTqkRgnOCsL7MvoAyqT2i9tyCMrFyJ8SQjVsJSTzNgyaxiaBScSE5X99KQG+nO4uu6/uqM5DWCqqUIlbLGGvyPIBa3zVdDplz5mL3JB0nQIRUDASuDWG7MUpM6yZ2quW5KHZT7ruP0xlWXXY+NE2+u1BaLtoobPQ70OweQNP9T+Pq8T1B3PzhqwuB0VoG8m/ePJJ4x0uU9O6s9kmmB4X3WGWD21BjqY3xTwFG19aSCvadpOnJLfHJtTbu62rR3Rv3txt3n+Ic6gBGC8ytsCz2DVe4SbqoKEBKXa6CZozljnOGZOObN8mkzwPLQQYdUR2P7cy1ksePBTbQuIOjF/gRy/OCPFk/v3QsvnfQFMNlZi/0DZUxXseegGXLjUG6Jk3bvqJnfP59UcCWxy0PHQxQIyvZy7/+bO9CNoO4d6Wjr/efO6D+waG9ERgLL2MZ4cxy1GPNep+RvpGq+OgXbqOMdF91XUfcgx27XATOiJHxNwoWJA/ru8ILPnHkkjvCJaEBvI+NYZBgrtncGJZbpJYCQS6VB5HTazSagHlsCU3Kv4JarzAObkWrdBKPvtED2rJw2Cwxms2wmfYqnGIVA1rZ8zIfziqwPeV3+end8QfD6B1Pm3rWvzZG0RBPWMXFJBvoIMmGfzmIrjjaauWL7kREs3kMwu3Z0fOiijzyFF5Dd2VZHueESNJFItwrpgc94IuiG/iPzEG56GvYuKkrZviAESoeUvqQqLeEPOp/HqRWY3CLxE6K/ytEh5V/PH5ixd5QrniOXD5nMnY5l6I82MHuE2J1StmFIY2eDWk3bJkXBqme1vZGQ9R45BifuOaCMUlCrgwLVgS3/j7n8pgSrLaECRVCrJ9NrMQ10deERBkrAUjfmw3j0omADG5FYNlNt98xhdyBqrVrEGcwv1LN+qypF/MbNdpTQQ92K0EbZyBdxinZ305Tfm8R/65FXNUa/pFC66xBkJwpjUZyA7HjjvFMOnmtqNOjrsr79aJr5+DwDVS4KoMdzqHySYSXJp/+346GVBVJKmy5Llulf0b6KoX+DX+skt8YJQAA&quot;"/>
    <we:property name="bookmark" value="&quot;H4sIAAAAAAAAA+1a2VLcRhT9FUovfhmnem+13wxekoqTuIzjPKT8cLv79iCXRppIGgJx+YfyG/mxXC2AWQcPJCGGKgrUi07ffWnxMYtFuyzh8EdYYPYk+66KRYBYN1s2m2XVOKkDeJMSjxDApqhzCzmt1suuqKs2e/Ix66CZY/euaFdQ9kg0+ev7WQZl+Rrm/ShB2eIsW2LT1hWUxR84bqalrlnhp1mGB8uybqCH3O2gwx52n7bTmEjg30g6EUJX7OMuhm6cfYPLuumOxrOsHZ8Gkk6v9WDDgTt11UFREXA/5xTaoBixphnXWmoG0M+3RTUvJxJP3n17uOzF0e4B/SX+/QdC73E+fSIGGPc2oFMhoiAJgfDIN8VCE4WOQeZOSCR9mCDkpljKMGaMFiIBRgEpOJuvxSoWpLfzWKC4RWFFMCIKxbhyymxKFwcwLCSuUrCcCS3Arsfq8KDz9cEFaD1f0msryUBlEkw427+dirKblO0Pnx8sG7JMstcR7WnchypgzAbza7BtJ1t5Op83OIcj03l+anGnLleLC+Z361UT8A2mYanqiu6QzkhFRWcUvan3dL5uanKCYeXnqujard26jMPKi1U12Srrh3v17zsNkiPEfuI9zVwpmABNPC0VGjQRm+3DgeNnRXPkCmJ2hvD/nFtirzd6gSnmSaKUXknlLKC54yp8VrShXlVdex80eAWzowIhd4ErZoP2uTVJ0UO64wrc+enl7n3Q3cV8Tn6HlNuTiwlzCqEgeB7dHVfbg9+dVqDnyfBoIakYWQpo7roCt3ahxHuhvcs4HVUnuZPScZaY8qi8CRJw4wI0MocOpRKYJ5fA5qg2xQrKW4NBeMUE1w60MmFTLOMlmATgchnRiWRzuzGPEbR0MjGJYF1uubR6Y6zcEYZ3TDAqkAMV70ytl9elBWiSTijvIefcKSUlQ1hfZl9CmbYR0UbpwTiq3BlzbONWQrPI82QZNRFcG6m0lOtbCRjsdHvVdUNfdQbSe8WNMcxbTbEmzxOY9V3T1ZC5FIG6Jx0kA6a0EaBwbQjboSgxrxtqWMtzUey23HcX5wusuux8aJp9daG0XLUkbIzb0OzsQdP9T+Pq0T0Bbf7w2YXAZC0j+bdvHr14p7uU/t1FHXuZ7hUxYpWNbsOd557inwEk17aaK/GVpOnZHfHJtTYe62rVPRj3lxv3kOIC2gTOKsy98oL6hmvcJF1WFCDnITfJCiHyIKVAtvHNmxY65knkoJMl1CCpnblR8vi2wAaasHf4CvexPC/I4/XzS0fiewdNMV5mDkLfUBnTrewxWHa6MeivSfttn9EzPf+2KmAr4laEDkaoiZXsh7/+bO9DNgPae6Gjr/efe6D+0aGjU0iFl/OCSeEl2qlmfchIX0gVPcZV2CgjPVRdNxH3aMchV0kK5jT9RiWSlml9V3jJJ45cy8CkZjxBjNQYJg3uhs2NE7lH7jkwlNpEUDm/QaMJmFNL6Pr8q7iPBmlwJ1ql43j0hR7QlkXA5hSj2QKb+aDCOVYU0MqBl+V4VoHtCb+nn94dfTAk73jR1IvhtSmKJjrhIi5m2UgH6234lz1yxclWq1h0xyJaLCkIt2dH3xcV8Sj78Jq6a8vyKCcQSZeJ8E0x3xsAXxXdyD8xB+VqqGFpU1cs8JFgXD3m/DEzbxl7Mvw86luN0S16dvr4f4HosIrPpk+sOBjKNc/Rp8+ZTV3OlSiPtrH7HbE6oezSkMbPhrRbtsxLg9RAa3urIWo6copP0kolhGYpN04kr1JYf59zdUxJ3nomlEmJ6mdHlbhl9oaQqKkSgP57sxNSB5VQwJ0ILDv97TelkHtQtXYN4gKW16pZXzb1anmrRnsi6NFuNVgXHPSXcUYPt9NcPljEv2sR17WGf6TQOmsQLBfGotPSAXXcFM900DeKOgPqRXm/XnXtEgK+hgovymAHS6hiL8Irk8/wb0efpcS/AVo4IlbvJAAA&quot;"/>
    <we:property name="datasetId" value="&quot;0a805269-f81e-4b55-9c24-225ab5e3cbbe&quot;"/>
    <we:property name="embedUrl" value="&quot;/reportEmbed?reportId=c5c9d558-f79b-4818-ad42-9f230b80a502&amp;config=eyJjbHVzdGVyVXJsIjoiaHR0cHM6Ly9XQUJJLVVLLVNPVVRILUMtUFJJTUFSWS1yZWRpcmVjdC5hbmFseXNpcy53aW5kb3dzLm5ldCIsImVtYmVkRmVhdHVyZXMiOnsidXNhZ2VNZXRyaWNzVk5leHQiOnRydWV9fQ%3D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1b88a6d-eee0-4790-b2d5-a5e0678af674}">
  <we:reference id="WA200003233" version="2.0.0.3" store="pt-BR" storeType="OMEX"/>
  <we:alternateReferences/>
  <we:properties>
    <we:property name="Microsoft.Office.CampaignId" value="&quot;none&quot;"/>
    <we:property name="reportUrl" value="&quot;/groups/me/reports/c5c9d558-f79b-4818-ad42-9f230b80a502/ReportSection97cbc83821537e2e2f6e?bookmarkGuid=96a4cc5e-d2bc-4e34-acdf-57bce366c651&amp;bookmarkUsage=1&amp;ctid=2b755fa1-23d1-48f3-98fc-6fdc1dc48d69&amp;fromEntryPoint=export&quot;"/>
    <we:property name="reportState" value="&quot;CONNECTED&quot;"/>
    <we:property name="artifactViewState" value="&quot;live&quot;"/>
    <we:property name="reportEmbeddedTime" value="&quot;2025-07-31T20:27:22.754Z&quot;"/>
    <we:property name="creatorSessionId" value="&quot;d26ac01f-2568-4e15-9a47-f6791ff33ba3&quot;"/>
    <we:property name="creatorUserId" value="&quot;10032003EAFCE124&quot;"/>
    <we:property name="creatorTenantId" value="&quot;2b755fa1-23d1-48f3-98fc-6fdc1dc48d69&quot;"/>
    <we:property name="pageDisplayName" value="&quot;Página 2&quot;"/>
    <we:property name="pageName" value="&quot;ReportSection97cbc83821537e2e2f6e&quot;"/>
    <we:property name="reportName" value="&quot;relatrio criativo&quot;"/>
    <we:property name="isVisualContainerHeaderHidden" value="false"/>
    <we:property name="isFiltersActionButtonVisible" value="true"/>
    <we:property name="initialStateBookmark" value="&quot;H4sIAAAAAAAAA+1YWW/cNhD+K4Ge14ZEncybs0kPxEkM28hLYQRDcrhmoJUUinK8DfzfM6R2HV9rpdu0Rd36xeJwduab4Vzkl0iZvqth9RaWGD2Pfm2UkaBa+6yMZlEzEl+8e/f6zcHx6w9vD968InLbOdM2ffT8S+TALtC9N/0AtRdBxN/OZhHU9REs/EpD3eMs6tD2bQO1+R1HZtpydsCrWYSXXd1a8CJPHDj0Yi+IndakO9lPSSNIZy7wBKUbqcfYtdat17yUQlZpxZI8LZEh0wXSb/pxN8Cc5vdKA7B52zgwDQHwNJ1n9JcUZZZxjTFLmOKe3ptmUa9N+fbb01Xn/dWfQ+cRtOIjafRyrq7I0EJxVhYYpxx1WVUlYwx3lZVnKuYZZ1wInqoqxwTErrJ0yuKqTIqcZRlLUaCQclKWWdL53pfF84zFSSYrzlCj0DLj07K24IJCMZHILJfIOYNSp0U5KcvhpRPt5X1pFYvjski5VnEpE1AFZmxXZEzHIKoqZwUvikKDyDAJ0WJqtw4csXp12VnKBsqRUdaBuoBGoopCyFvsxwj/Eh0sFhYX4NbLV7c25209LB+gn7SDlXiMOmw1zrgV6dCmIR3Gp5fHeWRbSrywQ5/auED9aWjWeRT75Xn7eW6REk95wmwa7y8GLVh5vjrEC6zvQ7vev7+1AfQerBkzPpixo3nrmnUtLLpl8UtfSzzbDTzr70+DgWcKnylwMIpamxIdNG30mFPmRFq0lmpkfc8vP+qo5u3QOLt6AMcZUR6NV4WyXXZtb7w7Ti1u+G5FMC2sQvtiFaLzpbGbsprMtp3kkz3pq7NNcyF5H290DAJZUxtYO+npO2L2V8Tv2djeoek3zb0P7rRtHb5ueJnOofaARoZPA9oVaQxM3zTtewP3r43ff8C0fW8OCTM9mVND1/vM8ZMGkRQG8K9xNWr5YwYftpT0HsApiBo/AMQiTXOxV6Yy2cu0UHscRLpXUStOsjRWPFF3PTO6OqA7Mk2zgeadv83ijTO3mHRbDjHZtnUe9sbY91AP3tfNUNezSJ6bWllsgvl3WYh0aKh/jXUlUAkztfP0cIP6tF1Q8blW5084DCOVFikNEJLGCJaUIq2m2+FjlfQpp9upNTQmO4uP9pl/x7Aw2Y8+E6elK0A9Pwfr7rahBwvvOi6eft29GQhnYayMc6B5nuqKUKBZLJNcl7uPlU/Zdw+PaZPhOD83skZ3UhuJNsmyKs95FZdpnv0/IW2fkDyNrmCaK5HlFJmxZHT1YfpPlfgfWKrUIN1/oZgegwIbCimFbpEkdPcs86z8ztBld0P3HzV+jCqg+zNln4CspFSk4SFJ4Mndo/+OLDjBxZKGuV1qIjUgXEL3Xb35Z9sO3Q6j8/cAH1tglusqESlykCALLQrOs2jqlQYCwheDc6Hu3XmsibmKsZJcVoznCEmpyuknvK3PSFiIBESWpTnzz1yF1OX0o9SWZ6RSixgVlFznKZdSpryYfix7zNgg9RslWqJdhIbSDq7vQOIRNBjOrxuPwGDgC3c05QMmfFv//4GrQHjLjYISgmToFjTxA39LiAIsf7pXXwGUP3SpbRYAAA==&quot;"/>
    <we:property name="bookmark" value="&quot;H4sIAAAAAAAAA+1YWW/cNhD+K4Ge14ZEncybs0kPxEkM28hLYQRDcrhmoJUUinK8DfzfM6R2HV9rpdu0Rd36xeJwduab4Vzkl0iZvqth9RaWGD2Pfm2UkaBa+6yMZlEzEl+8e/f6zcHx6w9vD968InLbOdM2ffT8S+TALtC9N/0AtRdBxN/OZhHU9REs/EpD3eMs6tD2bQO1+R1HZtpydsCrWYSXXd1a8CJPHDj0Yi+IndakO9lPSSNIZy7wBKUbqcfYtdat17yUQlZpxZI8LZEh0wXSb/pxN8Cc5vdKA7B52zgwDQHwNJ1n9JcUZZZxjTFLmOKe3ptmUa9N+fbb01Xn/dWfQ+cRtOIjafRyrq7I0EJxVhYYpxx1WVUlYwx3lZVnKuYZZ1wInqoqxwTErrJ0yuKqTIqcZRlLUaCQclKWWdL53pfF84zFSSYrzlCj0DLj07K24IJCMZHILJfIOYNSp0U5KcvhpRPt5X1pFYvjski5VnEpE1AFZmxXZEzHIKoqZwUvikKDyDAJ0WJqtw4csXp12VnKBsqRUdaBuoBGoopCyFvsxwj/Eh0sFhYX4NbLV7c25209LB+gn7SDlXiMOmw1zrgV6dCmIR3Gp5fHeWRbSrywQ5/auED9aWjWeRT75Xn7eW6REk95wmwa7y8GLVh5vjrEC6zvQ7vev7+1AfQerBkzPpixo3nrmnUtLLpl8UtfSzzbDTzr70+DgWcKnylwMIpamxIdNG30mFPmRFq0lmpkfc8vP+qo5u3QOLt6AMcZUR6NV4WyXXZtb7w7Ti1u+G5FMC2sQvtiFaLzpbGbsprMtp3kkz3pq7NNcyF5H290DAJZUxtYO+npO2L2V8Tv2djeoek3zb0P7rRtHb5ueJnOofaARoZPA9oVaQxM3zTtewP3r43ff8C0fW8OCTM9mVND1/vM8ZMGkRQG8K9xNWr5YwYftpT0HsApiBo/AMQiTXOxV6Yy2cu0UHscRLpXUStOsjRWPFF3PTO6OqA7Mk2zgeadv83ijTO3mHRbDjHZtnUe9sbY91AP3tfNUNezSJ6bWllsgvl3WYh0aKh/jXUlUAkztfP0cIP6tF1Q8blW5084DCOVFikNEJLGCJaUIq2m2+FjlfQpp9upNTQmO4uP9pl/x7Aw2Y8+E6elK0A9Pwfr7rahBwvvOi6eft29GQhnYayMc6B5nuqKUKBZLJNcl7uPlU/Zdw+PaZPhOD83skZ3UhuJNsmyKs95FZdpnv0/IW2fkDyNrmCaK5HlFJmxZHT1YfpPlfgfWKrUIN1/oZgegwIbCimFbpEkdPcs86z8ztBld0P3HzV+jCqg+zNln4CspFSk4SFJ4Mndo/+OLDjBxZKGuV1qIjUgXEL3Xb35Z9sO3Q6j8/cAH1tglusqESlykCALLQrOs2jqlQYCwheDc6Hu3XmsibmKsZJcVoznCEmpyuknvK3PSFiIBESWpTnzz1yF1OX0o9SWZ6RSixgVlFznKZdSpryYfix7zNgg9RslWqJdhIbSDq7vQOIRNBjOrxuPwGDgC3c05QMmfFv//4GrQHjLjYISgmToFjTxA39LiAIsf7pXXwGUP3SpbRYAAA==&quot;"/>
    <we:property name="datasetId" value="&quot;0a805269-f81e-4b55-9c24-225ab5e3cbbe&quot;"/>
    <we:property name="embedUrl" value="&quot;/reportEmbed?reportId=c5c9d558-f79b-4818-ad42-9f230b80a502&amp;config=eyJjbHVzdGVyVXJsIjoiaHR0cHM6Ly9XQUJJLVVLLVNPVVRILUMtUFJJTUFSWS1yZWRpcmVjdC5hbmFseXNpcy53aW5kb3dzLm5ldCIsImVtYmVkRmVhdHVyZXMiOnsidXNhZ2VNZXRyaWNzVk5leHQiOnRydWV9fQ%3D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Leosdany Reyes</cp:lastModifiedBy>
  <cp:revision>3</cp:revision>
  <dcterms:created xsi:type="dcterms:W3CDTF">2018-06-07T21:39:02Z</dcterms:created>
  <dcterms:modified xsi:type="dcterms:W3CDTF">2025-07-31T20:27:52Z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