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6" r:id="rId3"/>
    <p:sldId id="257" r:id="rId4"/>
    <p:sldId id="260" r:id="rId5"/>
    <p:sldId id="258" r:id="rId6"/>
    <p:sldId id="259" r:id="rId7"/>
    <p:sldId id="269" r:id="rId8"/>
    <p:sldId id="261" r:id="rId9"/>
    <p:sldId id="264" r:id="rId10"/>
    <p:sldId id="267" r:id="rId11"/>
    <p:sldId id="268" r:id="rId12"/>
    <p:sldId id="265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7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8C5C7C-16DD-4B21-8794-0006A360D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F61ECE4-E9AF-498E-BF1E-AAA31D193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67965B4-6B6B-4A25-A561-F1142D4F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36A-3E9F-4FD6-A097-5D1AAD4DB9AA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A8432CB-F34A-4891-AE14-0E22182E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2D50CE2-7AE6-4E76-9508-F625A523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3F2-9E9D-43C4-9EE3-1EFB91F0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5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F63F38-D4DD-47DA-B1E0-2713BEDB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5D0B8AE-4EB7-44E0-9EF8-6378758D0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C6ED2A7-5981-41FD-869B-B84A76FF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36A-3E9F-4FD6-A097-5D1AAD4DB9AA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C11C717-03B8-45FC-BBF1-3596C8BB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5EABFF6-D8CC-484D-9FA8-EBABE2D4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3F2-9E9D-43C4-9EE3-1EFB91F0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0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C92E462-23CF-407A-9B4B-0A0C5CFE4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891F94C-B995-490A-9934-EB8912D0C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2862AC-5030-4D2C-A9F9-1970EB56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36A-3E9F-4FD6-A097-5D1AAD4DB9AA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511FD8A-18A6-4359-8E6B-AE92488F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C66DCE-03E9-4376-9EB0-B0FBFE34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3F2-9E9D-43C4-9EE3-1EFB91F0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1B17EC-BFF6-4109-B9CF-01D82047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38FE0F-588D-4E1E-87E4-7ADD9AB0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676FAAB-D71E-45E3-BD64-CE0A4A32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36A-3E9F-4FD6-A097-5D1AAD4DB9AA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A043831-5583-4A3B-BD22-C8E9CE8B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1632AFE-D1C9-47FD-B253-E9FB0CA2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3F2-9E9D-43C4-9EE3-1EFB91F0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8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870A3C-0E11-4B6C-B88C-6B6BB207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6A64761-E931-495C-8808-996A5F3ED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A087BC7-32CB-444B-A8F3-A9FE5184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36A-3E9F-4FD6-A097-5D1AAD4DB9AA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47737E-8CA6-4C3D-B4F2-275A6599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9813DA-25EB-483E-869B-D2A4818B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3F2-9E9D-43C4-9EE3-1EFB91F0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8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E22D2F-5062-422E-8FD5-2DCAE703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B0481A-880F-41E2-ACC7-880C77512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27BB1AB-D60B-4106-8A7C-64EF2B410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D10298D-A7A1-4C94-A1AA-70EEE313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36A-3E9F-4FD6-A097-5D1AAD4DB9AA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D93243B-4B9A-45E1-92AE-AA1B3CD7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987BDAD-4F7F-4A94-84E3-826C3AC1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3F2-9E9D-43C4-9EE3-1EFB91F0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C96435-361B-4077-B6C8-5C5DC9AC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E207F4E-E6B1-4D29-85E0-785397FD5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D8E9D1D-2035-4616-9E04-C8BBDF11F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B568324-5E0A-48D0-A6CD-9E4BAEDE8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BD0E2F9-90CA-4C67-BD2A-0D2A4BE2B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D078E37-F466-4280-A314-351926D3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36A-3E9F-4FD6-A097-5D1AAD4DB9AA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5FC3DDD-E43E-466F-BE8B-E7FCCDE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F2678C3-E28F-472C-BB74-CB7E18CA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3F2-9E9D-43C4-9EE3-1EFB91F0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D84CCE-72BD-451D-9EEF-71AE0DDB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698A074-F8FB-4BBE-B59B-A06D8B5A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36A-3E9F-4FD6-A097-5D1AAD4DB9AA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C8A0CFE-656A-4350-A442-58F61E94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4EEF71-96A4-4E28-8BE9-8B44838C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3F2-9E9D-43C4-9EE3-1EFB91F0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6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0A41329-195A-4F3E-94C7-EE848C18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36A-3E9F-4FD6-A097-5D1AAD4DB9AA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540FD8-BE15-4177-AEA2-B1B38725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93C04A3-E1C7-4913-8CD8-2424A506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3F2-9E9D-43C4-9EE3-1EFB91F0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DA5E49-5176-407D-B16D-DBB0437A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97CB77-507F-45AD-B8C2-B2330686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569CB90-0755-4E83-B871-D63BE86BF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2F49675-A208-45DE-937E-FD8D7E6E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36A-3E9F-4FD6-A097-5D1AAD4DB9AA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6ECBA4-908A-4BB3-A4DB-4BED90DE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D0A8727-842D-4434-88CF-86EFCC78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3F2-9E9D-43C4-9EE3-1EFB91F0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6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7F196D-499C-4197-9B9B-C7C69FD6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B1EB496-66CF-4FD8-80D0-81165598A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6249498-5A7F-4A13-8219-5CF7417E6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52599C6-534C-4C7C-93A1-2C99C293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636A-3E9F-4FD6-A097-5D1AAD4DB9AA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C3CE130-5753-4ADB-8B70-DBE0CD6E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B57F72A-50C3-4BB2-BF64-6EE22082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3F2-9E9D-43C4-9EE3-1EFB91F0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3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1602641-C707-4F99-84CB-8B9D310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184C6AA-0F7D-4C2B-AE07-810AC0C2F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2E22221-267B-4647-AD95-8B616497B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A636A-3E9F-4FD6-A097-5D1AAD4DB9AA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32C8A2-E14B-4D46-9EF4-2BEA55C34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2A2B63-4685-4D41-A0E1-61CDD47E2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E43F2-9E9D-43C4-9EE3-1EFB91F0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992903-8EFF-4ACA-95B2-334BC6BC4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Mortal Kombat 	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557C91-07CB-4FB8-B672-12E5FA121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he-IL" sz="2000"/>
              <a:t>לאו סגול</a:t>
            </a:r>
            <a:endParaRPr lang="en-US" sz="200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mortal kombat 11">
            <a:extLst>
              <a:ext uri="{FF2B5EF4-FFF2-40B4-BE49-F238E27FC236}">
                <a16:creationId xmlns:a16="http://schemas.microsoft.com/office/drawing/2014/main" id="{3D9A33A0-8A82-40DB-B630-48CFE5753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9" r="2772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991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66DFD9FE-9D14-449D-9D9C-FB4DD2AA7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8297" y="643466"/>
            <a:ext cx="473540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8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24F485B0-8381-4E2A-B996-A0502F254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BE896DDF-721C-4631-8474-A6CF2C8BA8F3}"/>
              </a:ext>
            </a:extLst>
          </p:cNvPr>
          <p:cNvSpPr/>
          <p:nvPr/>
        </p:nvSpPr>
        <p:spPr>
          <a:xfrm>
            <a:off x="1152939" y="3663280"/>
            <a:ext cx="4685590" cy="573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2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C43DBC0B-EFCF-4F6F-8088-AF42EC0BE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0" y="643466"/>
            <a:ext cx="1046209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519C4F0F-F8FE-41B8-A2C0-8A17C4AF7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235" y="643466"/>
            <a:ext cx="657353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0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755B4A29-4734-40FD-AF56-3A99E8EB7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518" y="643466"/>
            <a:ext cx="884296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7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mortal kombat 11">
            <a:extLst>
              <a:ext uri="{FF2B5EF4-FFF2-40B4-BE49-F238E27FC236}">
                <a16:creationId xmlns:a16="http://schemas.microsoft.com/office/drawing/2014/main" id="{0FCE07F0-17F7-4FCD-B3B2-8A1896657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68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CA3820-C560-4583-8656-8EEE8603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8548B4F6-D284-4B9E-95DB-C35F36654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539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1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 descr="תמונה שמכילה מקורה&#10;&#10;התיאור נוצר באופן אוטומטי">
            <a:extLst>
              <a:ext uri="{FF2B5EF4-FFF2-40B4-BE49-F238E27FC236}">
                <a16:creationId xmlns:a16="http://schemas.microsoft.com/office/drawing/2014/main" id="{D99CEA9B-7A44-4471-A99B-51EC04EC9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46" b="50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DF7AD0F3-94FD-4A5F-AF96-80532E944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85" b="27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 descr="תמונה שמכילה מקורה, ספורט&#10;&#10;התיאור נוצר באופן אוטומטי">
            <a:extLst>
              <a:ext uri="{FF2B5EF4-FFF2-40B4-BE49-F238E27FC236}">
                <a16:creationId xmlns:a16="http://schemas.microsoft.com/office/drawing/2014/main" id="{22922A39-7E98-4DC8-9E0B-98316E081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11" b="2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3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3">
            <a:extLst>
              <a:ext uri="{FF2B5EF4-FFF2-40B4-BE49-F238E27FC236}">
                <a16:creationId xmlns:a16="http://schemas.microsoft.com/office/drawing/2014/main" id="{1778D818-CDDA-4CA1-BC02-A087A1881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93" b="5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1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6B0B63F7-A3D5-4A71-B4F9-CDA152F3A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634" b="12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תמונה 6">
            <a:extLst>
              <a:ext uri="{FF2B5EF4-FFF2-40B4-BE49-F238E27FC236}">
                <a16:creationId xmlns:a16="http://schemas.microsoft.com/office/drawing/2014/main" id="{1F0F3BE4-C8AC-4616-A6A3-28D1933C1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767" y="643466"/>
            <a:ext cx="491646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841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מסך רחב</PresentationFormat>
  <Paragraphs>2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ערכת נושא Office</vt:lpstr>
      <vt:lpstr>Mortal Kombat 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Mortal Kombat  </dc:title>
  <dc:creator>leo segol</dc:creator>
  <cp:lastModifiedBy>leo segol</cp:lastModifiedBy>
  <cp:revision>3</cp:revision>
  <dcterms:created xsi:type="dcterms:W3CDTF">2019-05-29T07:37:12Z</dcterms:created>
  <dcterms:modified xsi:type="dcterms:W3CDTF">2019-06-05T05:35:59Z</dcterms:modified>
</cp:coreProperties>
</file>