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1" r:id="rId3"/>
    <p:sldId id="279" r:id="rId4"/>
    <p:sldId id="272" r:id="rId5"/>
    <p:sldId id="266" r:id="rId6"/>
    <p:sldId id="267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6" r:id="rId18"/>
    <p:sldId id="284" r:id="rId19"/>
    <p:sldId id="285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C35EA4"/>
          </p15:clr>
        </p15:guide>
        <p15:guide id="2" pos="2880" userDrawn="1">
          <p15:clr>
            <a:srgbClr val="A4A3A4"/>
          </p15:clr>
        </p15:guide>
        <p15:guide id="3" orient="horz" pos="1366" userDrawn="1">
          <p15:clr>
            <a:srgbClr val="FBAE4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136" y="48"/>
      </p:cViewPr>
      <p:guideLst>
        <p:guide orient="horz" pos="935"/>
        <p:guide pos="2880"/>
        <p:guide orient="horz" pos="1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54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5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EA85D21-19B5-4C78-97CF-45D52437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81AA42-009D-4FAD-AE2F-3BF7A5761BBA}" type="datetime1">
              <a:rPr kumimoji="1" lang="zh-TW" altLang="en-US" smtClean="0"/>
              <a:t>2018/11/16</a:t>
            </a:fld>
            <a:endParaRPr kumimoji="1" lang="zh-TW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847F5D9-3E77-4F50-AEFD-B946D089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512E1E0-CCEC-4BE6-B3D3-A0B1882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47E9015-55CA-FD42-B3D5-883B528D23B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5A65D16E-C030-45AA-B1AF-45EF04DCF7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528935"/>
            <a:ext cx="8263830" cy="747447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endParaRPr lang="zh-TW" altLang="en-US" sz="360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4D84B70-5607-4818-AC30-BE4BFD72B790}"/>
              </a:ext>
            </a:extLst>
          </p:cNvPr>
          <p:cNvCxnSpPr>
            <a:cxnSpLocks/>
          </p:cNvCxnSpPr>
          <p:nvPr userDrawn="1"/>
        </p:nvCxnSpPr>
        <p:spPr>
          <a:xfrm>
            <a:off x="611188" y="1276382"/>
            <a:ext cx="8298534" cy="0"/>
          </a:xfrm>
          <a:prstGeom prst="line">
            <a:avLst/>
          </a:prstGeom>
          <a:ln w="127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081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  <p15:guide id="2" pos="612">
          <p15:clr>
            <a:srgbClr val="FBAE40"/>
          </p15:clr>
        </p15:guide>
        <p15:guide id="3" orient="horz" pos="107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6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9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6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9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91BA-F500-4566-8824-F24A85C22705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5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F75483B-CB40-44BD-9485-DF30529585DC}"/>
              </a:ext>
            </a:extLst>
          </p:cNvPr>
          <p:cNvSpPr txBox="1"/>
          <p:nvPr/>
        </p:nvSpPr>
        <p:spPr>
          <a:xfrm>
            <a:off x="228601" y="1844824"/>
            <a:ext cx="828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JavaScript </a:t>
            </a:r>
            <a:r>
              <a:rPr lang="zh-TW" altLang="en-US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的</a:t>
            </a:r>
            <a:r>
              <a:rPr lang="en-US" altLang="zh-TW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 this</a:t>
            </a:r>
            <a:endParaRPr lang="zh-TW" altLang="en-US" sz="5400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2F4366E-70F2-44A9-8D08-DC819B5BEAA9}"/>
              </a:ext>
            </a:extLst>
          </p:cNvPr>
          <p:cNvCxnSpPr>
            <a:cxnSpLocks/>
          </p:cNvCxnSpPr>
          <p:nvPr/>
        </p:nvCxnSpPr>
        <p:spPr>
          <a:xfrm flipV="1">
            <a:off x="307909" y="2733261"/>
            <a:ext cx="8209926" cy="1186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74DF47-C4D6-4FEA-BD97-F6489DBA7067}"/>
              </a:ext>
            </a:extLst>
          </p:cNvPr>
          <p:cNvSpPr txBox="1"/>
          <p:nvPr/>
        </p:nvSpPr>
        <p:spPr>
          <a:xfrm>
            <a:off x="2051720" y="429309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向皓田</a:t>
            </a:r>
            <a:endParaRPr lang="en-US" altLang="zh-TW" sz="3600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  <a:p>
            <a:pPr algn="r"/>
            <a:r>
              <a:rPr lang="en-US" altLang="zh-TW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2018/11/16</a:t>
            </a:r>
            <a:endParaRPr lang="zh-TW" altLang="en-US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9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this08.js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IIFE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在函數之內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8BEB39-FAD0-48C2-9E17-58EDDA8B7FE9}"/>
              </a:ext>
            </a:extLst>
          </p:cNvPr>
          <p:cNvSpPr/>
          <p:nvPr/>
        </p:nvSpPr>
        <p:spPr>
          <a:xfrm>
            <a:off x="971550" y="1700213"/>
            <a:ext cx="788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{};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someFunc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6A9955"/>
                </a:solidFill>
                <a:latin typeface="Consolas" panose="020B0609020204030204" pitchFamily="49" charset="0"/>
              </a:rPr>
              <a:t>// IIFE 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pPr lvl="2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"IIFE this"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zh-TW">
                <a:solidFill>
                  <a:srgbClr val="6A9955"/>
                </a:solidFill>
                <a:latin typeface="Consolas" panose="020B0609020204030204" pitchFamily="49" charset="0"/>
              </a:rPr>
              <a:t>// Output: Window object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"IIFE"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})()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someFunc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3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this09.js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隱含的繫結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5B28CD-DDE1-4D14-85FC-45DFA20F9C6D}"/>
              </a:ext>
            </a:extLst>
          </p:cNvPr>
          <p:cNvSpPr/>
          <p:nvPr/>
        </p:nvSpPr>
        <p:spPr>
          <a:xfrm>
            <a:off x="980977" y="1709640"/>
            <a:ext cx="788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model: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'nissan'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run: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run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1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this010.js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失去隱含的繫結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DF72DE-3094-41A6-9376-5C842B713111}"/>
              </a:ext>
            </a:extLst>
          </p:cNvPr>
          <p:cNvSpPr/>
          <p:nvPr/>
        </p:nvSpPr>
        <p:spPr>
          <a:xfrm>
            <a:off x="980976" y="1709640"/>
            <a:ext cx="78866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model: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'nissan'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run: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run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alt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this11.js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明確的繫結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4AE069-1207-4297-A9CC-94442E79C7A9}"/>
              </a:ext>
            </a:extLst>
          </p:cNvPr>
          <p:cNvSpPr/>
          <p:nvPr/>
        </p:nvSpPr>
        <p:spPr>
          <a:xfrm>
            <a:off x="980977" y="1709640"/>
            <a:ext cx="788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maker: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'nissan'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model: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'tiida'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call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6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this012.js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硬繫結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737917-6862-4853-A71A-F2A702292783}"/>
              </a:ext>
            </a:extLst>
          </p:cNvPr>
          <p:cNvSpPr/>
          <p:nvPr/>
        </p:nvSpPr>
        <p:spPr>
          <a:xfrm>
            <a:off x="980976" y="1701986"/>
            <a:ext cx="7886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maker: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'nissan'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model: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'tiida'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carRun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6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this013.js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硬繫結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BD7E08-3324-4069-8A17-9FA453A16F3F}"/>
              </a:ext>
            </a:extLst>
          </p:cNvPr>
          <p:cNvSpPr/>
          <p:nvPr/>
        </p:nvSpPr>
        <p:spPr>
          <a:xfrm>
            <a:off x="980977" y="1709640"/>
            <a:ext cx="788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maker: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'nissan'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model: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'tiida'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0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this013.js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硬繫結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BD7E08-3324-4069-8A17-9FA453A16F3F}"/>
              </a:ext>
            </a:extLst>
          </p:cNvPr>
          <p:cNvSpPr/>
          <p:nvPr/>
        </p:nvSpPr>
        <p:spPr>
          <a:xfrm>
            <a:off x="980977" y="1709640"/>
            <a:ext cx="788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maker: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'nissan'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model: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'tiida'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run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4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決定 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為何？</a:t>
            </a:r>
          </a:p>
        </p:txBody>
      </p:sp>
    </p:spTree>
    <p:extLst>
      <p:ext uri="{BB962C8B-B14F-4D97-AF65-F5344CB8AC3E}">
        <p14:creationId xmlns:p14="http://schemas.microsoft.com/office/powerpoint/2010/main" val="223739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函數呼叫是以 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進行的嗎？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BDF06-2E5D-4C99-A7CA-D829C1C52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0" y="1489711"/>
            <a:ext cx="7910991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若是，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就是那個新建構出來的物件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75604A-07B3-4DE0-BCE5-7EB54BC6D420}"/>
              </a:ext>
            </a:extLst>
          </p:cNvPr>
          <p:cNvSpPr/>
          <p:nvPr/>
        </p:nvSpPr>
        <p:spPr>
          <a:xfrm>
            <a:off x="980977" y="271643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4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函數呼叫是透過 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call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或是 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apply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呼叫的嗎？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BDF06-2E5D-4C99-A7CA-D829C1C52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0" y="1489711"/>
            <a:ext cx="7910991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若是，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就是那個明確指定的的物件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8117E6-37D8-4D34-88F6-1BE2F538D84B}"/>
              </a:ext>
            </a:extLst>
          </p:cNvPr>
          <p:cNvSpPr/>
          <p:nvPr/>
        </p:nvSpPr>
        <p:spPr>
          <a:xfrm>
            <a:off x="983061" y="271545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call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1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this01.js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JavaScript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 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C120B-7D27-4ACA-9D54-06075738B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0" y="1489711"/>
            <a:ext cx="7910991" cy="28036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JavaScript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是根據函數如何被呼叫而決定。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沒辦法在函數執行時改變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有可能每次函數被呼叫時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的值都會不一樣。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要改變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可以透過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.call(), .bind(), .apply()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。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的值和呼叫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function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的物件是同一個。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FF3D48D-AA14-4E66-ACE4-2B8A4C83B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當函數是在全域的環境下執行，this 會等於 window 物件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4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函數是透過一個 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Context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被呼叫的嗎？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BDF06-2E5D-4C99-A7CA-D829C1C52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0" y="1489711"/>
            <a:ext cx="7910991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若是，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就是那個情境物件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59E1E3-A586-4EB9-BDAC-9134A5799C38}"/>
              </a:ext>
            </a:extLst>
          </p:cNvPr>
          <p:cNvSpPr/>
          <p:nvPr/>
        </p:nvSpPr>
        <p:spPr>
          <a:xfrm>
            <a:off x="980977" y="271643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44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21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如果前面都不適用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BDF06-2E5D-4C99-A7CA-D829C1C52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23" y="1706530"/>
            <a:ext cx="7910991" cy="1695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就是預設值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strict mode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= undefined</a:t>
            </a: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在一般模式，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= global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物件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(window)</a:t>
            </a:r>
          </a:p>
        </p:txBody>
      </p:sp>
    </p:spTree>
    <p:extLst>
      <p:ext uri="{BB962C8B-B14F-4D97-AF65-F5344CB8AC3E}">
        <p14:creationId xmlns:p14="http://schemas.microsoft.com/office/powerpoint/2010/main" val="354265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this01.js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Global Context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C120B-7D27-4ACA-9D54-06075738B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0" y="1489711"/>
            <a:ext cx="7910991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當函數是在全域環境下執行，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會等於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window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FF3D48D-AA14-4E66-ACE4-2B8A4C83B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當函數是在全域的環境下執行，this 會等於 window 物件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E08CF8-5343-4225-9581-1065FA03B5DE}"/>
              </a:ext>
            </a:extLst>
          </p:cNvPr>
          <p:cNvSpPr/>
          <p:nvPr/>
        </p:nvSpPr>
        <p:spPr>
          <a:xfrm>
            <a:off x="981488" y="217394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myFunction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(){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===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window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myFunction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3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this02.js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 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strict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模式，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會是 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undefined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FF3D48D-AA14-4E66-ACE4-2B8A4C83B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當函數是在全域的環境下執行，this 會等於 window 物件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8EC046-B7BD-4981-A569-9F2C77ED2DAB}"/>
              </a:ext>
            </a:extLst>
          </p:cNvPr>
          <p:cNvSpPr/>
          <p:nvPr/>
        </p:nvSpPr>
        <p:spPr>
          <a:xfrm>
            <a:off x="971550" y="170990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'use strict'</a:t>
            </a:r>
            <a:endParaRPr lang="en-US" altLang="zh-TW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myFunction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===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window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myFunction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如果是巢狀函數呢？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E078DF-E37F-40F8-8D92-EB7C26ADFC1E}"/>
              </a:ext>
            </a:extLst>
          </p:cNvPr>
          <p:cNvSpPr/>
          <p:nvPr/>
        </p:nvSpPr>
        <p:spPr>
          <a:xfrm>
            <a:off x="980976" y="1709902"/>
            <a:ext cx="79287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this04.js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函數做為物件的方法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1408C57-F650-4875-A7F5-71A1B1E3F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0" y="1489711"/>
            <a:ext cx="7910991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this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會等於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method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所在的物件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3B8E76-1AA0-4B72-B64B-78E851AE2A53}"/>
              </a:ext>
            </a:extLst>
          </p:cNvPr>
          <p:cNvSpPr/>
          <p:nvPr/>
        </p:nvSpPr>
        <p:spPr>
          <a:xfrm>
            <a:off x="871979" y="2168525"/>
            <a:ext cx="80080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dog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	name: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'Doggie'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weight: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walk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pPr lvl="2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dog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walk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8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this05.js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另一個例子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E8A0E8-7D8D-43BD-8A8A-745CA1C08EDE}"/>
              </a:ext>
            </a:extLst>
          </p:cNvPr>
          <p:cNvSpPr/>
          <p:nvPr/>
        </p:nvSpPr>
        <p:spPr>
          <a:xfrm>
            <a:off x="980977" y="1709640"/>
            <a:ext cx="788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availableStock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37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	name: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'Apple iPhone X'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fullName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availableStock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getFullName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getFullName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3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this06.js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建構子，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繫結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D2AB7F-0AF6-464A-881A-A4ACEB18A71F}"/>
              </a:ext>
            </a:extLst>
          </p:cNvPr>
          <p:cNvSpPr/>
          <p:nvPr/>
        </p:nvSpPr>
        <p:spPr>
          <a:xfrm>
            <a:off x="980976" y="1709543"/>
            <a:ext cx="71732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Product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'Apple iPhone X'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this07.js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IIFE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在函數之外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D96A88-139D-410C-929A-F8749DF1A836}"/>
              </a:ext>
            </a:extLst>
          </p:cNvPr>
          <p:cNvSpPr/>
          <p:nvPr/>
        </p:nvSpPr>
        <p:spPr>
          <a:xfrm>
            <a:off x="980977" y="17095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})();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7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2382</TotalTime>
  <Words>478</Words>
  <Application>Microsoft Office PowerPoint</Application>
  <PresentationFormat>如螢幕大小 (4:3)</PresentationFormat>
  <Paragraphs>195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3" baseType="lpstr">
      <vt:lpstr>Noto Sans CJK TC Regular</vt:lpstr>
      <vt:lpstr>Senty Pea 新蒂绿豆体</vt:lpstr>
      <vt:lpstr>新細明體</vt:lpstr>
      <vt:lpstr>Arial</vt:lpstr>
      <vt:lpstr>Calibri</vt:lpstr>
      <vt:lpstr>Calibri Light</vt:lpstr>
      <vt:lpstr>Consolas</vt:lpstr>
      <vt:lpstr>Ink Free</vt:lpstr>
      <vt:lpstr>Menlo</vt:lpstr>
      <vt:lpstr>Open Sans</vt:lpstr>
      <vt:lpstr>Times New Roman</vt:lpstr>
      <vt:lpstr>Office 佈景主題</vt:lpstr>
      <vt:lpstr>PowerPoint 簡報</vt:lpstr>
      <vt:lpstr>JavaScript 的 this</vt:lpstr>
      <vt:lpstr>Global Context</vt:lpstr>
      <vt:lpstr>在 strict 模式，this 會是 undefined</vt:lpstr>
      <vt:lpstr>如果是巢狀函數呢？</vt:lpstr>
      <vt:lpstr>函數做為物件的方法</vt:lpstr>
      <vt:lpstr>另一個例子</vt:lpstr>
      <vt:lpstr>建構子，new 繫結 </vt:lpstr>
      <vt:lpstr>IIFE 在函數之外</vt:lpstr>
      <vt:lpstr>IIFE 在函數之內</vt:lpstr>
      <vt:lpstr>隱含的繫結</vt:lpstr>
      <vt:lpstr>失去隱含的繫結</vt:lpstr>
      <vt:lpstr>明確的繫結</vt:lpstr>
      <vt:lpstr>硬繫結</vt:lpstr>
      <vt:lpstr>硬繫結</vt:lpstr>
      <vt:lpstr>硬繫結</vt:lpstr>
      <vt:lpstr>決定 this 為何？</vt:lpstr>
      <vt:lpstr>函數呼叫是以 new 進行的嗎？</vt:lpstr>
      <vt:lpstr>函數呼叫是透過 call 或是 apply 呼叫的嗎？</vt:lpstr>
      <vt:lpstr>函數是透過一個 Context 被呼叫的嗎？</vt:lpstr>
      <vt:lpstr>如果前面都不適用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命名空間</dc:title>
  <dc:creator>leo shiang</dc:creator>
  <cp:lastModifiedBy>leo shiang</cp:lastModifiedBy>
  <cp:revision>254</cp:revision>
  <dcterms:created xsi:type="dcterms:W3CDTF">2018-10-23T11:57:20Z</dcterms:created>
  <dcterms:modified xsi:type="dcterms:W3CDTF">2018-11-16T03:06:22Z</dcterms:modified>
</cp:coreProperties>
</file>