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764" r:id="rId3"/>
    <p:sldId id="739" r:id="rId4"/>
    <p:sldId id="763" r:id="rId5"/>
    <p:sldId id="766" r:id="rId6"/>
    <p:sldId id="767" r:id="rId7"/>
    <p:sldId id="768" r:id="rId8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764"/>
            <p14:sldId id="739"/>
            <p14:sldId id="763"/>
            <p14:sldId id="766"/>
            <p14:sldId id="767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64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008000"/>
    <a:srgbClr val="33CC33"/>
    <a:srgbClr val="0000CC"/>
    <a:srgbClr val="0066CC"/>
    <a:srgbClr val="FF99CC"/>
    <a:srgbClr val="99CC00"/>
    <a:srgbClr val="00FF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5" autoAdjust="0"/>
    <p:restoredTop sz="43494" autoAdjust="0"/>
  </p:normalViewPr>
  <p:slideViewPr>
    <p:cSldViewPr>
      <p:cViewPr varScale="1">
        <p:scale>
          <a:sx n="68" d="100"/>
          <a:sy n="68" d="100"/>
        </p:scale>
        <p:origin x="1314" y="72"/>
      </p:cViewPr>
      <p:guideLst>
        <p:guide orient="horz" pos="1026"/>
        <p:guide pos="612"/>
        <p:guide orient="horz" pos="1752"/>
        <p:guide orient="horz" pos="2364"/>
        <p:guide orient="horz" pos="3974"/>
        <p:guide pos="4558"/>
        <p:guide orient="horz" pos="3385"/>
        <p:guide pos="839"/>
        <p:guide orient="horz" pos="2455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2017/12/19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2017/12/19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 b="0"/>
            </a:pPr>
            <a:r>
              <a:rPr lang="zh-TW" altLang="en-US" sz="48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對模式的誤解</a:t>
            </a:r>
            <a:endParaRPr sz="48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862748" y="1268760"/>
            <a:ext cx="8047734" cy="110656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模式需要工具或是方法的支援才能生效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E3118-7A93-4453-B97B-DE86DD9C6460}"/>
              </a:ext>
            </a:extLst>
          </p:cNvPr>
          <p:cNvSpPr/>
          <p:nvPr/>
        </p:nvSpPr>
        <p:spPr>
          <a:xfrm>
            <a:off x="971550" y="2038673"/>
            <a:ext cx="7704856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模式提煉出專家的經驗和智慧，讓一般開發人員使用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2.</a:t>
            </a: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模式將名稱組成一個語彙表，有助於交流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 </a:t>
            </a: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如果在文件上面記載該系統使用的模式，將有助於人們更快理解該系統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4.</a:t>
            </a: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更容易改造系統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C4F6C9-F6C3-4261-9248-D95CF7D710E5}"/>
              </a:ext>
            </a:extLst>
          </p:cNvPr>
          <p:cNvSpPr/>
          <p:nvPr/>
        </p:nvSpPr>
        <p:spPr bwMode="auto">
          <a:xfrm>
            <a:off x="862748" y="2225550"/>
            <a:ext cx="108802" cy="2549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1B1C2-DF87-4516-9527-C8A40B85AA45}"/>
              </a:ext>
            </a:extLst>
          </p:cNvPr>
          <p:cNvSpPr/>
          <p:nvPr/>
        </p:nvSpPr>
        <p:spPr>
          <a:xfrm>
            <a:off x="4364251" y="26460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62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233518" y="1628775"/>
            <a:ext cx="8676964" cy="74655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模式就是在一種場合下，對某種問題的一個解決方案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E3118-7A93-4453-B97B-DE86DD9C6460}"/>
              </a:ext>
            </a:extLst>
          </p:cNvPr>
          <p:cNvSpPr/>
          <p:nvPr/>
        </p:nvSpPr>
        <p:spPr>
          <a:xfrm>
            <a:off x="971550" y="2636912"/>
            <a:ext cx="7704856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模式要具備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再現：要能應用在其他問題上面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教學：讓我們學習到如何去改善問題，進而適應問題的變化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一個用來代表模式的名稱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C4F6C9-F6C3-4261-9248-D95CF7D710E5}"/>
              </a:ext>
            </a:extLst>
          </p:cNvPr>
          <p:cNvSpPr/>
          <p:nvPr/>
        </p:nvSpPr>
        <p:spPr bwMode="auto">
          <a:xfrm>
            <a:off x="862748" y="2823788"/>
            <a:ext cx="108802" cy="29094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1B1C2-DF87-4516-9527-C8A40B85AA45}"/>
              </a:ext>
            </a:extLst>
          </p:cNvPr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48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862748" y="1628775"/>
            <a:ext cx="8047734" cy="74655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模式只是行話、規則、程式設計技巧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E3118-7A93-4453-B97B-DE86DD9C6460}"/>
              </a:ext>
            </a:extLst>
          </p:cNvPr>
          <p:cNvSpPr/>
          <p:nvPr/>
        </p:nvSpPr>
        <p:spPr>
          <a:xfrm>
            <a:off x="971550" y="2636912"/>
            <a:ext cx="7704856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模式不是可以盲目應用的規則。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模式也不僅僅是程式設計技巧。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C4F6C9-F6C3-4261-9248-D95CF7D710E5}"/>
              </a:ext>
            </a:extLst>
          </p:cNvPr>
          <p:cNvSpPr/>
          <p:nvPr/>
        </p:nvSpPr>
        <p:spPr bwMode="auto">
          <a:xfrm>
            <a:off x="862748" y="2823788"/>
            <a:ext cx="108802" cy="10735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1B1C2-DF87-4516-9527-C8A40B85AA45}"/>
              </a:ext>
            </a:extLst>
          </p:cNvPr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96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862748" y="1268760"/>
            <a:ext cx="8047734" cy="110656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模式可以保證軟體的耐用、更高的生產效率、世界和平</a:t>
            </a:r>
            <a:r>
              <a:rPr lang="en-US" altLang="zh-TW" sz="2800" b="1" dirty="0">
                <a:latin typeface="+mn-ea"/>
              </a:rPr>
              <a:t>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E3118-7A93-4453-B97B-DE86DD9C6460}"/>
              </a:ext>
            </a:extLst>
          </p:cNvPr>
          <p:cNvSpPr/>
          <p:nvPr/>
        </p:nvSpPr>
        <p:spPr>
          <a:xfrm>
            <a:off x="971550" y="2636912"/>
            <a:ext cx="7704856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模式沒有保證任何東西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我們看到好的模式，會有恍然大悟的感覺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模式只是開發人員的軍火庫中的一件武器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C4F6C9-F6C3-4261-9248-D95CF7D710E5}"/>
              </a:ext>
            </a:extLst>
          </p:cNvPr>
          <p:cNvSpPr/>
          <p:nvPr/>
        </p:nvSpPr>
        <p:spPr bwMode="auto">
          <a:xfrm>
            <a:off x="862748" y="2823789"/>
            <a:ext cx="108802" cy="1499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1B1C2-DF87-4516-9527-C8A40B85AA45}"/>
              </a:ext>
            </a:extLst>
          </p:cNvPr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06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862748" y="1268760"/>
            <a:ext cx="8047734" cy="110656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模式可以產生架構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E3118-7A93-4453-B97B-DE86DD9C6460}"/>
              </a:ext>
            </a:extLst>
          </p:cNvPr>
          <p:cNvSpPr/>
          <p:nvPr/>
        </p:nvSpPr>
        <p:spPr>
          <a:xfrm>
            <a:off x="971550" y="2636912"/>
            <a:ext cx="7704856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模式本身不能產生東西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能夠產生東西的是人，指有當人具備足夠經驗並且使用的模式夠好的話，才能有生產力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C4F6C9-F6C3-4261-9248-D95CF7D710E5}"/>
              </a:ext>
            </a:extLst>
          </p:cNvPr>
          <p:cNvSpPr/>
          <p:nvPr/>
        </p:nvSpPr>
        <p:spPr bwMode="auto">
          <a:xfrm>
            <a:off x="862748" y="2823789"/>
            <a:ext cx="108802" cy="1499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1B1C2-DF87-4516-9527-C8A40B85AA45}"/>
              </a:ext>
            </a:extLst>
          </p:cNvPr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350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862748" y="1268760"/>
            <a:ext cx="8047734" cy="1106569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模式只用在物件導向設計或實作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0E3118-7A93-4453-B97B-DE86DD9C6460}"/>
              </a:ext>
            </a:extLst>
          </p:cNvPr>
          <p:cNvSpPr/>
          <p:nvPr/>
        </p:nvSpPr>
        <p:spPr>
          <a:xfrm>
            <a:off x="971550" y="263691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模式是記錄專家的經驗，沒有任何一種模式可以適用所有領域。唯一適用各種領域的是一種通用的概念。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無論在任何領域，模式都是一種用來記錄和傳播專家經驗的工具</a:t>
            </a:r>
            <a:endParaRPr lang="en-US" altLang="zh-TW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C4F6C9-F6C3-4261-9248-D95CF7D710E5}"/>
              </a:ext>
            </a:extLst>
          </p:cNvPr>
          <p:cNvSpPr/>
          <p:nvPr/>
        </p:nvSpPr>
        <p:spPr bwMode="auto">
          <a:xfrm>
            <a:off x="862748" y="2823788"/>
            <a:ext cx="45719" cy="2121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en-US" dirty="0">
              <a:ea typeface="Taipei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1B1C2-DF87-4516-9527-C8A40B85AA45}"/>
              </a:ext>
            </a:extLst>
          </p:cNvPr>
          <p:cNvSpPr/>
          <p:nvPr/>
        </p:nvSpPr>
        <p:spPr>
          <a:xfrm>
            <a:off x="4364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2114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43149</TotalTime>
  <Words>286</Words>
  <Application>Microsoft Office PowerPoint</Application>
  <PresentationFormat>如螢幕大小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Arial Unicode MS</vt:lpstr>
      <vt:lpstr>Dotum</vt:lpstr>
      <vt:lpstr>Taipei</vt:lpstr>
      <vt:lpstr>微軟正黑體</vt:lpstr>
      <vt:lpstr>微軟正黑體</vt:lpstr>
      <vt:lpstr>新細明體</vt:lpstr>
      <vt:lpstr>標楷體</vt:lpstr>
      <vt:lpstr>Calibri</vt:lpstr>
      <vt:lpstr>Palatino Linotype</vt:lpstr>
      <vt:lpstr>Times</vt:lpstr>
      <vt:lpstr>Times New Roman</vt:lpstr>
      <vt:lpstr>Blank Presentation</vt:lpstr>
      <vt:lpstr>對模式的誤解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leo shiang</cp:lastModifiedBy>
  <cp:revision>3167</cp:revision>
  <cp:lastPrinted>2017-12-11T08:20:15Z</cp:lastPrinted>
  <dcterms:created xsi:type="dcterms:W3CDTF">2015-05-11T07:43:10Z</dcterms:created>
  <dcterms:modified xsi:type="dcterms:W3CDTF">2017-12-18T22:21:03Z</dcterms:modified>
</cp:coreProperties>
</file>