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852" r:id="rId3"/>
    <p:sldId id="853" r:id="rId4"/>
    <p:sldId id="854" r:id="rId5"/>
    <p:sldId id="855" r:id="rId6"/>
    <p:sldId id="856" r:id="rId7"/>
    <p:sldId id="893" r:id="rId8"/>
    <p:sldId id="866" r:id="rId9"/>
    <p:sldId id="867" r:id="rId10"/>
    <p:sldId id="870" r:id="rId11"/>
    <p:sldId id="894" r:id="rId12"/>
    <p:sldId id="871" r:id="rId13"/>
    <p:sldId id="895" r:id="rId14"/>
    <p:sldId id="874" r:id="rId15"/>
    <p:sldId id="873" r:id="rId16"/>
    <p:sldId id="872" r:id="rId17"/>
    <p:sldId id="896" r:id="rId18"/>
    <p:sldId id="897" r:id="rId19"/>
    <p:sldId id="898" r:id="rId20"/>
    <p:sldId id="876" r:id="rId21"/>
    <p:sldId id="877" r:id="rId22"/>
    <p:sldId id="878" r:id="rId23"/>
    <p:sldId id="881" r:id="rId24"/>
    <p:sldId id="882" r:id="rId25"/>
    <p:sldId id="899" r:id="rId26"/>
    <p:sldId id="883" r:id="rId27"/>
    <p:sldId id="900" r:id="rId2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852"/>
            <p14:sldId id="853"/>
            <p14:sldId id="854"/>
            <p14:sldId id="855"/>
            <p14:sldId id="856"/>
            <p14:sldId id="893"/>
            <p14:sldId id="866"/>
            <p14:sldId id="867"/>
            <p14:sldId id="870"/>
            <p14:sldId id="894"/>
            <p14:sldId id="871"/>
            <p14:sldId id="895"/>
            <p14:sldId id="874"/>
            <p14:sldId id="873"/>
            <p14:sldId id="872"/>
            <p14:sldId id="896"/>
            <p14:sldId id="897"/>
            <p14:sldId id="898"/>
            <p14:sldId id="876"/>
            <p14:sldId id="877"/>
            <p14:sldId id="878"/>
            <p14:sldId id="881"/>
            <p14:sldId id="882"/>
            <p14:sldId id="899"/>
            <p14:sldId id="883"/>
            <p14:sldId id="9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333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75" userDrawn="1">
          <p15:clr>
            <a:srgbClr val="A4A3A4"/>
          </p15:clr>
        </p15:guide>
        <p15:guide id="9" pos="816" userDrawn="1">
          <p15:clr>
            <a:srgbClr val="A4A3A4"/>
          </p15:clr>
        </p15:guide>
        <p15:guide id="11" pos="2721">
          <p15:clr>
            <a:srgbClr val="A4A3A4"/>
          </p15:clr>
        </p15:guide>
        <p15:guide id="12" orient="horz" pos="2341" userDrawn="1">
          <p15:clr>
            <a:srgbClr val="A4A3A4"/>
          </p15:clr>
        </p15:guide>
        <p15:guide id="13" orient="horz" pos="1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3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9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26"/>
        <p:guide orient="horz" pos="1752"/>
        <p:guide orient="horz" pos="3339"/>
        <p:guide orient="horz" pos="3974"/>
        <p:guide orient="horz" pos="3475"/>
        <p:guide orient="horz" pos="2341"/>
        <p:guide orient="horz" pos="1774"/>
        <p:guide pos="5035"/>
        <p:guide pos="4558"/>
        <p:guide pos="816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hiang" userId="86f67ffdfc84cb2a" providerId="LiveId" clId="{44DAC488-8D24-4673-9E9A-C27ADB68EEB0}"/>
    <pc:docChg chg="undo custSel addSld delSld modSld sldOrd modSection">
      <pc:chgData name="leo shiang" userId="86f67ffdfc84cb2a" providerId="LiveId" clId="{44DAC488-8D24-4673-9E9A-C27ADB68EEB0}" dt="2018-01-29T14:25:29.782" v="1603"/>
      <pc:docMkLst>
        <pc:docMk/>
      </pc:docMkLst>
      <pc:sldChg chg="addSp delSp modSp">
        <pc:chgData name="leo shiang" userId="86f67ffdfc84cb2a" providerId="LiveId" clId="{44DAC488-8D24-4673-9E9A-C27ADB68EEB0}" dt="2018-01-29T13:17:06.689" v="30"/>
        <pc:sldMkLst>
          <pc:docMk/>
          <pc:sldMk cId="230969259" sldId="258"/>
        </pc:sldMkLst>
        <pc:spChg chg="add del mod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3" creationId="{0E45E81E-9294-4F4D-B5E0-C6C65FA55C9E}"/>
          </ac:spMkLst>
        </pc:spChg>
        <pc:spChg chg="add del mod">
          <ac:chgData name="leo shiang" userId="86f67ffdfc84cb2a" providerId="LiveId" clId="{44DAC488-8D24-4673-9E9A-C27ADB68EEB0}" dt="2018-01-29T13:17:06.689" v="30"/>
          <ac:spMkLst>
            <pc:docMk/>
            <pc:sldMk cId="230969259" sldId="258"/>
            <ac:spMk id="12" creationId="{00000000-0000-0000-0000-000000000000}"/>
          </ac:spMkLst>
        </pc:spChg>
        <pc:spChg chg="add del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6146" creationId="{00000000-0000-0000-0000-000000000000}"/>
          </ac:spMkLst>
        </pc:spChg>
      </pc:sldChg>
      <pc:sldChg chg="addSp delSp modSp ord">
        <pc:chgData name="leo shiang" userId="86f67ffdfc84cb2a" providerId="LiveId" clId="{44DAC488-8D24-4673-9E9A-C27ADB68EEB0}" dt="2018-01-29T13:16:31.689" v="10" actId="1076"/>
        <pc:sldMkLst>
          <pc:docMk/>
          <pc:sldMk cId="3711373572" sldId="815"/>
        </pc:sldMkLst>
        <pc:spChg chg="del">
          <ac:chgData name="leo shiang" userId="86f67ffdfc84cb2a" providerId="LiveId" clId="{44DAC488-8D24-4673-9E9A-C27ADB68EEB0}" dt="2018-01-29T13:16:19.650" v="6" actId="478"/>
          <ac:spMkLst>
            <pc:docMk/>
            <pc:sldMk cId="3711373572" sldId="815"/>
            <ac:spMk id="4" creationId="{48B0ACCB-AED6-4089-A715-D1470D27CBDD}"/>
          </ac:spMkLst>
        </pc:spChg>
        <pc:picChg chg="add mod">
          <ac:chgData name="leo shiang" userId="86f67ffdfc84cb2a" providerId="LiveId" clId="{44DAC488-8D24-4673-9E9A-C27ADB68EEB0}" dt="2018-01-29T13:16:31.689" v="10" actId="1076"/>
          <ac:picMkLst>
            <pc:docMk/>
            <pc:sldMk cId="3711373572" sldId="815"/>
            <ac:picMk id="3" creationId="{192EF733-C1E6-4CA7-AEE8-1A34D743DE34}"/>
          </ac:picMkLst>
        </pc:picChg>
      </pc:sldChg>
      <pc:sldChg chg="del">
        <pc:chgData name="leo shiang" userId="86f67ffdfc84cb2a" providerId="LiveId" clId="{44DAC488-8D24-4673-9E9A-C27ADB68EEB0}" dt="2018-01-29T14:17:04.866" v="1485" actId="2696"/>
        <pc:sldMkLst>
          <pc:docMk/>
          <pc:sldMk cId="2941122834" sldId="829"/>
        </pc:sldMkLst>
      </pc:sldChg>
      <pc:sldChg chg="del">
        <pc:chgData name="leo shiang" userId="86f67ffdfc84cb2a" providerId="LiveId" clId="{44DAC488-8D24-4673-9E9A-C27ADB68EEB0}" dt="2018-01-29T14:17:04.850" v="1484" actId="2696"/>
        <pc:sldMkLst>
          <pc:docMk/>
          <pc:sldMk cId="2749504717" sldId="831"/>
        </pc:sldMkLst>
      </pc:sldChg>
      <pc:sldChg chg="del">
        <pc:chgData name="leo shiang" userId="86f67ffdfc84cb2a" providerId="LiveId" clId="{44DAC488-8D24-4673-9E9A-C27ADB68EEB0}" dt="2018-01-29T14:17:04.897" v="1486" actId="2696"/>
        <pc:sldMkLst>
          <pc:docMk/>
          <pc:sldMk cId="55671143" sldId="833"/>
        </pc:sldMkLst>
      </pc:sldChg>
      <pc:sldChg chg="del">
        <pc:chgData name="leo shiang" userId="86f67ffdfc84cb2a" providerId="LiveId" clId="{44DAC488-8D24-4673-9E9A-C27ADB68EEB0}" dt="2018-01-29T14:17:04.929" v="1488" actId="2696"/>
        <pc:sldMkLst>
          <pc:docMk/>
          <pc:sldMk cId="1843218271" sldId="834"/>
        </pc:sldMkLst>
      </pc:sldChg>
      <pc:sldChg chg="del">
        <pc:chgData name="leo shiang" userId="86f67ffdfc84cb2a" providerId="LiveId" clId="{44DAC488-8D24-4673-9E9A-C27ADB68EEB0}" dt="2018-01-29T14:17:04.975" v="1491" actId="2696"/>
        <pc:sldMkLst>
          <pc:docMk/>
          <pc:sldMk cId="2265043951" sldId="835"/>
        </pc:sldMkLst>
      </pc:sldChg>
      <pc:sldChg chg="del">
        <pc:chgData name="leo shiang" userId="86f67ffdfc84cb2a" providerId="LiveId" clId="{44DAC488-8D24-4673-9E9A-C27ADB68EEB0}" dt="2018-01-29T14:17:05.054" v="1496" actId="2696"/>
        <pc:sldMkLst>
          <pc:docMk/>
          <pc:sldMk cId="3743836455" sldId="836"/>
        </pc:sldMkLst>
      </pc:sldChg>
      <pc:sldChg chg="del">
        <pc:chgData name="leo shiang" userId="86f67ffdfc84cb2a" providerId="LiveId" clId="{44DAC488-8D24-4673-9E9A-C27ADB68EEB0}" dt="2018-01-29T14:17:05.007" v="1494" actId="2696"/>
        <pc:sldMkLst>
          <pc:docMk/>
          <pc:sldMk cId="4037892196" sldId="837"/>
        </pc:sldMkLst>
      </pc:sldChg>
      <pc:sldChg chg="del">
        <pc:chgData name="leo shiang" userId="86f67ffdfc84cb2a" providerId="LiveId" clId="{44DAC488-8D24-4673-9E9A-C27ADB68EEB0}" dt="2018-01-29T14:17:05.007" v="1493" actId="2696"/>
        <pc:sldMkLst>
          <pc:docMk/>
          <pc:sldMk cId="4251411016" sldId="838"/>
        </pc:sldMkLst>
      </pc:sldChg>
      <pc:sldChg chg="del">
        <pc:chgData name="leo shiang" userId="86f67ffdfc84cb2a" providerId="LiveId" clId="{44DAC488-8D24-4673-9E9A-C27ADB68EEB0}" dt="2018-01-29T14:17:05.038" v="1495" actId="2696"/>
        <pc:sldMkLst>
          <pc:docMk/>
          <pc:sldMk cId="2263831401" sldId="839"/>
        </pc:sldMkLst>
      </pc:sldChg>
      <pc:sldChg chg="del">
        <pc:chgData name="leo shiang" userId="86f67ffdfc84cb2a" providerId="LiveId" clId="{44DAC488-8D24-4673-9E9A-C27ADB68EEB0}" dt="2018-01-29T14:17:05.054" v="1497" actId="2696"/>
        <pc:sldMkLst>
          <pc:docMk/>
          <pc:sldMk cId="1003950029" sldId="840"/>
        </pc:sldMkLst>
      </pc:sldChg>
      <pc:sldChg chg="del">
        <pc:chgData name="leo shiang" userId="86f67ffdfc84cb2a" providerId="LiveId" clId="{44DAC488-8D24-4673-9E9A-C27ADB68EEB0}" dt="2018-01-29T14:17:04.897" v="1487" actId="2696"/>
        <pc:sldMkLst>
          <pc:docMk/>
          <pc:sldMk cId="1633649194" sldId="848"/>
        </pc:sldMkLst>
      </pc:sldChg>
      <pc:sldChg chg="del">
        <pc:chgData name="leo shiang" userId="86f67ffdfc84cb2a" providerId="LiveId" clId="{44DAC488-8D24-4673-9E9A-C27ADB68EEB0}" dt="2018-01-29T14:17:04.944" v="1489" actId="2696"/>
        <pc:sldMkLst>
          <pc:docMk/>
          <pc:sldMk cId="62669683" sldId="849"/>
        </pc:sldMkLst>
      </pc:sldChg>
      <pc:sldChg chg="del">
        <pc:chgData name="leo shiang" userId="86f67ffdfc84cb2a" providerId="LiveId" clId="{44DAC488-8D24-4673-9E9A-C27ADB68EEB0}" dt="2018-01-29T14:17:04.960" v="1490" actId="2696"/>
        <pc:sldMkLst>
          <pc:docMk/>
          <pc:sldMk cId="4007750893" sldId="850"/>
        </pc:sldMkLst>
      </pc:sldChg>
      <pc:sldChg chg="del">
        <pc:chgData name="leo shiang" userId="86f67ffdfc84cb2a" providerId="LiveId" clId="{44DAC488-8D24-4673-9E9A-C27ADB68EEB0}" dt="2018-01-29T14:17:04.991" v="1492" actId="2696"/>
        <pc:sldMkLst>
          <pc:docMk/>
          <pc:sldMk cId="3921430282" sldId="851"/>
        </pc:sldMkLst>
      </pc:sldChg>
      <pc:sldChg chg="modSp add">
        <pc:chgData name="leo shiang" userId="86f67ffdfc84cb2a" providerId="LiveId" clId="{44DAC488-8D24-4673-9E9A-C27ADB68EEB0}" dt="2018-01-29T13:28:19.773" v="983"/>
        <pc:sldMkLst>
          <pc:docMk/>
          <pc:sldMk cId="1567461420" sldId="852"/>
        </pc:sldMkLst>
        <pc:spChg chg="mod">
          <ac:chgData name="leo shiang" userId="86f67ffdfc84cb2a" providerId="LiveId" clId="{44DAC488-8D24-4673-9E9A-C27ADB68EEB0}" dt="2018-01-29T13:28:19.773" v="983"/>
          <ac:spMkLst>
            <pc:docMk/>
            <pc:sldMk cId="1567461420" sldId="852"/>
            <ac:spMk id="4" creationId="{48B0ACCB-AED6-4089-A715-D1470D27CBDD}"/>
          </ac:spMkLst>
        </pc:spChg>
      </pc:sldChg>
      <pc:sldChg chg="add del setBg">
        <pc:chgData name="leo shiang" userId="86f67ffdfc84cb2a" providerId="LiveId" clId="{44DAC488-8D24-4673-9E9A-C27ADB68EEB0}" dt="2018-01-29T13:16:13.756" v="3"/>
        <pc:sldMkLst>
          <pc:docMk/>
          <pc:sldMk cId="1987395237" sldId="852"/>
        </pc:sldMkLst>
      </pc:sldChg>
      <pc:sldChg chg="modSp add">
        <pc:chgData name="leo shiang" userId="86f67ffdfc84cb2a" providerId="LiveId" clId="{44DAC488-8D24-4673-9E9A-C27ADB68EEB0}" dt="2018-01-29T14:25:29.782" v="1603"/>
        <pc:sldMkLst>
          <pc:docMk/>
          <pc:sldMk cId="630475093" sldId="853"/>
        </pc:sldMkLst>
        <pc:spChg chg="mod">
          <ac:chgData name="leo shiang" userId="86f67ffdfc84cb2a" providerId="LiveId" clId="{44DAC488-8D24-4673-9E9A-C27ADB68EEB0}" dt="2018-01-29T14:25:29.782" v="1603"/>
          <ac:spMkLst>
            <pc:docMk/>
            <pc:sldMk cId="630475093" sldId="853"/>
            <ac:spMk id="4" creationId="{48B0ACCB-AED6-4089-A715-D1470D27CBDD}"/>
          </ac:spMkLst>
        </pc:spChg>
      </pc:sldChg>
      <pc:sldChg chg="addSp modSp add ord">
        <pc:chgData name="leo shiang" userId="86f67ffdfc84cb2a" providerId="LiveId" clId="{44DAC488-8D24-4673-9E9A-C27ADB68EEB0}" dt="2018-01-29T14:01:19.606" v="1304"/>
        <pc:sldMkLst>
          <pc:docMk/>
          <pc:sldMk cId="1209889409" sldId="854"/>
        </pc:sldMkLst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19.606" v="1304"/>
          <ac:spMkLst>
            <pc:docMk/>
            <pc:sldMk cId="1209889409" sldId="854"/>
            <ac:spMk id="4" creationId="{48B0ACCB-AED6-4089-A715-D1470D27CBDD}"/>
          </ac:spMkLst>
        </pc:spChg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5" creationId="{2114FA3F-CF49-4BA4-B060-4FDDAF49BAF5}"/>
          </ac:spMkLst>
        </pc:spChg>
        <pc:cxnChg chg="add mod">
          <ac:chgData name="leo shiang" userId="86f67ffdfc84cb2a" providerId="LiveId" clId="{44DAC488-8D24-4673-9E9A-C27ADB68EEB0}" dt="2018-01-29T13:57:38.666" v="1027" actId="1076"/>
          <ac:cxnSpMkLst>
            <pc:docMk/>
            <pc:sldMk cId="1209889409" sldId="854"/>
            <ac:cxnSpMk id="6" creationId="{DC0B54A4-C019-43C7-AF85-4AB17C0EABEC}"/>
          </ac:cxnSpMkLst>
        </pc:cxnChg>
      </pc:sldChg>
      <pc:sldChg chg="addSp modSp add">
        <pc:chgData name="leo shiang" userId="86f67ffdfc84cb2a" providerId="LiveId" clId="{44DAC488-8D24-4673-9E9A-C27ADB68EEB0}" dt="2018-01-29T14:01:11.731" v="1303" actId="1076"/>
        <pc:sldMkLst>
          <pc:docMk/>
          <pc:sldMk cId="2614680932" sldId="855"/>
        </pc:sldMkLst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03.753" v="1302" actId="1076"/>
          <ac:spMkLst>
            <pc:docMk/>
            <pc:sldMk cId="2614680932" sldId="855"/>
            <ac:spMk id="4" creationId="{48B0ACCB-AED6-4089-A715-D1470D27CBDD}"/>
          </ac:spMkLst>
        </pc:spChg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5" creationId="{2114FA3F-CF49-4BA4-B060-4FDDAF49BAF5}"/>
          </ac:spMkLst>
        </pc:spChg>
        <pc:spChg chg="add 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7" creationId="{D1877458-8DAE-4D64-AC72-73EACFF05F92}"/>
          </ac:spMkLst>
        </pc:spChg>
        <pc:cxnChg chg="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6" creationId="{DC0B54A4-C019-43C7-AF85-4AB17C0EABEC}"/>
          </ac:cxnSpMkLst>
        </pc:cxnChg>
        <pc:cxnChg chg="add 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8" creationId="{1F50A803-071C-4CD1-8943-CDA0C5B503EF}"/>
          </ac:cxnSpMkLst>
        </pc:cxnChg>
      </pc:sldChg>
      <pc:sldChg chg="addSp delSp modSp add">
        <pc:chgData name="leo shiang" userId="86f67ffdfc84cb2a" providerId="LiveId" clId="{44DAC488-8D24-4673-9E9A-C27ADB68EEB0}" dt="2018-01-29T14:04:14.844" v="1483" actId="20577"/>
        <pc:sldMkLst>
          <pc:docMk/>
          <pc:sldMk cId="1477814531" sldId="856"/>
        </pc:sldMkLst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2" creationId="{34A4AFC4-346A-4961-9CD7-1E66431DD270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4" creationId="{48B0ACCB-AED6-4089-A715-D1470D27CBDD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5" creationId="{2114FA3F-CF49-4BA4-B060-4FDDAF49BAF5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7" creationId="{D1877458-8DAE-4D64-AC72-73EACFF05F92}"/>
          </ac:spMkLst>
        </pc:spChg>
        <pc:spChg chg="add mod">
          <ac:chgData name="leo shiang" userId="86f67ffdfc84cb2a" providerId="LiveId" clId="{44DAC488-8D24-4673-9E9A-C27ADB68EEB0}" dt="2018-01-29T14:04:14.844" v="1483" actId="20577"/>
          <ac:spMkLst>
            <pc:docMk/>
            <pc:sldMk cId="1477814531" sldId="856"/>
            <ac:spMk id="9" creationId="{9EB9BCF3-C27E-435F-884F-49E6E55598D3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0" creationId="{A1F14B6E-5E27-4C78-81FE-82D213A9AAD0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1" creationId="{C8807429-9DA2-44B6-BB49-8DC830BDC055}"/>
          </ac:spMkLst>
        </pc:sp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6" creationId="{DC0B54A4-C019-43C7-AF85-4AB17C0EABEC}"/>
          </ac:cxnSpMkLst>
        </pc:cxn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8" creationId="{1F50A803-071C-4CD1-8943-CDA0C5B503EF}"/>
          </ac:cxnSpMkLst>
        </pc:cxnChg>
        <pc:cxnChg chg="add del mod">
          <ac:chgData name="leo shiang" userId="86f67ffdfc84cb2a" providerId="LiveId" clId="{44DAC488-8D24-4673-9E9A-C27ADB68EEB0}" dt="2018-01-29T14:04:00.111" v="1479" actId="478"/>
          <ac:cxnSpMkLst>
            <pc:docMk/>
            <pc:sldMk cId="1477814531" sldId="856"/>
            <ac:cxnSpMk id="12" creationId="{D38593EB-C26A-4D01-AE76-940427520DCD}"/>
          </ac:cxnSpMkLst>
        </pc:cxnChg>
      </pc:sldChg>
      <pc:sldChg chg="modSp add">
        <pc:chgData name="leo shiang" userId="86f67ffdfc84cb2a" providerId="LiveId" clId="{44DAC488-8D24-4673-9E9A-C27ADB68EEB0}" dt="2018-01-29T14:20:27.985" v="1595" actId="6549"/>
        <pc:sldMkLst>
          <pc:docMk/>
          <pc:sldMk cId="2502310015" sldId="857"/>
        </pc:sldMkLst>
        <pc:spChg chg="mod">
          <ac:chgData name="leo shiang" userId="86f67ffdfc84cb2a" providerId="LiveId" clId="{44DAC488-8D24-4673-9E9A-C27ADB68EEB0}" dt="2018-01-29T14:20:27.985" v="1595" actId="6549"/>
          <ac:spMkLst>
            <pc:docMk/>
            <pc:sldMk cId="2502310015" sldId="857"/>
            <ac:spMk id="9" creationId="{9EB9BCF3-C27E-435F-884F-49E6E55598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2018/02/08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2018/02/08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Adaptor </a:t>
            </a:r>
            <a:r>
              <a:rPr lang="zh-TW" altLang="en-US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模式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6CFE002-0205-4F16-BA7D-E0D4D52D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12876"/>
            <a:ext cx="7458075" cy="366712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xmlns="" id="{65296F92-A278-4192-A9A6-A220F9974DD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模式的概念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00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E4246FA0-DFF8-4060-91AB-B53234383CB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有兩種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Object Adaptor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 Adaptor</a:t>
            </a:r>
          </a:p>
        </p:txBody>
      </p:sp>
    </p:spTree>
    <p:extLst>
      <p:ext uri="{BB962C8B-B14F-4D97-AF65-F5344CB8AC3E}">
        <p14:creationId xmlns:p14="http://schemas.microsoft.com/office/powerpoint/2010/main" val="303768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E906C5C-7FF8-4415-9CDE-CC730353A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773850"/>
            <a:ext cx="6408948" cy="398815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xmlns="" id="{7B1CE80E-345C-4049-8222-FF0416766BDA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 Adaptor</a:t>
            </a: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xmlns="" id="{F0AB76E1-EE52-4B59-ACC7-3D5863C451F0}"/>
              </a:ext>
            </a:extLst>
          </p:cNvPr>
          <p:cNvSpPr/>
          <p:nvPr/>
        </p:nvSpPr>
        <p:spPr bwMode="auto">
          <a:xfrm>
            <a:off x="2231740" y="5901804"/>
            <a:ext cx="1512168" cy="519351"/>
          </a:xfrm>
          <a:prstGeom prst="wedgeEllipseCallout">
            <a:avLst>
              <a:gd name="adj1" fmla="val 81410"/>
              <a:gd name="adj2" fmla="val -8012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Adaptor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xmlns="" id="{B7E9AD3E-B205-44B2-A165-063F1BCCC674}"/>
              </a:ext>
            </a:extLst>
          </p:cNvPr>
          <p:cNvSpPr/>
          <p:nvPr/>
        </p:nvSpPr>
        <p:spPr bwMode="auto">
          <a:xfrm>
            <a:off x="7416366" y="4781312"/>
            <a:ext cx="1512168" cy="519351"/>
          </a:xfrm>
          <a:prstGeom prst="wedgeEllipseCallout">
            <a:avLst>
              <a:gd name="adj1" fmla="val -92987"/>
              <a:gd name="adj2" fmla="val -1439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Adaptee</a:t>
            </a: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448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E4246FA0-DFF8-4060-91AB-B53234383CB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此程式會輸出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*Hello*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A72F56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或</a:t>
            </a:r>
            <a:endParaRPr lang="en-US" altLang="zh-TW" sz="3200" dirty="0">
              <a:solidFill>
                <a:srgbClr val="A72F56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(Hello)</a:t>
            </a:r>
            <a:endParaRPr lang="en-US" altLang="zh-TW" sz="2400" b="1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239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5A48F89-5CDC-422B-9AF2-CD62E583F589}"/>
              </a:ext>
            </a:extLst>
          </p:cNvPr>
          <p:cNvSpPr/>
          <p:nvPr/>
        </p:nvSpPr>
        <p:spPr>
          <a:xfrm>
            <a:off x="1295400" y="1628776"/>
            <a:ext cx="7597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 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main(String[]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args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 </a:t>
            </a:r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"Hello"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.printString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.printWeak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031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604CBC2-49A6-4954-A57D-69AD81762CFA}"/>
              </a:ext>
            </a:extLst>
          </p:cNvPr>
          <p:cNvSpPr/>
          <p:nvPr/>
        </p:nvSpPr>
        <p:spPr>
          <a:xfrm>
            <a:off x="1295399" y="2690336"/>
            <a:ext cx="66976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interface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Print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printString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printWeak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849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07C6DAF-E4C5-4746-AD3C-0AABCFFAB21B}"/>
              </a:ext>
            </a:extLst>
          </p:cNvPr>
          <p:cNvSpPr/>
          <p:nvPr/>
        </p:nvSpPr>
        <p:spPr>
          <a:xfrm>
            <a:off x="1295400" y="1305342"/>
            <a:ext cx="75610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Banner(String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showWithAster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"*"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"*"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showWithParen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"("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")"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469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0297C7-B5C7-4E61-AF84-4B21FDE9C588}"/>
              </a:ext>
            </a:extLst>
          </p:cNvPr>
          <p:cNvSpPr/>
          <p:nvPr/>
        </p:nvSpPr>
        <p:spPr>
          <a:xfrm>
            <a:off x="557436" y="1340768"/>
            <a:ext cx="80291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implements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Print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printString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showWithAster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printWeak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showWithParen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53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E4246FA0-DFF8-4060-91AB-B53234383CB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 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讓我可以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從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Main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的程式碼完全看不出有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Banner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showWithParen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,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showWithAster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也就是說，修改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PrintBanner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實作時，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Main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不會被影響到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548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7B1CE80E-345C-4049-8222-FF0416766BDA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Object Adaptor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E707923-4626-4724-A89E-77978BD7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48880"/>
            <a:ext cx="6892357" cy="42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2420343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換個包裝再利用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46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5B8D786-FF68-42C3-B910-E0AAFF3CCF68}"/>
              </a:ext>
            </a:extLst>
          </p:cNvPr>
          <p:cNvSpPr/>
          <p:nvPr/>
        </p:nvSpPr>
        <p:spPr>
          <a:xfrm>
            <a:off x="1295400" y="1997839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 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main(String[]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args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 </a:t>
            </a:r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"Hello"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.printString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.printWeak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485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85EDD69-F5A9-4F3E-80A8-866A8FEBF7C2}"/>
              </a:ext>
            </a:extLst>
          </p:cNvPr>
          <p:cNvSpPr/>
          <p:nvPr/>
        </p:nvSpPr>
        <p:spPr>
          <a:xfrm>
            <a:off x="1295400" y="2690336"/>
            <a:ext cx="7597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Print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printString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printWeak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69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8141CDC-3848-40B1-906E-C760B42BB567}"/>
              </a:ext>
            </a:extLst>
          </p:cNvPr>
          <p:cNvSpPr/>
          <p:nvPr/>
        </p:nvSpPr>
        <p:spPr>
          <a:xfrm>
            <a:off x="1295400" y="1166843"/>
            <a:ext cx="759708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Print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 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banner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Banner(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printString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banner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.showWithAster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printWeak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banner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.showWithParen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44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392A238-E135-49D8-BC86-803C11918C30}"/>
              </a:ext>
            </a:extLst>
          </p:cNvPr>
          <p:cNvSpPr/>
          <p:nvPr/>
        </p:nvSpPr>
        <p:spPr>
          <a:xfrm>
            <a:off x="1187624" y="1016732"/>
            <a:ext cx="7704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Banner(</a:t>
            </a:r>
            <a:r>
              <a:rPr lang="en-US" altLang="zh-TW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 </a:t>
            </a:r>
            <a:r>
              <a:rPr lang="en-US" altLang="zh-TW" sz="2000" b="1" u="sng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u="sng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showWithAster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"*"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"*"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showWithParen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"("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data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")"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44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0776016-72DB-4485-BE50-CDF7537728A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就算沒有原始碼也無妨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如果要讓已經建立好的類別符合新的介面，用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是最好的做法。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我們常會陷入迷思，認為要修改既有的類別程式碼才能讓他符合新的介面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(API)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只要改一下這裡就好</a:t>
            </a:r>
            <a:r>
              <a:rPr lang="en-US" altLang="zh-TW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???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原本已經測試過的類別，就重新測試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02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0776016-72DB-4485-BE50-CDF7537728A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版本更新與相容性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軟體版本更新是不可避免的事情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最常遇到的問題是「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與舊版本的相容性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」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可以讓新舊版本相容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27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F5DF20B6-06B4-4148-BA68-D95F3ABB8281}"/>
              </a:ext>
            </a:extLst>
          </p:cNvPr>
          <p:cNvSpPr/>
          <p:nvPr/>
        </p:nvSpPr>
        <p:spPr bwMode="auto">
          <a:xfrm>
            <a:off x="359148" y="2422070"/>
            <a:ext cx="208846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1.0</a:t>
            </a:r>
            <a:r>
              <a:rPr lang="zh-TW" altLang="en-US" dirty="0">
                <a:ea typeface="Taipei" charset="-120"/>
              </a:rPr>
              <a:t> 版的程式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3F055EDE-5756-4539-A8CD-438B47EAD8BC}"/>
              </a:ext>
            </a:extLst>
          </p:cNvPr>
          <p:cNvSpPr/>
          <p:nvPr/>
        </p:nvSpPr>
        <p:spPr bwMode="auto">
          <a:xfrm>
            <a:off x="359148" y="4308658"/>
            <a:ext cx="2088468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MyClass</a:t>
            </a:r>
            <a:endParaRPr lang="en-US" altLang="zh-TW" dirty="0">
              <a:ea typeface="Taipei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1.0</a:t>
            </a:r>
            <a:r>
              <a:rPr lang="zh-TW" altLang="en-US" dirty="0">
                <a:ea typeface="Taipei" charset="-120"/>
              </a:rPr>
              <a:t> 版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xmlns="" id="{6432BF3E-B2B7-460D-82B4-7FBE6797D0F7}"/>
              </a:ext>
            </a:extLst>
          </p:cNvPr>
          <p:cNvSpPr/>
          <p:nvPr/>
        </p:nvSpPr>
        <p:spPr bwMode="auto">
          <a:xfrm>
            <a:off x="1169356" y="3212356"/>
            <a:ext cx="468052" cy="82809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7253BC4-704C-4549-A7A9-DC4B6DE7720B}"/>
              </a:ext>
            </a:extLst>
          </p:cNvPr>
          <p:cNvSpPr/>
          <p:nvPr/>
        </p:nvSpPr>
        <p:spPr bwMode="auto">
          <a:xfrm>
            <a:off x="4319588" y="1844824"/>
            <a:ext cx="208846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1.0</a:t>
            </a:r>
            <a:r>
              <a:rPr lang="zh-TW" altLang="en-US" dirty="0">
                <a:ea typeface="Taipei" charset="-120"/>
              </a:rPr>
              <a:t> 版的程式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A46AAB78-3B11-4151-8536-A20BB6E0C334}"/>
              </a:ext>
            </a:extLst>
          </p:cNvPr>
          <p:cNvSpPr/>
          <p:nvPr/>
        </p:nvSpPr>
        <p:spPr bwMode="auto">
          <a:xfrm>
            <a:off x="4175571" y="4971054"/>
            <a:ext cx="4500265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MyClass</a:t>
            </a:r>
            <a:endParaRPr lang="en-US" altLang="zh-TW" dirty="0">
              <a:ea typeface="Taipei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2.0</a:t>
            </a:r>
            <a:r>
              <a:rPr lang="zh-TW" altLang="en-US" dirty="0">
                <a:ea typeface="Taipei" charset="-120"/>
              </a:rPr>
              <a:t> 版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xmlns="" id="{9E9259E8-0435-4CC1-966F-A067CD918537}"/>
              </a:ext>
            </a:extLst>
          </p:cNvPr>
          <p:cNvSpPr/>
          <p:nvPr/>
        </p:nvSpPr>
        <p:spPr bwMode="auto">
          <a:xfrm>
            <a:off x="5119533" y="4142962"/>
            <a:ext cx="468052" cy="82809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xmlns="" id="{CD682ACA-E31D-40EF-B84F-D5E9A5FF9145}"/>
              </a:ext>
            </a:extLst>
          </p:cNvPr>
          <p:cNvSpPr/>
          <p:nvPr/>
        </p:nvSpPr>
        <p:spPr bwMode="auto">
          <a:xfrm rot="16200000">
            <a:off x="3023060" y="3212356"/>
            <a:ext cx="468052" cy="82809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AD1EE235-55D0-4BC2-9A11-C648CB916EA1}"/>
              </a:ext>
            </a:extLst>
          </p:cNvPr>
          <p:cNvSpPr/>
          <p:nvPr/>
        </p:nvSpPr>
        <p:spPr bwMode="auto">
          <a:xfrm>
            <a:off x="4319588" y="3254706"/>
            <a:ext cx="2088468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1.0</a:t>
            </a:r>
            <a:r>
              <a:rPr lang="zh-TW" altLang="en-US" dirty="0">
                <a:ea typeface="Taipei" charset="-120"/>
              </a:rPr>
              <a:t> 轉 </a:t>
            </a:r>
            <a:r>
              <a:rPr lang="en-US" altLang="zh-TW" dirty="0">
                <a:ea typeface="Taipei" charset="-120"/>
              </a:rPr>
              <a:t>2.0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ea typeface="Taipei" charset="-120"/>
              </a:rPr>
              <a:t>轉接器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xmlns="" id="{5CE2A343-DBBD-4B5D-B0DE-0ABCE808B0AA}"/>
              </a:ext>
            </a:extLst>
          </p:cNvPr>
          <p:cNvSpPr/>
          <p:nvPr/>
        </p:nvSpPr>
        <p:spPr bwMode="auto">
          <a:xfrm>
            <a:off x="5113975" y="2340030"/>
            <a:ext cx="468052" cy="82809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A276D8AE-858C-4BEF-849A-4693F454A8BA}"/>
              </a:ext>
            </a:extLst>
          </p:cNvPr>
          <p:cNvSpPr/>
          <p:nvPr/>
        </p:nvSpPr>
        <p:spPr bwMode="auto">
          <a:xfrm>
            <a:off x="6587369" y="1844824"/>
            <a:ext cx="208846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2.0</a:t>
            </a:r>
            <a:r>
              <a:rPr lang="zh-TW" altLang="en-US" dirty="0">
                <a:ea typeface="Taipei" charset="-120"/>
              </a:rPr>
              <a:t> 版的程式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xmlns="" id="{D6D1D2E1-1BF7-44A2-A90F-648638F3BBD3}"/>
              </a:ext>
            </a:extLst>
          </p:cNvPr>
          <p:cNvSpPr/>
          <p:nvPr/>
        </p:nvSpPr>
        <p:spPr bwMode="auto">
          <a:xfrm>
            <a:off x="7301328" y="2422070"/>
            <a:ext cx="468053" cy="25489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1536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0776016-72DB-4485-BE50-CDF7537728A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類別差異太大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你可以從交流電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110V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電源轉成自來水嗎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42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GoF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的定義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轉換物件的介面成為另外一個使用者所期望的介面。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使那些因為不相容的介面而不能一起使用的物件得以連結。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47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B22F4A0-EC39-44CD-8B56-BD45B56B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96852"/>
            <a:ext cx="6129596" cy="435232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xmlns="" id="{E9EB8947-A19C-4D4C-BE1F-23E7F7761E05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假設我要處理繪圖的問題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8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C5850CED-26A3-4FB6-874A-2B4CCEE0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60848"/>
            <a:ext cx="5562687" cy="467237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F7D8218A-FE92-4FCA-8C0A-4004BB61422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實作如下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46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D481938-DCEA-408D-B484-A71EF2105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29" y="3320988"/>
            <a:ext cx="2806383" cy="3176587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B4231372-3A9B-4222-B334-D72D5FD8DD9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新需求：要增加圓形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我發現吉米有寫了一個圓形的類別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但是他的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method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定義不一樣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8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D481938-DCEA-408D-B484-A71EF2105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33" y="3284984"/>
            <a:ext cx="2806383" cy="3176587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B4231372-3A9B-4222-B334-D72D5FD8DD9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我想要保留形狀的多型機制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因為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method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名稱不同，所以不能直接用 吉米的圓形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吉米也不想改他的程式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8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E8C0320-2B83-4B44-A828-3E6DAE91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7" y="2456892"/>
            <a:ext cx="8035756" cy="4287773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C1D9C542-DD2B-45FB-9AC7-20D38EEB7DF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我可以建立一個形狀的子類別圓形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圓形將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吉米的圓形包裹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起來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32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E4246FA0-DFF8-4060-91AB-B53234383CB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 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Adaptor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讓我可以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繼續使用形狀的多型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使用形狀的物件，不需要知道真實的形狀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21300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44747</TotalTime>
  <Words>483</Words>
  <Application>Microsoft Office PowerPoint</Application>
  <PresentationFormat>如螢幕大小 (4:3)</PresentationFormat>
  <Paragraphs>141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Blank Presentation</vt:lpstr>
      <vt:lpstr>Adaptor 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3495</cp:revision>
  <cp:lastPrinted>2017-12-11T08:20:15Z</cp:lastPrinted>
  <dcterms:created xsi:type="dcterms:W3CDTF">2015-05-11T07:43:10Z</dcterms:created>
  <dcterms:modified xsi:type="dcterms:W3CDTF">2018-02-08T03:56:56Z</dcterms:modified>
</cp:coreProperties>
</file>