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8" r:id="rId2"/>
    <p:sldId id="928" r:id="rId3"/>
    <p:sldId id="853" r:id="rId4"/>
    <p:sldId id="852" r:id="rId5"/>
    <p:sldId id="901" r:id="rId6"/>
    <p:sldId id="906" r:id="rId7"/>
    <p:sldId id="854" r:id="rId8"/>
    <p:sldId id="902" r:id="rId9"/>
    <p:sldId id="855" r:id="rId10"/>
    <p:sldId id="903" r:id="rId11"/>
    <p:sldId id="904" r:id="rId12"/>
    <p:sldId id="905" r:id="rId13"/>
    <p:sldId id="912" r:id="rId14"/>
    <p:sldId id="915" r:id="rId15"/>
    <p:sldId id="920" r:id="rId16"/>
    <p:sldId id="921" r:id="rId17"/>
    <p:sldId id="923" r:id="rId18"/>
    <p:sldId id="924" r:id="rId19"/>
    <p:sldId id="925" r:id="rId20"/>
    <p:sldId id="926" r:id="rId21"/>
    <p:sldId id="927" r:id="rId22"/>
    <p:sldId id="916" r:id="rId23"/>
    <p:sldId id="917" r:id="rId24"/>
    <p:sldId id="918" r:id="rId25"/>
    <p:sldId id="919" r:id="rId26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928"/>
            <p14:sldId id="853"/>
            <p14:sldId id="852"/>
            <p14:sldId id="901"/>
            <p14:sldId id="906"/>
            <p14:sldId id="854"/>
            <p14:sldId id="902"/>
            <p14:sldId id="855"/>
            <p14:sldId id="903"/>
            <p14:sldId id="904"/>
            <p14:sldId id="905"/>
            <p14:sldId id="912"/>
            <p14:sldId id="915"/>
            <p14:sldId id="920"/>
            <p14:sldId id="921"/>
            <p14:sldId id="923"/>
            <p14:sldId id="924"/>
            <p14:sldId id="925"/>
            <p14:sldId id="926"/>
            <p14:sldId id="927"/>
            <p14:sldId id="916"/>
            <p14:sldId id="917"/>
            <p14:sldId id="918"/>
            <p14:sldId id="9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3" pos="5035" userDrawn="1">
          <p15:clr>
            <a:srgbClr val="A4A3A4"/>
          </p15:clr>
        </p15:guide>
        <p15:guide id="4" orient="horz" pos="1684" userDrawn="1">
          <p15:clr>
            <a:srgbClr val="A4A3A4"/>
          </p15:clr>
        </p15:guide>
        <p15:guide id="5" orient="horz" pos="333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475" userDrawn="1">
          <p15:clr>
            <a:srgbClr val="A4A3A4"/>
          </p15:clr>
        </p15:guide>
        <p15:guide id="9" pos="340" userDrawn="1">
          <p15:clr>
            <a:srgbClr val="A4A3A4"/>
          </p15:clr>
        </p15:guide>
        <p15:guide id="11" pos="725" userDrawn="1">
          <p15:clr>
            <a:srgbClr val="A4A3A4"/>
          </p15:clr>
        </p15:guide>
        <p15:guide id="12" orient="horz" pos="2319" userDrawn="1">
          <p15:clr>
            <a:srgbClr val="A4A3A4"/>
          </p15:clr>
        </p15:guide>
        <p15:guide id="13" orient="horz" pos="17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3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9" autoAdjust="0"/>
    <p:restoredTop sz="43494" autoAdjust="0"/>
  </p:normalViewPr>
  <p:slideViewPr>
    <p:cSldViewPr>
      <p:cViewPr varScale="1">
        <p:scale>
          <a:sx n="81" d="100"/>
          <a:sy n="81" d="100"/>
        </p:scale>
        <p:origin x="588" y="96"/>
      </p:cViewPr>
      <p:guideLst>
        <p:guide orient="horz" pos="1117"/>
        <p:guide pos="5035"/>
        <p:guide orient="horz" pos="1684"/>
        <p:guide orient="horz" pos="3339"/>
        <p:guide orient="horz" pos="3974"/>
        <p:guide pos="4558"/>
        <p:guide orient="horz" pos="3475"/>
        <p:guide pos="340"/>
        <p:guide pos="725"/>
        <p:guide orient="horz" pos="2319"/>
        <p:guide orient="horz" pos="17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shiang" userId="86f67ffdfc84cb2a" providerId="LiveId" clId="{44DAC488-8D24-4673-9E9A-C27ADB68EEB0}"/>
    <pc:docChg chg="undo custSel addSld delSld modSld sldOrd modSection">
      <pc:chgData name="leo shiang" userId="86f67ffdfc84cb2a" providerId="LiveId" clId="{44DAC488-8D24-4673-9E9A-C27ADB68EEB0}" dt="2018-01-29T14:25:29.782" v="1603"/>
      <pc:docMkLst>
        <pc:docMk/>
      </pc:docMkLst>
      <pc:sldChg chg="addSp delSp modSp">
        <pc:chgData name="leo shiang" userId="86f67ffdfc84cb2a" providerId="LiveId" clId="{44DAC488-8D24-4673-9E9A-C27ADB68EEB0}" dt="2018-01-29T13:17:06.689" v="30"/>
        <pc:sldMkLst>
          <pc:docMk/>
          <pc:sldMk cId="230969259" sldId="258"/>
        </pc:sldMkLst>
        <pc:spChg chg="add del mod">
          <ac:chgData name="leo shiang" userId="86f67ffdfc84cb2a" providerId="LiveId" clId="{44DAC488-8D24-4673-9E9A-C27ADB68EEB0}" dt="2018-01-29T13:16:13.209" v="2" actId="478"/>
          <ac:spMkLst>
            <pc:docMk/>
            <pc:sldMk cId="230969259" sldId="258"/>
            <ac:spMk id="3" creationId="{0E45E81E-9294-4F4D-B5E0-C6C65FA55C9E}"/>
          </ac:spMkLst>
        </pc:spChg>
        <pc:spChg chg="add del mod">
          <ac:chgData name="leo shiang" userId="86f67ffdfc84cb2a" providerId="LiveId" clId="{44DAC488-8D24-4673-9E9A-C27ADB68EEB0}" dt="2018-01-29T13:17:06.689" v="30"/>
          <ac:spMkLst>
            <pc:docMk/>
            <pc:sldMk cId="230969259" sldId="258"/>
            <ac:spMk id="12" creationId="{00000000-0000-0000-0000-000000000000}"/>
          </ac:spMkLst>
        </pc:spChg>
        <pc:spChg chg="add del">
          <ac:chgData name="leo shiang" userId="86f67ffdfc84cb2a" providerId="LiveId" clId="{44DAC488-8D24-4673-9E9A-C27ADB68EEB0}" dt="2018-01-29T13:16:13.209" v="2" actId="478"/>
          <ac:spMkLst>
            <pc:docMk/>
            <pc:sldMk cId="230969259" sldId="258"/>
            <ac:spMk id="6146" creationId="{00000000-0000-0000-0000-000000000000}"/>
          </ac:spMkLst>
        </pc:spChg>
      </pc:sldChg>
      <pc:sldChg chg="addSp delSp modSp ord">
        <pc:chgData name="leo shiang" userId="86f67ffdfc84cb2a" providerId="LiveId" clId="{44DAC488-8D24-4673-9E9A-C27ADB68EEB0}" dt="2018-01-29T13:16:31.689" v="10" actId="1076"/>
        <pc:sldMkLst>
          <pc:docMk/>
          <pc:sldMk cId="3711373572" sldId="815"/>
        </pc:sldMkLst>
        <pc:spChg chg="del">
          <ac:chgData name="leo shiang" userId="86f67ffdfc84cb2a" providerId="LiveId" clId="{44DAC488-8D24-4673-9E9A-C27ADB68EEB0}" dt="2018-01-29T13:16:19.650" v="6" actId="478"/>
          <ac:spMkLst>
            <pc:docMk/>
            <pc:sldMk cId="3711373572" sldId="815"/>
            <ac:spMk id="4" creationId="{48B0ACCB-AED6-4089-A715-D1470D27CBDD}"/>
          </ac:spMkLst>
        </pc:spChg>
        <pc:picChg chg="add mod">
          <ac:chgData name="leo shiang" userId="86f67ffdfc84cb2a" providerId="LiveId" clId="{44DAC488-8D24-4673-9E9A-C27ADB68EEB0}" dt="2018-01-29T13:16:31.689" v="10" actId="1076"/>
          <ac:picMkLst>
            <pc:docMk/>
            <pc:sldMk cId="3711373572" sldId="815"/>
            <ac:picMk id="3" creationId="{192EF733-C1E6-4CA7-AEE8-1A34D743DE34}"/>
          </ac:picMkLst>
        </pc:picChg>
      </pc:sldChg>
      <pc:sldChg chg="del">
        <pc:chgData name="leo shiang" userId="86f67ffdfc84cb2a" providerId="LiveId" clId="{44DAC488-8D24-4673-9E9A-C27ADB68EEB0}" dt="2018-01-29T14:17:04.866" v="1485" actId="2696"/>
        <pc:sldMkLst>
          <pc:docMk/>
          <pc:sldMk cId="2941122834" sldId="829"/>
        </pc:sldMkLst>
      </pc:sldChg>
      <pc:sldChg chg="del">
        <pc:chgData name="leo shiang" userId="86f67ffdfc84cb2a" providerId="LiveId" clId="{44DAC488-8D24-4673-9E9A-C27ADB68EEB0}" dt="2018-01-29T14:17:04.850" v="1484" actId="2696"/>
        <pc:sldMkLst>
          <pc:docMk/>
          <pc:sldMk cId="2749504717" sldId="831"/>
        </pc:sldMkLst>
      </pc:sldChg>
      <pc:sldChg chg="del">
        <pc:chgData name="leo shiang" userId="86f67ffdfc84cb2a" providerId="LiveId" clId="{44DAC488-8D24-4673-9E9A-C27ADB68EEB0}" dt="2018-01-29T14:17:04.897" v="1486" actId="2696"/>
        <pc:sldMkLst>
          <pc:docMk/>
          <pc:sldMk cId="55671143" sldId="833"/>
        </pc:sldMkLst>
      </pc:sldChg>
      <pc:sldChg chg="del">
        <pc:chgData name="leo shiang" userId="86f67ffdfc84cb2a" providerId="LiveId" clId="{44DAC488-8D24-4673-9E9A-C27ADB68EEB0}" dt="2018-01-29T14:17:04.929" v="1488" actId="2696"/>
        <pc:sldMkLst>
          <pc:docMk/>
          <pc:sldMk cId="1843218271" sldId="834"/>
        </pc:sldMkLst>
      </pc:sldChg>
      <pc:sldChg chg="del">
        <pc:chgData name="leo shiang" userId="86f67ffdfc84cb2a" providerId="LiveId" clId="{44DAC488-8D24-4673-9E9A-C27ADB68EEB0}" dt="2018-01-29T14:17:04.975" v="1491" actId="2696"/>
        <pc:sldMkLst>
          <pc:docMk/>
          <pc:sldMk cId="2265043951" sldId="835"/>
        </pc:sldMkLst>
      </pc:sldChg>
      <pc:sldChg chg="del">
        <pc:chgData name="leo shiang" userId="86f67ffdfc84cb2a" providerId="LiveId" clId="{44DAC488-8D24-4673-9E9A-C27ADB68EEB0}" dt="2018-01-29T14:17:05.054" v="1496" actId="2696"/>
        <pc:sldMkLst>
          <pc:docMk/>
          <pc:sldMk cId="3743836455" sldId="836"/>
        </pc:sldMkLst>
      </pc:sldChg>
      <pc:sldChg chg="del">
        <pc:chgData name="leo shiang" userId="86f67ffdfc84cb2a" providerId="LiveId" clId="{44DAC488-8D24-4673-9E9A-C27ADB68EEB0}" dt="2018-01-29T14:17:05.007" v="1494" actId="2696"/>
        <pc:sldMkLst>
          <pc:docMk/>
          <pc:sldMk cId="4037892196" sldId="837"/>
        </pc:sldMkLst>
      </pc:sldChg>
      <pc:sldChg chg="del">
        <pc:chgData name="leo shiang" userId="86f67ffdfc84cb2a" providerId="LiveId" clId="{44DAC488-8D24-4673-9E9A-C27ADB68EEB0}" dt="2018-01-29T14:17:05.007" v="1493" actId="2696"/>
        <pc:sldMkLst>
          <pc:docMk/>
          <pc:sldMk cId="4251411016" sldId="838"/>
        </pc:sldMkLst>
      </pc:sldChg>
      <pc:sldChg chg="del">
        <pc:chgData name="leo shiang" userId="86f67ffdfc84cb2a" providerId="LiveId" clId="{44DAC488-8D24-4673-9E9A-C27ADB68EEB0}" dt="2018-01-29T14:17:05.038" v="1495" actId="2696"/>
        <pc:sldMkLst>
          <pc:docMk/>
          <pc:sldMk cId="2263831401" sldId="839"/>
        </pc:sldMkLst>
      </pc:sldChg>
      <pc:sldChg chg="del">
        <pc:chgData name="leo shiang" userId="86f67ffdfc84cb2a" providerId="LiveId" clId="{44DAC488-8D24-4673-9E9A-C27ADB68EEB0}" dt="2018-01-29T14:17:05.054" v="1497" actId="2696"/>
        <pc:sldMkLst>
          <pc:docMk/>
          <pc:sldMk cId="1003950029" sldId="840"/>
        </pc:sldMkLst>
      </pc:sldChg>
      <pc:sldChg chg="del">
        <pc:chgData name="leo shiang" userId="86f67ffdfc84cb2a" providerId="LiveId" clId="{44DAC488-8D24-4673-9E9A-C27ADB68EEB0}" dt="2018-01-29T14:17:04.897" v="1487" actId="2696"/>
        <pc:sldMkLst>
          <pc:docMk/>
          <pc:sldMk cId="1633649194" sldId="848"/>
        </pc:sldMkLst>
      </pc:sldChg>
      <pc:sldChg chg="del">
        <pc:chgData name="leo shiang" userId="86f67ffdfc84cb2a" providerId="LiveId" clId="{44DAC488-8D24-4673-9E9A-C27ADB68EEB0}" dt="2018-01-29T14:17:04.944" v="1489" actId="2696"/>
        <pc:sldMkLst>
          <pc:docMk/>
          <pc:sldMk cId="62669683" sldId="849"/>
        </pc:sldMkLst>
      </pc:sldChg>
      <pc:sldChg chg="del">
        <pc:chgData name="leo shiang" userId="86f67ffdfc84cb2a" providerId="LiveId" clId="{44DAC488-8D24-4673-9E9A-C27ADB68EEB0}" dt="2018-01-29T14:17:04.960" v="1490" actId="2696"/>
        <pc:sldMkLst>
          <pc:docMk/>
          <pc:sldMk cId="4007750893" sldId="850"/>
        </pc:sldMkLst>
      </pc:sldChg>
      <pc:sldChg chg="del">
        <pc:chgData name="leo shiang" userId="86f67ffdfc84cb2a" providerId="LiveId" clId="{44DAC488-8D24-4673-9E9A-C27ADB68EEB0}" dt="2018-01-29T14:17:04.991" v="1492" actId="2696"/>
        <pc:sldMkLst>
          <pc:docMk/>
          <pc:sldMk cId="3921430282" sldId="851"/>
        </pc:sldMkLst>
      </pc:sldChg>
      <pc:sldChg chg="modSp add">
        <pc:chgData name="leo shiang" userId="86f67ffdfc84cb2a" providerId="LiveId" clId="{44DAC488-8D24-4673-9E9A-C27ADB68EEB0}" dt="2018-01-29T13:28:19.773" v="983"/>
        <pc:sldMkLst>
          <pc:docMk/>
          <pc:sldMk cId="1567461420" sldId="852"/>
        </pc:sldMkLst>
        <pc:spChg chg="mod">
          <ac:chgData name="leo shiang" userId="86f67ffdfc84cb2a" providerId="LiveId" clId="{44DAC488-8D24-4673-9E9A-C27ADB68EEB0}" dt="2018-01-29T13:28:19.773" v="983"/>
          <ac:spMkLst>
            <pc:docMk/>
            <pc:sldMk cId="1567461420" sldId="852"/>
            <ac:spMk id="4" creationId="{48B0ACCB-AED6-4089-A715-D1470D27CBDD}"/>
          </ac:spMkLst>
        </pc:spChg>
      </pc:sldChg>
      <pc:sldChg chg="add del setBg">
        <pc:chgData name="leo shiang" userId="86f67ffdfc84cb2a" providerId="LiveId" clId="{44DAC488-8D24-4673-9E9A-C27ADB68EEB0}" dt="2018-01-29T13:16:13.756" v="3"/>
        <pc:sldMkLst>
          <pc:docMk/>
          <pc:sldMk cId="1987395237" sldId="852"/>
        </pc:sldMkLst>
      </pc:sldChg>
      <pc:sldChg chg="modSp add">
        <pc:chgData name="leo shiang" userId="86f67ffdfc84cb2a" providerId="LiveId" clId="{44DAC488-8D24-4673-9E9A-C27ADB68EEB0}" dt="2018-01-29T14:25:29.782" v="1603"/>
        <pc:sldMkLst>
          <pc:docMk/>
          <pc:sldMk cId="630475093" sldId="853"/>
        </pc:sldMkLst>
        <pc:spChg chg="mod">
          <ac:chgData name="leo shiang" userId="86f67ffdfc84cb2a" providerId="LiveId" clId="{44DAC488-8D24-4673-9E9A-C27ADB68EEB0}" dt="2018-01-29T14:25:29.782" v="1603"/>
          <ac:spMkLst>
            <pc:docMk/>
            <pc:sldMk cId="630475093" sldId="853"/>
            <ac:spMk id="4" creationId="{48B0ACCB-AED6-4089-A715-D1470D27CBDD}"/>
          </ac:spMkLst>
        </pc:spChg>
      </pc:sldChg>
      <pc:sldChg chg="addSp modSp add ord">
        <pc:chgData name="leo shiang" userId="86f67ffdfc84cb2a" providerId="LiveId" clId="{44DAC488-8D24-4673-9E9A-C27ADB68EEB0}" dt="2018-01-29T14:01:19.606" v="1304"/>
        <pc:sldMkLst>
          <pc:docMk/>
          <pc:sldMk cId="1209889409" sldId="854"/>
        </pc:sldMkLst>
        <pc:spChg chg="add mod">
          <ac:chgData name="leo shiang" userId="86f67ffdfc84cb2a" providerId="LiveId" clId="{44DAC488-8D24-4673-9E9A-C27ADB68EEB0}" dt="2018-01-29T13:57:38.666" v="1027" actId="1076"/>
          <ac:spMkLst>
            <pc:docMk/>
            <pc:sldMk cId="1209889409" sldId="854"/>
            <ac:spMk id="2" creationId="{34A4AFC4-346A-4961-9CD7-1E66431DD270}"/>
          </ac:spMkLst>
        </pc:spChg>
        <pc:spChg chg="mod">
          <ac:chgData name="leo shiang" userId="86f67ffdfc84cb2a" providerId="LiveId" clId="{44DAC488-8D24-4673-9E9A-C27ADB68EEB0}" dt="2018-01-29T14:01:19.606" v="1304"/>
          <ac:spMkLst>
            <pc:docMk/>
            <pc:sldMk cId="1209889409" sldId="854"/>
            <ac:spMk id="4" creationId="{48B0ACCB-AED6-4089-A715-D1470D27CBDD}"/>
          </ac:spMkLst>
        </pc:spChg>
        <pc:spChg chg="add mod">
          <ac:chgData name="leo shiang" userId="86f67ffdfc84cb2a" providerId="LiveId" clId="{44DAC488-8D24-4673-9E9A-C27ADB68EEB0}" dt="2018-01-29T13:57:38.666" v="1027" actId="1076"/>
          <ac:spMkLst>
            <pc:docMk/>
            <pc:sldMk cId="1209889409" sldId="854"/>
            <ac:spMk id="5" creationId="{2114FA3F-CF49-4BA4-B060-4FDDAF49BAF5}"/>
          </ac:spMkLst>
        </pc:spChg>
        <pc:cxnChg chg="add mod">
          <ac:chgData name="leo shiang" userId="86f67ffdfc84cb2a" providerId="LiveId" clId="{44DAC488-8D24-4673-9E9A-C27ADB68EEB0}" dt="2018-01-29T13:57:38.666" v="1027" actId="1076"/>
          <ac:cxnSpMkLst>
            <pc:docMk/>
            <pc:sldMk cId="1209889409" sldId="854"/>
            <ac:cxnSpMk id="6" creationId="{DC0B54A4-C019-43C7-AF85-4AB17C0EABEC}"/>
          </ac:cxnSpMkLst>
        </pc:cxnChg>
      </pc:sldChg>
      <pc:sldChg chg="addSp modSp add">
        <pc:chgData name="leo shiang" userId="86f67ffdfc84cb2a" providerId="LiveId" clId="{44DAC488-8D24-4673-9E9A-C27ADB68EEB0}" dt="2018-01-29T14:01:11.731" v="1303" actId="1076"/>
        <pc:sldMkLst>
          <pc:docMk/>
          <pc:sldMk cId="2614680932" sldId="855"/>
        </pc:sldMkLst>
        <pc:spChg chg="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2" creationId="{34A4AFC4-346A-4961-9CD7-1E66431DD270}"/>
          </ac:spMkLst>
        </pc:spChg>
        <pc:spChg chg="mod">
          <ac:chgData name="leo shiang" userId="86f67ffdfc84cb2a" providerId="LiveId" clId="{44DAC488-8D24-4673-9E9A-C27ADB68EEB0}" dt="2018-01-29T14:01:03.753" v="1302" actId="1076"/>
          <ac:spMkLst>
            <pc:docMk/>
            <pc:sldMk cId="2614680932" sldId="855"/>
            <ac:spMk id="4" creationId="{48B0ACCB-AED6-4089-A715-D1470D27CBDD}"/>
          </ac:spMkLst>
        </pc:spChg>
        <pc:spChg chg="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5" creationId="{2114FA3F-CF49-4BA4-B060-4FDDAF49BAF5}"/>
          </ac:spMkLst>
        </pc:spChg>
        <pc:spChg chg="add 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7" creationId="{D1877458-8DAE-4D64-AC72-73EACFF05F92}"/>
          </ac:spMkLst>
        </pc:spChg>
        <pc:cxnChg chg="mod">
          <ac:chgData name="leo shiang" userId="86f67ffdfc84cb2a" providerId="LiveId" clId="{44DAC488-8D24-4673-9E9A-C27ADB68EEB0}" dt="2018-01-29T14:01:11.731" v="1303" actId="1076"/>
          <ac:cxnSpMkLst>
            <pc:docMk/>
            <pc:sldMk cId="2614680932" sldId="855"/>
            <ac:cxnSpMk id="6" creationId="{DC0B54A4-C019-43C7-AF85-4AB17C0EABEC}"/>
          </ac:cxnSpMkLst>
        </pc:cxnChg>
        <pc:cxnChg chg="add mod">
          <ac:chgData name="leo shiang" userId="86f67ffdfc84cb2a" providerId="LiveId" clId="{44DAC488-8D24-4673-9E9A-C27ADB68EEB0}" dt="2018-01-29T14:01:11.731" v="1303" actId="1076"/>
          <ac:cxnSpMkLst>
            <pc:docMk/>
            <pc:sldMk cId="2614680932" sldId="855"/>
            <ac:cxnSpMk id="8" creationId="{1F50A803-071C-4CD1-8943-CDA0C5B503EF}"/>
          </ac:cxnSpMkLst>
        </pc:cxnChg>
      </pc:sldChg>
      <pc:sldChg chg="addSp delSp modSp add">
        <pc:chgData name="leo shiang" userId="86f67ffdfc84cb2a" providerId="LiveId" clId="{44DAC488-8D24-4673-9E9A-C27ADB68EEB0}" dt="2018-01-29T14:04:14.844" v="1483" actId="20577"/>
        <pc:sldMkLst>
          <pc:docMk/>
          <pc:sldMk cId="1477814531" sldId="856"/>
        </pc:sldMkLst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2" creationId="{34A4AFC4-346A-4961-9CD7-1E66431DD270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4" creationId="{48B0ACCB-AED6-4089-A715-D1470D27CBDD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5" creationId="{2114FA3F-CF49-4BA4-B060-4FDDAF49BAF5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7" creationId="{D1877458-8DAE-4D64-AC72-73EACFF05F92}"/>
          </ac:spMkLst>
        </pc:spChg>
        <pc:spChg chg="add mod">
          <ac:chgData name="leo shiang" userId="86f67ffdfc84cb2a" providerId="LiveId" clId="{44DAC488-8D24-4673-9E9A-C27ADB68EEB0}" dt="2018-01-29T14:04:14.844" v="1483" actId="20577"/>
          <ac:spMkLst>
            <pc:docMk/>
            <pc:sldMk cId="1477814531" sldId="856"/>
            <ac:spMk id="9" creationId="{9EB9BCF3-C27E-435F-884F-49E6E55598D3}"/>
          </ac:spMkLst>
        </pc:spChg>
        <pc:spChg chg="add del">
          <ac:chgData name="leo shiang" userId="86f67ffdfc84cb2a" providerId="LiveId" clId="{44DAC488-8D24-4673-9E9A-C27ADB68EEB0}" dt="2018-01-29T14:04:00.111" v="1479" actId="478"/>
          <ac:spMkLst>
            <pc:docMk/>
            <pc:sldMk cId="1477814531" sldId="856"/>
            <ac:spMk id="10" creationId="{A1F14B6E-5E27-4C78-81FE-82D213A9AAD0}"/>
          </ac:spMkLst>
        </pc:spChg>
        <pc:spChg chg="add del">
          <ac:chgData name="leo shiang" userId="86f67ffdfc84cb2a" providerId="LiveId" clId="{44DAC488-8D24-4673-9E9A-C27ADB68EEB0}" dt="2018-01-29T14:04:00.111" v="1479" actId="478"/>
          <ac:spMkLst>
            <pc:docMk/>
            <pc:sldMk cId="1477814531" sldId="856"/>
            <ac:spMk id="11" creationId="{C8807429-9DA2-44B6-BB49-8DC830BDC055}"/>
          </ac:spMkLst>
        </pc:spChg>
        <pc:cxnChg chg="del mod">
          <ac:chgData name="leo shiang" userId="86f67ffdfc84cb2a" providerId="LiveId" clId="{44DAC488-8D24-4673-9E9A-C27ADB68EEB0}" dt="2018-01-29T14:01:47.561" v="1306" actId="478"/>
          <ac:cxnSpMkLst>
            <pc:docMk/>
            <pc:sldMk cId="1477814531" sldId="856"/>
            <ac:cxnSpMk id="6" creationId="{DC0B54A4-C019-43C7-AF85-4AB17C0EABEC}"/>
          </ac:cxnSpMkLst>
        </pc:cxnChg>
        <pc:cxnChg chg="del mod">
          <ac:chgData name="leo shiang" userId="86f67ffdfc84cb2a" providerId="LiveId" clId="{44DAC488-8D24-4673-9E9A-C27ADB68EEB0}" dt="2018-01-29T14:01:47.561" v="1306" actId="478"/>
          <ac:cxnSpMkLst>
            <pc:docMk/>
            <pc:sldMk cId="1477814531" sldId="856"/>
            <ac:cxnSpMk id="8" creationId="{1F50A803-071C-4CD1-8943-CDA0C5B503EF}"/>
          </ac:cxnSpMkLst>
        </pc:cxnChg>
        <pc:cxnChg chg="add del mod">
          <ac:chgData name="leo shiang" userId="86f67ffdfc84cb2a" providerId="LiveId" clId="{44DAC488-8D24-4673-9E9A-C27ADB68EEB0}" dt="2018-01-29T14:04:00.111" v="1479" actId="478"/>
          <ac:cxnSpMkLst>
            <pc:docMk/>
            <pc:sldMk cId="1477814531" sldId="856"/>
            <ac:cxnSpMk id="12" creationId="{D38593EB-C26A-4D01-AE76-940427520DCD}"/>
          </ac:cxnSpMkLst>
        </pc:cxnChg>
      </pc:sldChg>
      <pc:sldChg chg="modSp add">
        <pc:chgData name="leo shiang" userId="86f67ffdfc84cb2a" providerId="LiveId" clId="{44DAC488-8D24-4673-9E9A-C27ADB68EEB0}" dt="2018-01-29T14:20:27.985" v="1595" actId="6549"/>
        <pc:sldMkLst>
          <pc:docMk/>
          <pc:sldMk cId="2502310015" sldId="857"/>
        </pc:sldMkLst>
        <pc:spChg chg="mod">
          <ac:chgData name="leo shiang" userId="86f67ffdfc84cb2a" providerId="LiveId" clId="{44DAC488-8D24-4673-9E9A-C27ADB68EEB0}" dt="2018-01-29T14:20:27.985" v="1595" actId="6549"/>
          <ac:spMkLst>
            <pc:docMk/>
            <pc:sldMk cId="2502310015" sldId="857"/>
            <ac:spMk id="9" creationId="{9EB9BCF3-C27E-435F-884F-49E6E55598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2018/04/25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2018/04/25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3294275"/>
            <a:ext cx="7772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JavaScript Patterns</a:t>
            </a:r>
            <a:endParaRPr sz="4800" b="1" dirty="0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33F23E-218F-4AEC-B97F-7BDFD46D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7793"/>
            <a:ext cx="7235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3C01DE-33B3-4BA5-B90A-3958D6B1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764171"/>
            <a:ext cx="756152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(name, gender, age)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name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name;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age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age;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gender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gender;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4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33F23E-218F-4AEC-B97F-7BDFD46D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7793"/>
            <a:ext cx="7235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39F494-8933-44A6-8A60-F7D07043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759694"/>
            <a:ext cx="813639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employees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 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TEmployees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push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 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"050"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"Male"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65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push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 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"417"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"Feale"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45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push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 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"360"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"Male"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45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33F23E-218F-4AEC-B97F-7BDFD46D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7793"/>
            <a:ext cx="7235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EE7F5C-E7DD-4BCD-852D-0D55EAAA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773238"/>
            <a:ext cx="770553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sortByAge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employees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each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(item)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console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log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(item.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name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 "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item.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age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});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8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33F23E-218F-4AEC-B97F-7BDFD46D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7793"/>
            <a:ext cx="7235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3DDC6B-8746-4807-947C-6712AD8B4E7A}"/>
              </a:ext>
            </a:extLst>
          </p:cNvPr>
          <p:cNvSpPr txBox="1">
            <a:spLocks/>
          </p:cNvSpPr>
          <p:nvPr/>
        </p:nvSpPr>
        <p:spPr>
          <a:xfrm>
            <a:off x="576263" y="1779669"/>
            <a:ext cx="7021513" cy="838124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99388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71EEF99-1D09-4BAF-BEF8-DB5DC0492648}"/>
              </a:ext>
            </a:extLst>
          </p:cNvPr>
          <p:cNvSpPr txBox="1">
            <a:spLocks/>
          </p:cNvSpPr>
          <p:nvPr/>
        </p:nvSpPr>
        <p:spPr>
          <a:xfrm>
            <a:off x="585326" y="1773238"/>
            <a:ext cx="7407737" cy="3528541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Namespace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就是為了避免同名衝突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925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500B021-A40E-4272-91F3-90669FF8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4" y="2649995"/>
            <a:ext cx="723582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{};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{};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Dom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{};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Events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{};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Animation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{};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34EC2C01-AB76-4B6E-AE1F-EECD663ECE02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021513" cy="876757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以下是常見的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namespace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寫法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863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05E884-6E1F-4736-9A5E-1F71845B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94" y="2838907"/>
            <a:ext cx="73088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Dom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 {},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Event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 {}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},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Animation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 {}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4197E12-D6CB-49AB-B8BC-ADE033BE450F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021513" cy="876757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也可以用以下的方式表示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600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05E884-6E1F-4736-9A5E-1F71845B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876551"/>
            <a:ext cx="73088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Dom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 {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// Dom code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},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Event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 {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// Event code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},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Animation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 {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// Animation code	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D949DF6D-4018-47D2-BB6E-285128CD9F71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021513" cy="876757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實際的程式碼長這樣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92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6B033F4-79CA-4773-AC40-FD85932A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18" y="3450580"/>
            <a:ext cx="63722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{};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D473BBA-C382-4CE2-B2E2-2C3F7124532B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416800" cy="900113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如果以下的敘述出現在多個檔案中，</a:t>
            </a:r>
            <a:b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</a:b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會發生什麼情形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5987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2F4B2-BA89-4A90-AFAE-245235D8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967335"/>
            <a:ext cx="594906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|| {};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C1C7393-C7CC-41F2-BF58-C3AEC26DBA5E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416800" cy="900113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也許你會這樣處理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0979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28D507-FBC1-4DFD-85D3-6ACBC600379E}"/>
              </a:ext>
            </a:extLst>
          </p:cNvPr>
          <p:cNvSpPr txBox="1">
            <a:spLocks/>
          </p:cNvSpPr>
          <p:nvPr/>
        </p:nvSpPr>
        <p:spPr>
          <a:xfrm>
            <a:off x="585326" y="1773238"/>
            <a:ext cx="7407737" cy="3528541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每一種語言都有其設計理念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沒有一種語言可以通吃所有的市場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6509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4AA4CDC-FEC0-4053-9527-BDD1238B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673350"/>
            <a:ext cx="867645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|| {}; </a:t>
            </a:r>
            <a:endParaRPr kumimoji="0" lang="en-US" altLang="zh-TW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|| {}; </a:t>
            </a:r>
            <a:endParaRPr kumimoji="0" lang="en-US" altLang="zh-TW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Dom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Dom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|| {}; </a:t>
            </a:r>
            <a:endParaRPr kumimoji="0" lang="en-US" altLang="zh-TW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Events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Utils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Events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|| {};</a:t>
            </a:r>
            <a:endParaRPr kumimoji="0" lang="en-US" altLang="zh-TW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Animation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MyFramework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Animation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|| {};</a:t>
            </a:r>
            <a:endParaRPr kumimoji="0" lang="zh-TW" altLang="zh-TW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3F0973-DEED-4300-A88F-E619727F34A9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416800" cy="900113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整個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Framework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會變成這樣</a:t>
            </a:r>
          </a:p>
        </p:txBody>
      </p:sp>
    </p:spTree>
    <p:extLst>
      <p:ext uri="{BB962C8B-B14F-4D97-AF65-F5344CB8AC3E}">
        <p14:creationId xmlns:p14="http://schemas.microsoft.com/office/powerpoint/2010/main" val="247724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BFA41B3-E690-4F77-A570-454E337C569C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416800" cy="900113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重複性太高</a:t>
            </a:r>
          </a:p>
        </p:txBody>
      </p:sp>
    </p:spTree>
    <p:extLst>
      <p:ext uri="{BB962C8B-B14F-4D97-AF65-F5344CB8AC3E}">
        <p14:creationId xmlns:p14="http://schemas.microsoft.com/office/powerpoint/2010/main" val="103660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9484EE-0D68-427D-A293-2D077F427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23" y="2602290"/>
            <a:ext cx="8856476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DesignPatterns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{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namespace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(name) {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parts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name.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split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"."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0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len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parts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.length;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&lt;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len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++) {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parts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]] =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parts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]] || {};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parts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]];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}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}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};</a:t>
            </a:r>
            <a:endParaRPr kumimoji="0" lang="zh-TW" altLang="zh-TW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33B6967-A82B-49B8-AE11-05BDB570A657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416800" cy="900113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陣列是好物</a:t>
            </a:r>
          </a:p>
        </p:txBody>
      </p:sp>
    </p:spTree>
    <p:extLst>
      <p:ext uri="{BB962C8B-B14F-4D97-AF65-F5344CB8AC3E}">
        <p14:creationId xmlns:p14="http://schemas.microsoft.com/office/powerpoint/2010/main" val="349552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56DCD8C-37B3-44DE-AB87-394D15E0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19" y="3429000"/>
            <a:ext cx="837921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DesignPatterns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namespace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'Examples'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saySomething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(message)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alert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(message);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D1EBA79-7B63-4FB6-B90C-D9FFF46665A3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416800" cy="900113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定義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namespace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DesignPatterns.Examples</a:t>
            </a:r>
            <a:endParaRPr lang="zh-TW" altLang="en-US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202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DD8475-9BC4-40EF-BA87-D032CB2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52738"/>
            <a:ext cx="860425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DesignPatterns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.Examples.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saySomething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'How are you?'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EE3146-D394-4EF6-B738-282B81434182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416800" cy="900113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使用方式</a:t>
            </a:r>
          </a:p>
        </p:txBody>
      </p:sp>
    </p:spTree>
    <p:extLst>
      <p:ext uri="{BB962C8B-B14F-4D97-AF65-F5344CB8AC3E}">
        <p14:creationId xmlns:p14="http://schemas.microsoft.com/office/powerpoint/2010/main" val="136509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C06ECD9-4600-4F56-B84E-D6A00274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828835"/>
            <a:ext cx="81724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Exampless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DesignPatterns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.Examples;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Exampless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saySomething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'Leo Shiang'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A6DAFD-97F6-4EA3-90B7-7500EA5E7EE5}"/>
              </a:ext>
            </a:extLst>
          </p:cNvPr>
          <p:cNvSpPr txBox="1">
            <a:spLocks/>
          </p:cNvSpPr>
          <p:nvPr/>
        </p:nvSpPr>
        <p:spPr>
          <a:xfrm>
            <a:off x="576263" y="1773237"/>
            <a:ext cx="7416800" cy="900113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Cache</a:t>
            </a:r>
            <a:endParaRPr lang="zh-TW" altLang="en-US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401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28D507-FBC1-4DFD-85D3-6ACBC600379E}"/>
              </a:ext>
            </a:extLst>
          </p:cNvPr>
          <p:cNvSpPr txBox="1">
            <a:spLocks/>
          </p:cNvSpPr>
          <p:nvPr/>
        </p:nvSpPr>
        <p:spPr>
          <a:xfrm>
            <a:off x="576263" y="1773238"/>
            <a:ext cx="8956631" cy="3888432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學習一種程式語言時，應盡量發揮它的特性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不要硬套其他語言的特性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遇到語言的缺陷，要想辦法去迴避，而不是抱怨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47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B19E07-C4BE-4259-A480-7DAD51FC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287" y="2642517"/>
            <a:ext cx="685906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a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= {};</a:t>
            </a:r>
            <a:b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</a:b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Noto Sans Mono CJK TC Regula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a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name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"test"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;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Noto Sans Mono CJK TC Regular" panose="020B05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</a:br>
            <a:r>
              <a:rPr kumimoji="0" lang="zh-TW" altLang="zh-TW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console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log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a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name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=</a:t>
            </a:r>
            <a:r>
              <a:rPr kumimoji="0" lang="en-US" altLang="zh-TW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=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a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[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"name"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Mono CJK TC Regular" panose="020B0500000000000000" pitchFamily="34" charset="-120"/>
              </a:rPr>
              <a:t>]);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967659-763C-46C6-8A18-DA5B5AE62379}"/>
              </a:ext>
            </a:extLst>
          </p:cNvPr>
          <p:cNvSpPr/>
          <p:nvPr/>
        </p:nvSpPr>
        <p:spPr>
          <a:xfrm>
            <a:off x="573612" y="1773238"/>
            <a:ext cx="7105267" cy="67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以下 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JavaScript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程式碼會輸出什麼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46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2967659-763C-46C6-8A18-DA5B5AE62379}"/>
              </a:ext>
            </a:extLst>
          </p:cNvPr>
          <p:cNvSpPr/>
          <p:nvPr/>
        </p:nvSpPr>
        <p:spPr>
          <a:xfrm>
            <a:off x="576263" y="1773238"/>
            <a:ext cx="6973695" cy="19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如果你在思考答案時有任何的猶豫，</a:t>
            </a:r>
            <a:b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</a:b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或是不確定，</a:t>
            </a:r>
            <a:b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</a:b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代表你需要找本書來看。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77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576263" y="1773238"/>
            <a:ext cx="7021513" cy="1259446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如何重複利用程式碼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40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3EC2B35-1204-4D25-8A1A-9BFFB472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773238"/>
            <a:ext cx="761879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Sortable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sortByAge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sort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(a, b)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age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- b.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age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});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};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 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F1B26FAE-EBB2-4E06-AFCF-9DF4C746BE44}"/>
              </a:ext>
            </a:extLst>
          </p:cNvPr>
          <p:cNvSpPr/>
          <p:nvPr/>
        </p:nvSpPr>
        <p:spPr bwMode="auto">
          <a:xfrm>
            <a:off x="5795665" y="3501008"/>
            <a:ext cx="2880320" cy="1021556"/>
          </a:xfrm>
          <a:prstGeom prst="wedgeRoundRectCallout">
            <a:avLst>
              <a:gd name="adj1" fmla="val -69923"/>
              <a:gd name="adj2" fmla="val -5927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Return &lt; 0, a &lt; b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Return = 0, a=b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Return &gt; 0, a &gt; b</a:t>
            </a:r>
            <a:endParaRPr lang="zh-TW" altLang="en-US" dirty="0">
              <a:latin typeface="Fira Code Retina" panose="020B05090500000200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ED065E4-0B7E-4C51-9156-84005CBD1AFA}"/>
              </a:ext>
            </a:extLst>
          </p:cNvPr>
          <p:cNvSpPr/>
          <p:nvPr/>
        </p:nvSpPr>
        <p:spPr bwMode="auto">
          <a:xfrm>
            <a:off x="2411760" y="2924945"/>
            <a:ext cx="3528392" cy="43204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8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E8C0DB-6129-495F-89D6-593202AE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54" y="1773238"/>
            <a:ext cx="766748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Enumerable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each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(callback)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0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 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&lt;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.length;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++) {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    callback(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[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]);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    }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};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   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return this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  <a:b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};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5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33F23E-218F-4AEC-B97F-7BDFD46D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7793"/>
            <a:ext cx="7235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3495EF-0308-470D-BAE2-961D93CFFB88}"/>
              </a:ext>
            </a:extLst>
          </p:cNvPr>
          <p:cNvSpPr/>
          <p:nvPr/>
        </p:nvSpPr>
        <p:spPr>
          <a:xfrm>
            <a:off x="576263" y="1773238"/>
            <a:ext cx="6469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b="1" dirty="0">
                <a:solidFill>
                  <a:srgbClr val="00008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var </a:t>
            </a:r>
            <a:r>
              <a:rPr lang="zh-TW" altLang="zh-TW" sz="24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TEmployees 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zh-TW" sz="2400" b="1" dirty="0">
                <a:solidFill>
                  <a:srgbClr val="00008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function 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{};</a:t>
            </a:r>
            <a:endParaRPr lang="en-US" altLang="zh-TW" sz="2400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lang="zh-TW" altLang="zh-TW" sz="24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TEmployees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zh-TW" sz="2400" b="1" dirty="0">
                <a:solidFill>
                  <a:srgbClr val="660E7A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prototype 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[];</a:t>
            </a:r>
            <a:endParaRPr lang="en-US" altLang="zh-TW" sz="2400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lang="zh-TW" altLang="zh-TW" sz="24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Enumerable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zh-TW" sz="2400" dirty="0">
                <a:solidFill>
                  <a:srgbClr val="7A7A43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call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zh-TW" sz="24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TEmployees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zh-TW" sz="2400" b="1" dirty="0">
                <a:solidFill>
                  <a:srgbClr val="660E7A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prototype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b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</a:br>
            <a:r>
              <a:rPr lang="zh-TW" altLang="zh-TW" sz="24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Sortable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zh-TW" sz="2400" dirty="0">
                <a:solidFill>
                  <a:srgbClr val="7A7A43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call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zh-TW" sz="24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TEmployees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zh-TW" sz="2400" b="1" dirty="0">
                <a:solidFill>
                  <a:srgbClr val="660E7A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prototype</a:t>
            </a:r>
            <a:r>
              <a:rPr lang="zh-TW" altLang="zh-TW" sz="24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  <a:endParaRPr lang="zh-TW" altLang="zh-TW" sz="2400" dirty="0">
              <a:latin typeface="Arial" panose="020B0604020202020204" pitchFamily="34" charset="0"/>
            </a:endParaRPr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89644DA2-33D6-449C-96AC-264521BDA5DD}"/>
              </a:ext>
            </a:extLst>
          </p:cNvPr>
          <p:cNvSpPr/>
          <p:nvPr/>
        </p:nvSpPr>
        <p:spPr bwMode="auto">
          <a:xfrm>
            <a:off x="5605166" y="4244182"/>
            <a:ext cx="2880320" cy="1021556"/>
          </a:xfrm>
          <a:prstGeom prst="wedgeRoundRectCallout">
            <a:avLst>
              <a:gd name="adj1" fmla="val -69923"/>
              <a:gd name="adj2" fmla="val -5927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將 </a:t>
            </a:r>
            <a:r>
              <a:rPr lang="en-US" altLang="zh-TW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Enumerable, Sortable </a:t>
            </a:r>
            <a:r>
              <a:rPr lang="zh-TW" altLang="en-US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的功能加到 </a:t>
            </a:r>
            <a:r>
              <a:rPr lang="en-US" altLang="zh-TW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TEmployees</a:t>
            </a:r>
            <a:endParaRPr lang="zh-TW" altLang="en-US" dirty="0">
              <a:latin typeface="Fira Code Retina" panose="020B0509050000020004" pitchFamily="49" charset="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46809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44966</TotalTime>
  <Words>296</Words>
  <Application>Microsoft Office PowerPoint</Application>
  <PresentationFormat>如螢幕大小 (4:3)</PresentationFormat>
  <Paragraphs>56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43" baseType="lpstr">
      <vt:lpstr>Arial Unicode MS</vt:lpstr>
      <vt:lpstr>Dotum</vt:lpstr>
      <vt:lpstr>Noto Sans CJK TC Regular</vt:lpstr>
      <vt:lpstr>Noto Sans Mono CJK TC Regular</vt:lpstr>
      <vt:lpstr>Taipei</vt:lpstr>
      <vt:lpstr>Microsoft JhengHei</vt:lpstr>
      <vt:lpstr>Microsoft JhengHei</vt:lpstr>
      <vt:lpstr>新細明體</vt:lpstr>
      <vt:lpstr>標楷體</vt:lpstr>
      <vt:lpstr>Arial</vt:lpstr>
      <vt:lpstr>Calibri</vt:lpstr>
      <vt:lpstr>Consolas</vt:lpstr>
      <vt:lpstr>Fira Code Retina</vt:lpstr>
      <vt:lpstr>Palatino Linotype</vt:lpstr>
      <vt:lpstr>Times</vt:lpstr>
      <vt:lpstr>Times New Roman</vt:lpstr>
      <vt:lpstr>Wingdings</vt:lpstr>
      <vt:lpstr>Blank Presentation</vt:lpstr>
      <vt:lpstr>JavaScript Patterns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leo shiang</cp:lastModifiedBy>
  <cp:revision>3538</cp:revision>
  <cp:lastPrinted>2017-12-11T08:20:15Z</cp:lastPrinted>
  <dcterms:created xsi:type="dcterms:W3CDTF">2015-05-11T07:43:10Z</dcterms:created>
  <dcterms:modified xsi:type="dcterms:W3CDTF">2018-04-25T15:42:45Z</dcterms:modified>
</cp:coreProperties>
</file>