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Almoços Missionários - Setembro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Análise de Quantidade e Percentual de Almoços Presenciais e Não Presenciais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de Almoços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 setembro de 2024, foram realizados um total de 67 almoços missionários, distribuídos entre presenciais e não presenciais.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Distribuição de Almoços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Almoços presenciais: 42</a:t>
            </a:r>
          </a:p>
          <a:p>
            <a:r>
              <a:t>• Almoços não presenciais (Pix ou Restaurante): 25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Distribuição Percentual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62.7% dos almoços foram presenciais (42 almoços)</a:t>
            </a:r>
          </a:p>
          <a:p>
            <a:r>
              <a:t>• 37.3% dos almoços foram realizados via Pix ou Restaurante (25 almoços)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