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Lst>
  <p:sldSz cy="43891200" cx="32918400"/>
  <p:notesSz cx="32918400" cy="51206400"/>
  <p:embeddedFontLst>
    <p:embeddedFont>
      <p:font typeface="Helvetica Neue"/>
      <p:regular r:id="rId7"/>
      <p:bold r:id="rId8"/>
      <p:italic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768">
          <p15:clr>
            <a:srgbClr val="A4A3A4"/>
          </p15:clr>
        </p15:guide>
        <p15:guide id="2" orient="horz" pos="26176">
          <p15:clr>
            <a:srgbClr val="A4A3A4"/>
          </p15:clr>
        </p15:guide>
        <p15:guide id="3" pos="4752">
          <p15:clr>
            <a:srgbClr val="A4A3A4"/>
          </p15:clr>
        </p15:guide>
        <p15:guide id="4" pos="5800">
          <p15:clr>
            <a:srgbClr val="A4A3A4"/>
          </p15:clr>
        </p15:guide>
        <p15:guide id="5" pos="9814">
          <p15:clr>
            <a:srgbClr val="A4A3A4"/>
          </p15:clr>
        </p15:guide>
        <p15:guide id="6" pos="15984">
          <p15:clr>
            <a:srgbClr val="A4A3A4"/>
          </p15:clr>
        </p15:guide>
        <p15:guide id="7" pos="680">
          <p15:clr>
            <a:srgbClr val="A4A3A4"/>
          </p15:clr>
        </p15:guide>
        <p15:guide id="8" pos="10832">
          <p15:clr>
            <a:srgbClr val="A4A3A4"/>
          </p15:clr>
        </p15:guide>
        <p15:guide id="9" pos="14998">
          <p15:clr>
            <a:srgbClr val="A4A3A4"/>
          </p15:clr>
        </p15:guide>
        <p15:guide id="10" pos="2005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768" orient="horz"/>
        <p:guide pos="26176" orient="horz"/>
        <p:guide pos="4752"/>
        <p:guide pos="5800"/>
        <p:guide pos="9814"/>
        <p:guide pos="15984"/>
        <p:guide pos="680"/>
        <p:guide pos="10832"/>
        <p:guide pos="14998"/>
        <p:guide pos="20056"/>
      </p:guideLst>
    </p:cSldViewPr>
  </p:slideViewPr>
</p:viewPr>
</file>

<file path=ppt/_rels/presentation.xml.rels><?xml version="1.0" encoding="UTF-8" standalone="yes"?><Relationships xmlns="http://schemas.openxmlformats.org/package/2006/relationships"><Relationship Id="rId10" Type="http://schemas.openxmlformats.org/officeDocument/2006/relationships/font" Target="fonts/HelveticaNeue-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HelveticaNeue-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HelveticaNeue-regular.fntdata"/><Relationship Id="rId8" Type="http://schemas.openxmlformats.org/officeDocument/2006/relationships/font" Target="fonts/HelveticaNeue-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5487475" y="3840475"/>
            <a:ext cx="21946675" cy="19202401"/>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3291825" y="24323025"/>
            <a:ext cx="26334701" cy="23042875"/>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txBox="1"/>
          <p:nvPr>
            <p:ph idx="1" type="body"/>
          </p:nvPr>
        </p:nvSpPr>
        <p:spPr>
          <a:xfrm>
            <a:off x="3291825" y="24323025"/>
            <a:ext cx="26334701" cy="23042875"/>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ph idx="2" type="sldImg"/>
          </p:nvPr>
        </p:nvSpPr>
        <p:spPr>
          <a:xfrm>
            <a:off x="5487475" y="3840475"/>
            <a:ext cx="21946675" cy="19202401"/>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1" name="Shape 11"/>
        <p:cNvGrpSpPr/>
        <p:nvPr/>
      </p:nvGrpSpPr>
      <p:grpSpPr>
        <a:xfrm>
          <a:off x="0" y="0"/>
          <a:ext cx="0" cy="0"/>
          <a:chOff x="0" y="0"/>
          <a:chExt cx="0" cy="0"/>
        </a:xfrm>
      </p:grpSpPr>
      <p:sp>
        <p:nvSpPr>
          <p:cNvPr id="12" name="Shape 12"/>
          <p:cNvSpPr txBox="1"/>
          <p:nvPr>
            <p:ph idx="10" type="dt"/>
          </p:nvPr>
        </p:nvSpPr>
        <p:spPr>
          <a:xfrm>
            <a:off x="2468166" y="39990184"/>
            <a:ext cx="6858000" cy="2925233"/>
          </a:xfrm>
          <a:prstGeom prst="rect">
            <a:avLst/>
          </a:prstGeom>
          <a:noFill/>
          <a:ln>
            <a:noFill/>
          </a:ln>
        </p:spPr>
        <p:txBody>
          <a:bodyPr anchorCtr="0" anchor="t" bIns="203775" lIns="407550" spcFirstLastPara="1" rIns="407550" wrap="square" tIns="203775"/>
          <a:lstStyle>
            <a:lvl1pPr lvl="0" marR="0" rtl="0" algn="l">
              <a:spcBef>
                <a:spcPts val="0"/>
              </a:spcBef>
              <a:spcAft>
                <a:spcPts val="0"/>
              </a:spcAft>
              <a:buSzPts val="1400"/>
              <a:buNone/>
              <a:defRPr b="0" i="0" sz="6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2pPr>
            <a:lvl3pPr lvl="2"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3pPr>
            <a:lvl4pPr lvl="3"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4pPr>
            <a:lvl5pPr lvl="4"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5pPr>
            <a:lvl6pPr lvl="5"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6pPr>
            <a:lvl7pPr lvl="6"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7pPr>
            <a:lvl8pPr lvl="7"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8pPr>
            <a:lvl9pPr lvl="8"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9pPr>
          </a:lstStyle>
          <a:p/>
        </p:txBody>
      </p:sp>
      <p:sp>
        <p:nvSpPr>
          <p:cNvPr id="13" name="Shape 13"/>
          <p:cNvSpPr txBox="1"/>
          <p:nvPr>
            <p:ph idx="11" type="ftr"/>
          </p:nvPr>
        </p:nvSpPr>
        <p:spPr>
          <a:xfrm>
            <a:off x="11247835" y="39990184"/>
            <a:ext cx="10422731" cy="2925233"/>
          </a:xfrm>
          <a:prstGeom prst="rect">
            <a:avLst/>
          </a:prstGeom>
          <a:noFill/>
          <a:ln>
            <a:noFill/>
          </a:ln>
        </p:spPr>
        <p:txBody>
          <a:bodyPr anchorCtr="0" anchor="t" bIns="203775" lIns="407550" spcFirstLastPara="1" rIns="407550" wrap="square" tIns="203775"/>
          <a:lstStyle>
            <a:lvl1pPr lvl="0" marR="0" rtl="0" algn="ctr">
              <a:spcBef>
                <a:spcPts val="0"/>
              </a:spcBef>
              <a:spcAft>
                <a:spcPts val="0"/>
              </a:spcAft>
              <a:buSzPts val="1400"/>
              <a:buNone/>
              <a:defRPr b="0" i="0" sz="6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2pPr>
            <a:lvl3pPr lvl="2"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3pPr>
            <a:lvl4pPr lvl="3"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4pPr>
            <a:lvl5pPr lvl="4"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5pPr>
            <a:lvl6pPr lvl="5"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6pPr>
            <a:lvl7pPr lvl="6"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7pPr>
            <a:lvl8pPr lvl="7"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8pPr>
            <a:lvl9pPr lvl="8"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9pPr>
          </a:lstStyle>
          <a:p/>
        </p:txBody>
      </p:sp>
      <p:sp>
        <p:nvSpPr>
          <p:cNvPr id="14" name="Shape 14"/>
          <p:cNvSpPr txBox="1"/>
          <p:nvPr>
            <p:ph idx="12" type="sldNum"/>
          </p:nvPr>
        </p:nvSpPr>
        <p:spPr>
          <a:xfrm>
            <a:off x="23592234" y="39990184"/>
            <a:ext cx="6858000" cy="2925233"/>
          </a:xfrm>
          <a:prstGeom prst="rect">
            <a:avLst/>
          </a:prstGeom>
          <a:noFill/>
          <a:ln>
            <a:noFill/>
          </a:ln>
        </p:spPr>
        <p:txBody>
          <a:bodyPr anchorCtr="0" anchor="t" bIns="203775" lIns="407550" spcFirstLastPara="1" rIns="407550" wrap="square" tIns="203775">
            <a:noAutofit/>
          </a:bodyPr>
          <a:lstStyle>
            <a:lvl1pPr indent="0" lvl="0" marL="0" marR="0" rtl="0" algn="r">
              <a:spcBef>
                <a:spcPts val="0"/>
              </a:spcBef>
              <a:spcAft>
                <a:spcPts val="0"/>
              </a:spcAft>
              <a:buNone/>
              <a:defRPr b="0" i="0" sz="6200" u="none" cap="none" strike="noStrike">
                <a:solidFill>
                  <a:schemeClr val="dk1"/>
                </a:solidFill>
                <a:latin typeface="Times New Roman"/>
                <a:ea typeface="Times New Roman"/>
                <a:cs typeface="Times New Roman"/>
                <a:sym typeface="Times New Roman"/>
              </a:defRPr>
            </a:lvl1pPr>
            <a:lvl2pPr indent="0" lvl="1" marL="0" marR="0" rtl="0" algn="r">
              <a:spcBef>
                <a:spcPts val="0"/>
              </a:spcBef>
              <a:spcAft>
                <a:spcPts val="0"/>
              </a:spcAft>
              <a:buNone/>
              <a:defRPr b="0" i="0" sz="6200" u="none" cap="none" strike="noStrike">
                <a:solidFill>
                  <a:schemeClr val="dk1"/>
                </a:solidFill>
                <a:latin typeface="Times New Roman"/>
                <a:ea typeface="Times New Roman"/>
                <a:cs typeface="Times New Roman"/>
                <a:sym typeface="Times New Roman"/>
              </a:defRPr>
            </a:lvl2pPr>
            <a:lvl3pPr indent="0" lvl="2" marL="0" marR="0" rtl="0" algn="r">
              <a:spcBef>
                <a:spcPts val="0"/>
              </a:spcBef>
              <a:spcAft>
                <a:spcPts val="0"/>
              </a:spcAft>
              <a:buNone/>
              <a:defRPr b="0" i="0" sz="6200" u="none" cap="none" strike="noStrike">
                <a:solidFill>
                  <a:schemeClr val="dk1"/>
                </a:solidFill>
                <a:latin typeface="Times New Roman"/>
                <a:ea typeface="Times New Roman"/>
                <a:cs typeface="Times New Roman"/>
                <a:sym typeface="Times New Roman"/>
              </a:defRPr>
            </a:lvl3pPr>
            <a:lvl4pPr indent="0" lvl="3" marL="0" marR="0" rtl="0" algn="r">
              <a:spcBef>
                <a:spcPts val="0"/>
              </a:spcBef>
              <a:spcAft>
                <a:spcPts val="0"/>
              </a:spcAft>
              <a:buNone/>
              <a:defRPr b="0" i="0" sz="6200" u="none" cap="none" strike="noStrike">
                <a:solidFill>
                  <a:schemeClr val="dk1"/>
                </a:solidFill>
                <a:latin typeface="Times New Roman"/>
                <a:ea typeface="Times New Roman"/>
                <a:cs typeface="Times New Roman"/>
                <a:sym typeface="Times New Roman"/>
              </a:defRPr>
            </a:lvl4pPr>
            <a:lvl5pPr indent="0" lvl="4" marL="0" marR="0" rtl="0" algn="r">
              <a:spcBef>
                <a:spcPts val="0"/>
              </a:spcBef>
              <a:spcAft>
                <a:spcPts val="0"/>
              </a:spcAft>
              <a:buNone/>
              <a:defRPr b="0" i="0" sz="6200" u="none" cap="none" strike="noStrike">
                <a:solidFill>
                  <a:schemeClr val="dk1"/>
                </a:solidFill>
                <a:latin typeface="Times New Roman"/>
                <a:ea typeface="Times New Roman"/>
                <a:cs typeface="Times New Roman"/>
                <a:sym typeface="Times New Roman"/>
              </a:defRPr>
            </a:lvl5pPr>
            <a:lvl6pPr indent="0" lvl="5" marL="0" marR="0" rtl="0" algn="r">
              <a:spcBef>
                <a:spcPts val="0"/>
              </a:spcBef>
              <a:spcAft>
                <a:spcPts val="0"/>
              </a:spcAft>
              <a:buNone/>
              <a:defRPr b="0" i="0" sz="6200" u="none" cap="none" strike="noStrike">
                <a:solidFill>
                  <a:schemeClr val="dk1"/>
                </a:solidFill>
                <a:latin typeface="Times New Roman"/>
                <a:ea typeface="Times New Roman"/>
                <a:cs typeface="Times New Roman"/>
                <a:sym typeface="Times New Roman"/>
              </a:defRPr>
            </a:lvl6pPr>
            <a:lvl7pPr indent="0" lvl="6" marL="0" marR="0" rtl="0" algn="r">
              <a:spcBef>
                <a:spcPts val="0"/>
              </a:spcBef>
              <a:spcAft>
                <a:spcPts val="0"/>
              </a:spcAft>
              <a:buNone/>
              <a:defRPr b="0" i="0" sz="6200" u="none" cap="none" strike="noStrike">
                <a:solidFill>
                  <a:schemeClr val="dk1"/>
                </a:solidFill>
                <a:latin typeface="Times New Roman"/>
                <a:ea typeface="Times New Roman"/>
                <a:cs typeface="Times New Roman"/>
                <a:sym typeface="Times New Roman"/>
              </a:defRPr>
            </a:lvl7pPr>
            <a:lvl8pPr indent="0" lvl="7" marL="0" marR="0" rtl="0" algn="r">
              <a:spcBef>
                <a:spcPts val="0"/>
              </a:spcBef>
              <a:spcAft>
                <a:spcPts val="0"/>
              </a:spcAft>
              <a:buNone/>
              <a:defRPr b="0" i="0" sz="6200" u="none" cap="none" strike="noStrike">
                <a:solidFill>
                  <a:schemeClr val="dk1"/>
                </a:solidFill>
                <a:latin typeface="Times New Roman"/>
                <a:ea typeface="Times New Roman"/>
                <a:cs typeface="Times New Roman"/>
                <a:sym typeface="Times New Roman"/>
              </a:defRPr>
            </a:lvl8pPr>
            <a:lvl9pPr indent="0" lvl="8" marL="0" marR="0" rtl="0" algn="r">
              <a:spcBef>
                <a:spcPts val="0"/>
              </a:spcBef>
              <a:spcAft>
                <a:spcPts val="0"/>
              </a:spcAft>
              <a:buNone/>
              <a:defRPr b="0" i="0" sz="6200" u="none" cap="none" strike="noStrike">
                <a:solidFill>
                  <a:schemeClr val="dk1"/>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Shape 69"/>
          <p:cNvSpPr txBox="1"/>
          <p:nvPr>
            <p:ph type="title"/>
          </p:nvPr>
        </p:nvSpPr>
        <p:spPr>
          <a:xfrm>
            <a:off x="2468166" y="3901017"/>
            <a:ext cx="27982069" cy="7315200"/>
          </a:xfrm>
          <a:prstGeom prst="rect">
            <a:avLst/>
          </a:prstGeom>
          <a:noFill/>
          <a:ln>
            <a:noFill/>
          </a:ln>
        </p:spPr>
        <p:txBody>
          <a:bodyPr anchorCtr="0" anchor="ctr" bIns="203775" lIns="407550" spcFirstLastPara="1" rIns="407550" wrap="square" tIns="203775"/>
          <a:lstStyle>
            <a:lvl1pPr lvl="0"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9pPr>
          </a:lstStyle>
          <a:p/>
        </p:txBody>
      </p:sp>
      <p:sp>
        <p:nvSpPr>
          <p:cNvPr id="70" name="Shape 70"/>
          <p:cNvSpPr txBox="1"/>
          <p:nvPr>
            <p:ph idx="1" type="body"/>
          </p:nvPr>
        </p:nvSpPr>
        <p:spPr>
          <a:xfrm rot="5400000">
            <a:off x="3292475" y="11856643"/>
            <a:ext cx="26333450" cy="27982069"/>
          </a:xfrm>
          <a:prstGeom prst="rect">
            <a:avLst/>
          </a:prstGeom>
          <a:noFill/>
          <a:ln>
            <a:noFill/>
          </a:ln>
        </p:spPr>
        <p:txBody>
          <a:bodyPr anchorCtr="0" anchor="t" bIns="203775" lIns="407550" spcFirstLastPara="1" rIns="407550" wrap="square" tIns="203775"/>
          <a:lstStyle>
            <a:lvl1pPr indent="-1136650" lvl="0" marL="457200" marR="0" rtl="0" algn="l">
              <a:spcBef>
                <a:spcPts val="2860"/>
              </a:spcBef>
              <a:spcAft>
                <a:spcPts val="0"/>
              </a:spcAft>
              <a:buClr>
                <a:schemeClr val="dk1"/>
              </a:buClr>
              <a:buSzPts val="14300"/>
              <a:buFont typeface="Times New Roman"/>
              <a:buChar char="•"/>
              <a:defRPr b="0" i="0" sz="14300" u="none" cap="none" strike="noStrike">
                <a:solidFill>
                  <a:schemeClr val="dk1"/>
                </a:solidFill>
                <a:latin typeface="Times New Roman"/>
                <a:ea typeface="Times New Roman"/>
                <a:cs typeface="Times New Roman"/>
                <a:sym typeface="Times New Roman"/>
              </a:defRPr>
            </a:lvl1pPr>
            <a:lvl2pPr indent="-1022350" lvl="1" marL="914400" marR="0" rtl="0" algn="l">
              <a:spcBef>
                <a:spcPts val="2500"/>
              </a:spcBef>
              <a:spcAft>
                <a:spcPts val="0"/>
              </a:spcAft>
              <a:buClr>
                <a:schemeClr val="dk1"/>
              </a:buClr>
              <a:buSzPts val="12500"/>
              <a:buFont typeface="Times New Roman"/>
              <a:buChar char="–"/>
              <a:defRPr b="0" i="0" sz="12500" u="none" cap="none" strike="noStrike">
                <a:solidFill>
                  <a:schemeClr val="dk1"/>
                </a:solidFill>
                <a:latin typeface="Times New Roman"/>
                <a:ea typeface="Times New Roman"/>
                <a:cs typeface="Times New Roman"/>
                <a:sym typeface="Times New Roman"/>
              </a:defRPr>
            </a:lvl2pPr>
            <a:lvl3pPr indent="-908050" lvl="2" marL="1371600" marR="0" rtl="0" algn="l">
              <a:spcBef>
                <a:spcPts val="2140"/>
              </a:spcBef>
              <a:spcAft>
                <a:spcPts val="0"/>
              </a:spcAft>
              <a:buClr>
                <a:schemeClr val="dk1"/>
              </a:buClr>
              <a:buSzPts val="10700"/>
              <a:buFont typeface="Times New Roman"/>
              <a:buChar char="•"/>
              <a:defRPr b="0" i="0" sz="10700" u="none" cap="none" strike="noStrike">
                <a:solidFill>
                  <a:schemeClr val="dk1"/>
                </a:solidFill>
                <a:latin typeface="Times New Roman"/>
                <a:ea typeface="Times New Roman"/>
                <a:cs typeface="Times New Roman"/>
                <a:sym typeface="Times New Roman"/>
              </a:defRPr>
            </a:lvl3pPr>
            <a:lvl4pPr indent="-793750" lvl="3" marL="1828800" marR="0" rtl="0" algn="l">
              <a:spcBef>
                <a:spcPts val="1780"/>
              </a:spcBef>
              <a:spcAft>
                <a:spcPts val="0"/>
              </a:spcAft>
              <a:buClr>
                <a:schemeClr val="dk1"/>
              </a:buClr>
              <a:buSzPts val="8900"/>
              <a:buFont typeface="Times New Roman"/>
              <a:buChar char="–"/>
              <a:defRPr b="0" i="0" sz="8900" u="none" cap="none" strike="noStrike">
                <a:solidFill>
                  <a:schemeClr val="dk1"/>
                </a:solidFill>
                <a:latin typeface="Times New Roman"/>
                <a:ea typeface="Times New Roman"/>
                <a:cs typeface="Times New Roman"/>
                <a:sym typeface="Times New Roman"/>
              </a:defRPr>
            </a:lvl4pPr>
            <a:lvl5pPr indent="-793750" lvl="4" marL="2286000" marR="0" rtl="0" algn="l">
              <a:spcBef>
                <a:spcPts val="1780"/>
              </a:spcBef>
              <a:spcAft>
                <a:spcPts val="0"/>
              </a:spcAft>
              <a:buClr>
                <a:schemeClr val="dk1"/>
              </a:buClr>
              <a:buSzPts val="8900"/>
              <a:buFont typeface="Times New Roman"/>
              <a:buChar char="»"/>
              <a:defRPr b="0" i="0" sz="8900" u="none" cap="none" strike="noStrike">
                <a:solidFill>
                  <a:schemeClr val="dk1"/>
                </a:solidFill>
                <a:latin typeface="Times New Roman"/>
                <a:ea typeface="Times New Roman"/>
                <a:cs typeface="Times New Roman"/>
                <a:sym typeface="Times New Roman"/>
              </a:defRPr>
            </a:lvl5pPr>
            <a:lvl6pPr indent="-793750" lvl="5" marL="2743200" marR="0" rtl="0" algn="l">
              <a:spcBef>
                <a:spcPts val="1780"/>
              </a:spcBef>
              <a:spcAft>
                <a:spcPts val="0"/>
              </a:spcAft>
              <a:buClr>
                <a:schemeClr val="dk1"/>
              </a:buClr>
              <a:buSzPts val="8900"/>
              <a:buFont typeface="Times New Roman"/>
              <a:buChar char="»"/>
              <a:defRPr b="0" i="0" sz="8900" u="none" cap="none" strike="noStrike">
                <a:solidFill>
                  <a:schemeClr val="dk1"/>
                </a:solidFill>
                <a:latin typeface="Times New Roman"/>
                <a:ea typeface="Times New Roman"/>
                <a:cs typeface="Times New Roman"/>
                <a:sym typeface="Times New Roman"/>
              </a:defRPr>
            </a:lvl6pPr>
            <a:lvl7pPr indent="-793750" lvl="6" marL="3200400" marR="0" rtl="0" algn="l">
              <a:spcBef>
                <a:spcPts val="1780"/>
              </a:spcBef>
              <a:spcAft>
                <a:spcPts val="0"/>
              </a:spcAft>
              <a:buClr>
                <a:schemeClr val="dk1"/>
              </a:buClr>
              <a:buSzPts val="8900"/>
              <a:buFont typeface="Times New Roman"/>
              <a:buChar char="»"/>
              <a:defRPr b="0" i="0" sz="8900" u="none" cap="none" strike="noStrike">
                <a:solidFill>
                  <a:schemeClr val="dk1"/>
                </a:solidFill>
                <a:latin typeface="Times New Roman"/>
                <a:ea typeface="Times New Roman"/>
                <a:cs typeface="Times New Roman"/>
                <a:sym typeface="Times New Roman"/>
              </a:defRPr>
            </a:lvl7pPr>
            <a:lvl8pPr indent="-793750" lvl="7" marL="3657600" marR="0" rtl="0" algn="l">
              <a:spcBef>
                <a:spcPts val="1780"/>
              </a:spcBef>
              <a:spcAft>
                <a:spcPts val="0"/>
              </a:spcAft>
              <a:buClr>
                <a:schemeClr val="dk1"/>
              </a:buClr>
              <a:buSzPts val="8900"/>
              <a:buFont typeface="Times New Roman"/>
              <a:buChar char="»"/>
              <a:defRPr b="0" i="0" sz="8900" u="none" cap="none" strike="noStrike">
                <a:solidFill>
                  <a:schemeClr val="dk1"/>
                </a:solidFill>
                <a:latin typeface="Times New Roman"/>
                <a:ea typeface="Times New Roman"/>
                <a:cs typeface="Times New Roman"/>
                <a:sym typeface="Times New Roman"/>
              </a:defRPr>
            </a:lvl8pPr>
            <a:lvl9pPr indent="-793750" lvl="8" marL="4114800" marR="0" rtl="0" algn="l">
              <a:spcBef>
                <a:spcPts val="1780"/>
              </a:spcBef>
              <a:spcAft>
                <a:spcPts val="0"/>
              </a:spcAft>
              <a:buClr>
                <a:schemeClr val="dk1"/>
              </a:buClr>
              <a:buSzPts val="8900"/>
              <a:buFont typeface="Times New Roman"/>
              <a:buChar char="»"/>
              <a:defRPr b="0" i="0" sz="8900" u="none" cap="none" strike="noStrike">
                <a:solidFill>
                  <a:schemeClr val="dk1"/>
                </a:solidFill>
                <a:latin typeface="Times New Roman"/>
                <a:ea typeface="Times New Roman"/>
                <a:cs typeface="Times New Roman"/>
                <a:sym typeface="Times New Roman"/>
              </a:defRPr>
            </a:lvl9pPr>
          </a:lstStyle>
          <a:p/>
        </p:txBody>
      </p:sp>
      <p:sp>
        <p:nvSpPr>
          <p:cNvPr id="71" name="Shape 71"/>
          <p:cNvSpPr txBox="1"/>
          <p:nvPr>
            <p:ph idx="10" type="dt"/>
          </p:nvPr>
        </p:nvSpPr>
        <p:spPr>
          <a:xfrm>
            <a:off x="2468166" y="39990184"/>
            <a:ext cx="6858000" cy="2925233"/>
          </a:xfrm>
          <a:prstGeom prst="rect">
            <a:avLst/>
          </a:prstGeom>
          <a:noFill/>
          <a:ln>
            <a:noFill/>
          </a:ln>
        </p:spPr>
        <p:txBody>
          <a:bodyPr anchorCtr="0" anchor="t" bIns="203775" lIns="407550" spcFirstLastPara="1" rIns="407550" wrap="square" tIns="203775"/>
          <a:lstStyle>
            <a:lvl1pPr lvl="0" marR="0" rtl="0" algn="l">
              <a:spcBef>
                <a:spcPts val="0"/>
              </a:spcBef>
              <a:spcAft>
                <a:spcPts val="0"/>
              </a:spcAft>
              <a:buSzPts val="1400"/>
              <a:buNone/>
              <a:defRPr sz="62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2pPr>
            <a:lvl3pPr lvl="2"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3pPr>
            <a:lvl4pPr lvl="3"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4pPr>
            <a:lvl5pPr lvl="4"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5pPr>
            <a:lvl6pPr lvl="5"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6pPr>
            <a:lvl7pPr lvl="6"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7pPr>
            <a:lvl8pPr lvl="7"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8pPr>
            <a:lvl9pPr lvl="8"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9pPr>
          </a:lstStyle>
          <a:p/>
        </p:txBody>
      </p:sp>
      <p:sp>
        <p:nvSpPr>
          <p:cNvPr id="72" name="Shape 72"/>
          <p:cNvSpPr txBox="1"/>
          <p:nvPr>
            <p:ph idx="11" type="ftr"/>
          </p:nvPr>
        </p:nvSpPr>
        <p:spPr>
          <a:xfrm>
            <a:off x="11247835" y="39990184"/>
            <a:ext cx="10422731" cy="2925233"/>
          </a:xfrm>
          <a:prstGeom prst="rect">
            <a:avLst/>
          </a:prstGeom>
          <a:noFill/>
          <a:ln>
            <a:noFill/>
          </a:ln>
        </p:spPr>
        <p:txBody>
          <a:bodyPr anchorCtr="0" anchor="t" bIns="203775" lIns="407550" spcFirstLastPara="1" rIns="407550" wrap="square" tIns="203775"/>
          <a:lstStyle>
            <a:lvl1pPr lvl="0" marR="0" rtl="0" algn="ctr">
              <a:spcBef>
                <a:spcPts val="0"/>
              </a:spcBef>
              <a:spcAft>
                <a:spcPts val="0"/>
              </a:spcAft>
              <a:buSzPts val="1400"/>
              <a:buNone/>
              <a:defRPr sz="62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2pPr>
            <a:lvl3pPr lvl="2"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3pPr>
            <a:lvl4pPr lvl="3"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4pPr>
            <a:lvl5pPr lvl="4"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5pPr>
            <a:lvl6pPr lvl="5"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6pPr>
            <a:lvl7pPr lvl="6"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7pPr>
            <a:lvl8pPr lvl="7"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8pPr>
            <a:lvl9pPr lvl="8"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9pPr>
          </a:lstStyle>
          <a:p/>
        </p:txBody>
      </p:sp>
      <p:sp>
        <p:nvSpPr>
          <p:cNvPr id="73" name="Shape 73"/>
          <p:cNvSpPr txBox="1"/>
          <p:nvPr>
            <p:ph idx="12" type="sldNum"/>
          </p:nvPr>
        </p:nvSpPr>
        <p:spPr>
          <a:xfrm>
            <a:off x="23592234" y="39990184"/>
            <a:ext cx="6858000" cy="2925233"/>
          </a:xfrm>
          <a:prstGeom prst="rect">
            <a:avLst/>
          </a:prstGeom>
          <a:noFill/>
          <a:ln>
            <a:noFill/>
          </a:ln>
        </p:spPr>
        <p:txBody>
          <a:bodyPr anchorCtr="0" anchor="t" bIns="203775" lIns="407550" spcFirstLastPara="1" rIns="407550" wrap="square" tIns="203775">
            <a:noAutofit/>
          </a:bodyPr>
          <a:lstStyle>
            <a:lvl1pPr indent="0" lvl="0" marL="0" marR="0" rtl="0" algn="r">
              <a:spcBef>
                <a:spcPts val="0"/>
              </a:spcBef>
              <a:spcAft>
                <a:spcPts val="0"/>
              </a:spcAft>
              <a:buNone/>
              <a:defRPr sz="6200">
                <a:solidFill>
                  <a:schemeClr val="dk1"/>
                </a:solidFill>
                <a:latin typeface="Times New Roman"/>
                <a:ea typeface="Times New Roman"/>
                <a:cs typeface="Times New Roman"/>
                <a:sym typeface="Times New Roman"/>
              </a:defRPr>
            </a:lvl1pPr>
            <a:lvl2pPr indent="0" lvl="1" marL="0" marR="0" rtl="0" algn="r">
              <a:spcBef>
                <a:spcPts val="0"/>
              </a:spcBef>
              <a:spcAft>
                <a:spcPts val="0"/>
              </a:spcAft>
              <a:buNone/>
              <a:defRPr sz="6200">
                <a:solidFill>
                  <a:schemeClr val="dk1"/>
                </a:solidFill>
                <a:latin typeface="Times New Roman"/>
                <a:ea typeface="Times New Roman"/>
                <a:cs typeface="Times New Roman"/>
                <a:sym typeface="Times New Roman"/>
              </a:defRPr>
            </a:lvl2pPr>
            <a:lvl3pPr indent="0" lvl="2" marL="0" marR="0" rtl="0" algn="r">
              <a:spcBef>
                <a:spcPts val="0"/>
              </a:spcBef>
              <a:spcAft>
                <a:spcPts val="0"/>
              </a:spcAft>
              <a:buNone/>
              <a:defRPr sz="6200">
                <a:solidFill>
                  <a:schemeClr val="dk1"/>
                </a:solidFill>
                <a:latin typeface="Times New Roman"/>
                <a:ea typeface="Times New Roman"/>
                <a:cs typeface="Times New Roman"/>
                <a:sym typeface="Times New Roman"/>
              </a:defRPr>
            </a:lvl3pPr>
            <a:lvl4pPr indent="0" lvl="3" marL="0" marR="0" rtl="0" algn="r">
              <a:spcBef>
                <a:spcPts val="0"/>
              </a:spcBef>
              <a:spcAft>
                <a:spcPts val="0"/>
              </a:spcAft>
              <a:buNone/>
              <a:defRPr sz="6200">
                <a:solidFill>
                  <a:schemeClr val="dk1"/>
                </a:solidFill>
                <a:latin typeface="Times New Roman"/>
                <a:ea typeface="Times New Roman"/>
                <a:cs typeface="Times New Roman"/>
                <a:sym typeface="Times New Roman"/>
              </a:defRPr>
            </a:lvl4pPr>
            <a:lvl5pPr indent="0" lvl="4" marL="0" marR="0" rtl="0" algn="r">
              <a:spcBef>
                <a:spcPts val="0"/>
              </a:spcBef>
              <a:spcAft>
                <a:spcPts val="0"/>
              </a:spcAft>
              <a:buNone/>
              <a:defRPr sz="6200">
                <a:solidFill>
                  <a:schemeClr val="dk1"/>
                </a:solidFill>
                <a:latin typeface="Times New Roman"/>
                <a:ea typeface="Times New Roman"/>
                <a:cs typeface="Times New Roman"/>
                <a:sym typeface="Times New Roman"/>
              </a:defRPr>
            </a:lvl5pPr>
            <a:lvl6pPr indent="0" lvl="5" marL="0" marR="0" rtl="0" algn="r">
              <a:spcBef>
                <a:spcPts val="0"/>
              </a:spcBef>
              <a:spcAft>
                <a:spcPts val="0"/>
              </a:spcAft>
              <a:buNone/>
              <a:defRPr sz="6200">
                <a:solidFill>
                  <a:schemeClr val="dk1"/>
                </a:solidFill>
                <a:latin typeface="Times New Roman"/>
                <a:ea typeface="Times New Roman"/>
                <a:cs typeface="Times New Roman"/>
                <a:sym typeface="Times New Roman"/>
              </a:defRPr>
            </a:lvl6pPr>
            <a:lvl7pPr indent="0" lvl="6" marL="0" marR="0" rtl="0" algn="r">
              <a:spcBef>
                <a:spcPts val="0"/>
              </a:spcBef>
              <a:spcAft>
                <a:spcPts val="0"/>
              </a:spcAft>
              <a:buNone/>
              <a:defRPr sz="6200">
                <a:solidFill>
                  <a:schemeClr val="dk1"/>
                </a:solidFill>
                <a:latin typeface="Times New Roman"/>
                <a:ea typeface="Times New Roman"/>
                <a:cs typeface="Times New Roman"/>
                <a:sym typeface="Times New Roman"/>
              </a:defRPr>
            </a:lvl7pPr>
            <a:lvl8pPr indent="0" lvl="7" marL="0" marR="0" rtl="0" algn="r">
              <a:spcBef>
                <a:spcPts val="0"/>
              </a:spcBef>
              <a:spcAft>
                <a:spcPts val="0"/>
              </a:spcAft>
              <a:buNone/>
              <a:defRPr sz="6200">
                <a:solidFill>
                  <a:schemeClr val="dk1"/>
                </a:solidFill>
                <a:latin typeface="Times New Roman"/>
                <a:ea typeface="Times New Roman"/>
                <a:cs typeface="Times New Roman"/>
                <a:sym typeface="Times New Roman"/>
              </a:defRPr>
            </a:lvl8pPr>
            <a:lvl9pPr indent="0" lvl="8" marL="0" marR="0" rtl="0" algn="r">
              <a:spcBef>
                <a:spcPts val="0"/>
              </a:spcBef>
              <a:spcAft>
                <a:spcPts val="0"/>
              </a:spcAft>
              <a:buNone/>
              <a:defRPr sz="6200">
                <a:solidFill>
                  <a:schemeClr val="dk1"/>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Shape 75"/>
          <p:cNvSpPr txBox="1"/>
          <p:nvPr>
            <p:ph type="title"/>
          </p:nvPr>
        </p:nvSpPr>
        <p:spPr>
          <a:xfrm rot="5400000">
            <a:off x="9395661" y="17960346"/>
            <a:ext cx="35113383" cy="6994752"/>
          </a:xfrm>
          <a:prstGeom prst="rect">
            <a:avLst/>
          </a:prstGeom>
          <a:noFill/>
          <a:ln>
            <a:noFill/>
          </a:ln>
        </p:spPr>
        <p:txBody>
          <a:bodyPr anchorCtr="0" anchor="ctr" bIns="203775" lIns="407550" spcFirstLastPara="1" rIns="407550" wrap="square" tIns="203775"/>
          <a:lstStyle>
            <a:lvl1pPr lvl="0"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9pPr>
          </a:lstStyle>
          <a:p/>
        </p:txBody>
      </p:sp>
      <p:sp>
        <p:nvSpPr>
          <p:cNvPr id="76" name="Shape 76"/>
          <p:cNvSpPr txBox="1"/>
          <p:nvPr>
            <p:ph idx="1" type="body"/>
          </p:nvPr>
        </p:nvSpPr>
        <p:spPr>
          <a:xfrm rot="5400000">
            <a:off x="-4643851" y="11013559"/>
            <a:ext cx="35113383" cy="20888326"/>
          </a:xfrm>
          <a:prstGeom prst="rect">
            <a:avLst/>
          </a:prstGeom>
          <a:noFill/>
          <a:ln>
            <a:noFill/>
          </a:ln>
        </p:spPr>
        <p:txBody>
          <a:bodyPr anchorCtr="0" anchor="t" bIns="203775" lIns="407550" spcFirstLastPara="1" rIns="407550" wrap="square" tIns="203775"/>
          <a:lstStyle>
            <a:lvl1pPr indent="-1136650" lvl="0" marL="457200" marR="0" rtl="0" algn="l">
              <a:spcBef>
                <a:spcPts val="2860"/>
              </a:spcBef>
              <a:spcAft>
                <a:spcPts val="0"/>
              </a:spcAft>
              <a:buClr>
                <a:schemeClr val="dk1"/>
              </a:buClr>
              <a:buSzPts val="14300"/>
              <a:buFont typeface="Times New Roman"/>
              <a:buChar char="•"/>
              <a:defRPr b="0" i="0" sz="14300" u="none" cap="none" strike="noStrike">
                <a:solidFill>
                  <a:schemeClr val="dk1"/>
                </a:solidFill>
                <a:latin typeface="Times New Roman"/>
                <a:ea typeface="Times New Roman"/>
                <a:cs typeface="Times New Roman"/>
                <a:sym typeface="Times New Roman"/>
              </a:defRPr>
            </a:lvl1pPr>
            <a:lvl2pPr indent="-1022350" lvl="1" marL="914400" marR="0" rtl="0" algn="l">
              <a:spcBef>
                <a:spcPts val="2500"/>
              </a:spcBef>
              <a:spcAft>
                <a:spcPts val="0"/>
              </a:spcAft>
              <a:buClr>
                <a:schemeClr val="dk1"/>
              </a:buClr>
              <a:buSzPts val="12500"/>
              <a:buFont typeface="Times New Roman"/>
              <a:buChar char="–"/>
              <a:defRPr b="0" i="0" sz="12500" u="none" cap="none" strike="noStrike">
                <a:solidFill>
                  <a:schemeClr val="dk1"/>
                </a:solidFill>
                <a:latin typeface="Times New Roman"/>
                <a:ea typeface="Times New Roman"/>
                <a:cs typeface="Times New Roman"/>
                <a:sym typeface="Times New Roman"/>
              </a:defRPr>
            </a:lvl2pPr>
            <a:lvl3pPr indent="-908050" lvl="2" marL="1371600" marR="0" rtl="0" algn="l">
              <a:spcBef>
                <a:spcPts val="2140"/>
              </a:spcBef>
              <a:spcAft>
                <a:spcPts val="0"/>
              </a:spcAft>
              <a:buClr>
                <a:schemeClr val="dk1"/>
              </a:buClr>
              <a:buSzPts val="10700"/>
              <a:buFont typeface="Times New Roman"/>
              <a:buChar char="•"/>
              <a:defRPr b="0" i="0" sz="10700" u="none" cap="none" strike="noStrike">
                <a:solidFill>
                  <a:schemeClr val="dk1"/>
                </a:solidFill>
                <a:latin typeface="Times New Roman"/>
                <a:ea typeface="Times New Roman"/>
                <a:cs typeface="Times New Roman"/>
                <a:sym typeface="Times New Roman"/>
              </a:defRPr>
            </a:lvl3pPr>
            <a:lvl4pPr indent="-793750" lvl="3" marL="1828800" marR="0" rtl="0" algn="l">
              <a:spcBef>
                <a:spcPts val="1780"/>
              </a:spcBef>
              <a:spcAft>
                <a:spcPts val="0"/>
              </a:spcAft>
              <a:buClr>
                <a:schemeClr val="dk1"/>
              </a:buClr>
              <a:buSzPts val="8900"/>
              <a:buFont typeface="Times New Roman"/>
              <a:buChar char="–"/>
              <a:defRPr b="0" i="0" sz="8900" u="none" cap="none" strike="noStrike">
                <a:solidFill>
                  <a:schemeClr val="dk1"/>
                </a:solidFill>
                <a:latin typeface="Times New Roman"/>
                <a:ea typeface="Times New Roman"/>
                <a:cs typeface="Times New Roman"/>
                <a:sym typeface="Times New Roman"/>
              </a:defRPr>
            </a:lvl4pPr>
            <a:lvl5pPr indent="-793750" lvl="4" marL="2286000" marR="0" rtl="0" algn="l">
              <a:spcBef>
                <a:spcPts val="1780"/>
              </a:spcBef>
              <a:spcAft>
                <a:spcPts val="0"/>
              </a:spcAft>
              <a:buClr>
                <a:schemeClr val="dk1"/>
              </a:buClr>
              <a:buSzPts val="8900"/>
              <a:buFont typeface="Times New Roman"/>
              <a:buChar char="»"/>
              <a:defRPr b="0" i="0" sz="8900" u="none" cap="none" strike="noStrike">
                <a:solidFill>
                  <a:schemeClr val="dk1"/>
                </a:solidFill>
                <a:latin typeface="Times New Roman"/>
                <a:ea typeface="Times New Roman"/>
                <a:cs typeface="Times New Roman"/>
                <a:sym typeface="Times New Roman"/>
              </a:defRPr>
            </a:lvl5pPr>
            <a:lvl6pPr indent="-793750" lvl="5" marL="2743200" marR="0" rtl="0" algn="l">
              <a:spcBef>
                <a:spcPts val="1780"/>
              </a:spcBef>
              <a:spcAft>
                <a:spcPts val="0"/>
              </a:spcAft>
              <a:buClr>
                <a:schemeClr val="dk1"/>
              </a:buClr>
              <a:buSzPts val="8900"/>
              <a:buFont typeface="Times New Roman"/>
              <a:buChar char="»"/>
              <a:defRPr b="0" i="0" sz="8900" u="none" cap="none" strike="noStrike">
                <a:solidFill>
                  <a:schemeClr val="dk1"/>
                </a:solidFill>
                <a:latin typeface="Times New Roman"/>
                <a:ea typeface="Times New Roman"/>
                <a:cs typeface="Times New Roman"/>
                <a:sym typeface="Times New Roman"/>
              </a:defRPr>
            </a:lvl6pPr>
            <a:lvl7pPr indent="-793750" lvl="6" marL="3200400" marR="0" rtl="0" algn="l">
              <a:spcBef>
                <a:spcPts val="1780"/>
              </a:spcBef>
              <a:spcAft>
                <a:spcPts val="0"/>
              </a:spcAft>
              <a:buClr>
                <a:schemeClr val="dk1"/>
              </a:buClr>
              <a:buSzPts val="8900"/>
              <a:buFont typeface="Times New Roman"/>
              <a:buChar char="»"/>
              <a:defRPr b="0" i="0" sz="8900" u="none" cap="none" strike="noStrike">
                <a:solidFill>
                  <a:schemeClr val="dk1"/>
                </a:solidFill>
                <a:latin typeface="Times New Roman"/>
                <a:ea typeface="Times New Roman"/>
                <a:cs typeface="Times New Roman"/>
                <a:sym typeface="Times New Roman"/>
              </a:defRPr>
            </a:lvl7pPr>
            <a:lvl8pPr indent="-793750" lvl="7" marL="3657600" marR="0" rtl="0" algn="l">
              <a:spcBef>
                <a:spcPts val="1780"/>
              </a:spcBef>
              <a:spcAft>
                <a:spcPts val="0"/>
              </a:spcAft>
              <a:buClr>
                <a:schemeClr val="dk1"/>
              </a:buClr>
              <a:buSzPts val="8900"/>
              <a:buFont typeface="Times New Roman"/>
              <a:buChar char="»"/>
              <a:defRPr b="0" i="0" sz="8900" u="none" cap="none" strike="noStrike">
                <a:solidFill>
                  <a:schemeClr val="dk1"/>
                </a:solidFill>
                <a:latin typeface="Times New Roman"/>
                <a:ea typeface="Times New Roman"/>
                <a:cs typeface="Times New Roman"/>
                <a:sym typeface="Times New Roman"/>
              </a:defRPr>
            </a:lvl8pPr>
            <a:lvl9pPr indent="-793750" lvl="8" marL="4114800" marR="0" rtl="0" algn="l">
              <a:spcBef>
                <a:spcPts val="1780"/>
              </a:spcBef>
              <a:spcAft>
                <a:spcPts val="0"/>
              </a:spcAft>
              <a:buClr>
                <a:schemeClr val="dk1"/>
              </a:buClr>
              <a:buSzPts val="8900"/>
              <a:buFont typeface="Times New Roman"/>
              <a:buChar char="»"/>
              <a:defRPr b="0" i="0" sz="8900" u="none" cap="none" strike="noStrike">
                <a:solidFill>
                  <a:schemeClr val="dk1"/>
                </a:solidFill>
                <a:latin typeface="Times New Roman"/>
                <a:ea typeface="Times New Roman"/>
                <a:cs typeface="Times New Roman"/>
                <a:sym typeface="Times New Roman"/>
              </a:defRPr>
            </a:lvl9pPr>
          </a:lstStyle>
          <a:p/>
        </p:txBody>
      </p:sp>
      <p:sp>
        <p:nvSpPr>
          <p:cNvPr id="77" name="Shape 77"/>
          <p:cNvSpPr txBox="1"/>
          <p:nvPr>
            <p:ph idx="10" type="dt"/>
          </p:nvPr>
        </p:nvSpPr>
        <p:spPr>
          <a:xfrm>
            <a:off x="2468166" y="39990184"/>
            <a:ext cx="6858000" cy="2925233"/>
          </a:xfrm>
          <a:prstGeom prst="rect">
            <a:avLst/>
          </a:prstGeom>
          <a:noFill/>
          <a:ln>
            <a:noFill/>
          </a:ln>
        </p:spPr>
        <p:txBody>
          <a:bodyPr anchorCtr="0" anchor="t" bIns="203775" lIns="407550" spcFirstLastPara="1" rIns="407550" wrap="square" tIns="203775"/>
          <a:lstStyle>
            <a:lvl1pPr lvl="0" marR="0" rtl="0" algn="l">
              <a:spcBef>
                <a:spcPts val="0"/>
              </a:spcBef>
              <a:spcAft>
                <a:spcPts val="0"/>
              </a:spcAft>
              <a:buSzPts val="1400"/>
              <a:buNone/>
              <a:defRPr sz="62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2pPr>
            <a:lvl3pPr lvl="2"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3pPr>
            <a:lvl4pPr lvl="3"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4pPr>
            <a:lvl5pPr lvl="4"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5pPr>
            <a:lvl6pPr lvl="5"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6pPr>
            <a:lvl7pPr lvl="6"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7pPr>
            <a:lvl8pPr lvl="7"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8pPr>
            <a:lvl9pPr lvl="8"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9pPr>
          </a:lstStyle>
          <a:p/>
        </p:txBody>
      </p:sp>
      <p:sp>
        <p:nvSpPr>
          <p:cNvPr id="78" name="Shape 78"/>
          <p:cNvSpPr txBox="1"/>
          <p:nvPr>
            <p:ph idx="11" type="ftr"/>
          </p:nvPr>
        </p:nvSpPr>
        <p:spPr>
          <a:xfrm>
            <a:off x="11247835" y="39990184"/>
            <a:ext cx="10422731" cy="2925233"/>
          </a:xfrm>
          <a:prstGeom prst="rect">
            <a:avLst/>
          </a:prstGeom>
          <a:noFill/>
          <a:ln>
            <a:noFill/>
          </a:ln>
        </p:spPr>
        <p:txBody>
          <a:bodyPr anchorCtr="0" anchor="t" bIns="203775" lIns="407550" spcFirstLastPara="1" rIns="407550" wrap="square" tIns="203775"/>
          <a:lstStyle>
            <a:lvl1pPr lvl="0" marR="0" rtl="0" algn="ctr">
              <a:spcBef>
                <a:spcPts val="0"/>
              </a:spcBef>
              <a:spcAft>
                <a:spcPts val="0"/>
              </a:spcAft>
              <a:buSzPts val="1400"/>
              <a:buNone/>
              <a:defRPr sz="62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2pPr>
            <a:lvl3pPr lvl="2"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3pPr>
            <a:lvl4pPr lvl="3"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4pPr>
            <a:lvl5pPr lvl="4"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5pPr>
            <a:lvl6pPr lvl="5"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6pPr>
            <a:lvl7pPr lvl="6"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7pPr>
            <a:lvl8pPr lvl="7"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8pPr>
            <a:lvl9pPr lvl="8"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9pPr>
          </a:lstStyle>
          <a:p/>
        </p:txBody>
      </p:sp>
      <p:sp>
        <p:nvSpPr>
          <p:cNvPr id="79" name="Shape 79"/>
          <p:cNvSpPr txBox="1"/>
          <p:nvPr>
            <p:ph idx="12" type="sldNum"/>
          </p:nvPr>
        </p:nvSpPr>
        <p:spPr>
          <a:xfrm>
            <a:off x="23592234" y="39990184"/>
            <a:ext cx="6858000" cy="2925233"/>
          </a:xfrm>
          <a:prstGeom prst="rect">
            <a:avLst/>
          </a:prstGeom>
          <a:noFill/>
          <a:ln>
            <a:noFill/>
          </a:ln>
        </p:spPr>
        <p:txBody>
          <a:bodyPr anchorCtr="0" anchor="t" bIns="203775" lIns="407550" spcFirstLastPara="1" rIns="407550" wrap="square" tIns="203775">
            <a:noAutofit/>
          </a:bodyPr>
          <a:lstStyle>
            <a:lvl1pPr indent="0" lvl="0" marL="0" marR="0" rtl="0" algn="r">
              <a:spcBef>
                <a:spcPts val="0"/>
              </a:spcBef>
              <a:spcAft>
                <a:spcPts val="0"/>
              </a:spcAft>
              <a:buNone/>
              <a:defRPr sz="6200">
                <a:solidFill>
                  <a:schemeClr val="dk1"/>
                </a:solidFill>
                <a:latin typeface="Times New Roman"/>
                <a:ea typeface="Times New Roman"/>
                <a:cs typeface="Times New Roman"/>
                <a:sym typeface="Times New Roman"/>
              </a:defRPr>
            </a:lvl1pPr>
            <a:lvl2pPr indent="0" lvl="1" marL="0" marR="0" rtl="0" algn="r">
              <a:spcBef>
                <a:spcPts val="0"/>
              </a:spcBef>
              <a:spcAft>
                <a:spcPts val="0"/>
              </a:spcAft>
              <a:buNone/>
              <a:defRPr sz="6200">
                <a:solidFill>
                  <a:schemeClr val="dk1"/>
                </a:solidFill>
                <a:latin typeface="Times New Roman"/>
                <a:ea typeface="Times New Roman"/>
                <a:cs typeface="Times New Roman"/>
                <a:sym typeface="Times New Roman"/>
              </a:defRPr>
            </a:lvl2pPr>
            <a:lvl3pPr indent="0" lvl="2" marL="0" marR="0" rtl="0" algn="r">
              <a:spcBef>
                <a:spcPts val="0"/>
              </a:spcBef>
              <a:spcAft>
                <a:spcPts val="0"/>
              </a:spcAft>
              <a:buNone/>
              <a:defRPr sz="6200">
                <a:solidFill>
                  <a:schemeClr val="dk1"/>
                </a:solidFill>
                <a:latin typeface="Times New Roman"/>
                <a:ea typeface="Times New Roman"/>
                <a:cs typeface="Times New Roman"/>
                <a:sym typeface="Times New Roman"/>
              </a:defRPr>
            </a:lvl3pPr>
            <a:lvl4pPr indent="0" lvl="3" marL="0" marR="0" rtl="0" algn="r">
              <a:spcBef>
                <a:spcPts val="0"/>
              </a:spcBef>
              <a:spcAft>
                <a:spcPts val="0"/>
              </a:spcAft>
              <a:buNone/>
              <a:defRPr sz="6200">
                <a:solidFill>
                  <a:schemeClr val="dk1"/>
                </a:solidFill>
                <a:latin typeface="Times New Roman"/>
                <a:ea typeface="Times New Roman"/>
                <a:cs typeface="Times New Roman"/>
                <a:sym typeface="Times New Roman"/>
              </a:defRPr>
            </a:lvl4pPr>
            <a:lvl5pPr indent="0" lvl="4" marL="0" marR="0" rtl="0" algn="r">
              <a:spcBef>
                <a:spcPts val="0"/>
              </a:spcBef>
              <a:spcAft>
                <a:spcPts val="0"/>
              </a:spcAft>
              <a:buNone/>
              <a:defRPr sz="6200">
                <a:solidFill>
                  <a:schemeClr val="dk1"/>
                </a:solidFill>
                <a:latin typeface="Times New Roman"/>
                <a:ea typeface="Times New Roman"/>
                <a:cs typeface="Times New Roman"/>
                <a:sym typeface="Times New Roman"/>
              </a:defRPr>
            </a:lvl5pPr>
            <a:lvl6pPr indent="0" lvl="5" marL="0" marR="0" rtl="0" algn="r">
              <a:spcBef>
                <a:spcPts val="0"/>
              </a:spcBef>
              <a:spcAft>
                <a:spcPts val="0"/>
              </a:spcAft>
              <a:buNone/>
              <a:defRPr sz="6200">
                <a:solidFill>
                  <a:schemeClr val="dk1"/>
                </a:solidFill>
                <a:latin typeface="Times New Roman"/>
                <a:ea typeface="Times New Roman"/>
                <a:cs typeface="Times New Roman"/>
                <a:sym typeface="Times New Roman"/>
              </a:defRPr>
            </a:lvl6pPr>
            <a:lvl7pPr indent="0" lvl="6" marL="0" marR="0" rtl="0" algn="r">
              <a:spcBef>
                <a:spcPts val="0"/>
              </a:spcBef>
              <a:spcAft>
                <a:spcPts val="0"/>
              </a:spcAft>
              <a:buNone/>
              <a:defRPr sz="6200">
                <a:solidFill>
                  <a:schemeClr val="dk1"/>
                </a:solidFill>
                <a:latin typeface="Times New Roman"/>
                <a:ea typeface="Times New Roman"/>
                <a:cs typeface="Times New Roman"/>
                <a:sym typeface="Times New Roman"/>
              </a:defRPr>
            </a:lvl7pPr>
            <a:lvl8pPr indent="0" lvl="7" marL="0" marR="0" rtl="0" algn="r">
              <a:spcBef>
                <a:spcPts val="0"/>
              </a:spcBef>
              <a:spcAft>
                <a:spcPts val="0"/>
              </a:spcAft>
              <a:buNone/>
              <a:defRPr sz="6200">
                <a:solidFill>
                  <a:schemeClr val="dk1"/>
                </a:solidFill>
                <a:latin typeface="Times New Roman"/>
                <a:ea typeface="Times New Roman"/>
                <a:cs typeface="Times New Roman"/>
                <a:sym typeface="Times New Roman"/>
              </a:defRPr>
            </a:lvl8pPr>
            <a:lvl9pPr indent="0" lvl="8" marL="0" marR="0" rtl="0" algn="r">
              <a:spcBef>
                <a:spcPts val="0"/>
              </a:spcBef>
              <a:spcAft>
                <a:spcPts val="0"/>
              </a:spcAft>
              <a:buNone/>
              <a:defRPr sz="6200">
                <a:solidFill>
                  <a:schemeClr val="dk1"/>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Shape 16"/>
          <p:cNvSpPr txBox="1"/>
          <p:nvPr>
            <p:ph type="ctrTitle"/>
          </p:nvPr>
        </p:nvSpPr>
        <p:spPr>
          <a:xfrm>
            <a:off x="2468678" y="13635567"/>
            <a:ext cx="27981048" cy="9406467"/>
          </a:xfrm>
          <a:prstGeom prst="rect">
            <a:avLst/>
          </a:prstGeom>
          <a:noFill/>
          <a:ln>
            <a:noFill/>
          </a:ln>
        </p:spPr>
        <p:txBody>
          <a:bodyPr anchorCtr="0" anchor="ctr" bIns="203775" lIns="407550" spcFirstLastPara="1" rIns="407550" wrap="square" tIns="203775"/>
          <a:lstStyle>
            <a:lvl1pPr lvl="0"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9pPr>
          </a:lstStyle>
          <a:p/>
        </p:txBody>
      </p:sp>
      <p:sp>
        <p:nvSpPr>
          <p:cNvPr id="17" name="Shape 17"/>
          <p:cNvSpPr txBox="1"/>
          <p:nvPr>
            <p:ph idx="1" type="subTitle"/>
          </p:nvPr>
        </p:nvSpPr>
        <p:spPr>
          <a:xfrm>
            <a:off x="4937353" y="24870834"/>
            <a:ext cx="23043697" cy="11218333"/>
          </a:xfrm>
          <a:prstGeom prst="rect">
            <a:avLst/>
          </a:prstGeom>
          <a:noFill/>
          <a:ln>
            <a:noFill/>
          </a:ln>
        </p:spPr>
        <p:txBody>
          <a:bodyPr anchorCtr="0" anchor="t" bIns="203775" lIns="407550" spcFirstLastPara="1" rIns="407550" wrap="square" tIns="203775"/>
          <a:lstStyle>
            <a:lvl1pPr lvl="0" marR="0" rtl="0" algn="ctr">
              <a:spcBef>
                <a:spcPts val="2860"/>
              </a:spcBef>
              <a:spcAft>
                <a:spcPts val="0"/>
              </a:spcAft>
              <a:buClr>
                <a:schemeClr val="dk1"/>
              </a:buClr>
              <a:buSzPts val="14300"/>
              <a:buFont typeface="Times New Roman"/>
              <a:buNone/>
              <a:defRPr b="0" i="0" sz="14300" u="none" cap="none" strike="noStrike">
                <a:solidFill>
                  <a:schemeClr val="dk1"/>
                </a:solidFill>
                <a:latin typeface="Times New Roman"/>
                <a:ea typeface="Times New Roman"/>
                <a:cs typeface="Times New Roman"/>
                <a:sym typeface="Times New Roman"/>
              </a:defRPr>
            </a:lvl1pPr>
            <a:lvl2pPr lvl="1" marR="0" rtl="0" algn="ctr">
              <a:spcBef>
                <a:spcPts val="2500"/>
              </a:spcBef>
              <a:spcAft>
                <a:spcPts val="0"/>
              </a:spcAft>
              <a:buClr>
                <a:schemeClr val="dk1"/>
              </a:buClr>
              <a:buSzPts val="12500"/>
              <a:buFont typeface="Times New Roman"/>
              <a:buNone/>
              <a:defRPr b="0" i="0" sz="12500" u="none" cap="none" strike="noStrike">
                <a:solidFill>
                  <a:schemeClr val="dk1"/>
                </a:solidFill>
                <a:latin typeface="Times New Roman"/>
                <a:ea typeface="Times New Roman"/>
                <a:cs typeface="Times New Roman"/>
                <a:sym typeface="Times New Roman"/>
              </a:defRPr>
            </a:lvl2pPr>
            <a:lvl3pPr lvl="2" marR="0" rtl="0" algn="ctr">
              <a:spcBef>
                <a:spcPts val="2140"/>
              </a:spcBef>
              <a:spcAft>
                <a:spcPts val="0"/>
              </a:spcAft>
              <a:buClr>
                <a:schemeClr val="dk1"/>
              </a:buClr>
              <a:buSzPts val="10700"/>
              <a:buFont typeface="Times New Roman"/>
              <a:buNone/>
              <a:defRPr b="0" i="0" sz="10700" u="none" cap="none" strike="noStrike">
                <a:solidFill>
                  <a:schemeClr val="dk1"/>
                </a:solidFill>
                <a:latin typeface="Times New Roman"/>
                <a:ea typeface="Times New Roman"/>
                <a:cs typeface="Times New Roman"/>
                <a:sym typeface="Times New Roman"/>
              </a:defRPr>
            </a:lvl3pPr>
            <a:lvl4pPr lvl="3" marR="0" rtl="0" algn="ctr">
              <a:spcBef>
                <a:spcPts val="1780"/>
              </a:spcBef>
              <a:spcAft>
                <a:spcPts val="0"/>
              </a:spcAft>
              <a:buClr>
                <a:schemeClr val="dk1"/>
              </a:buClr>
              <a:buSzPts val="8900"/>
              <a:buFont typeface="Times New Roman"/>
              <a:buNone/>
              <a:defRPr b="0" i="0" sz="8900" u="none" cap="none" strike="noStrike">
                <a:solidFill>
                  <a:schemeClr val="dk1"/>
                </a:solidFill>
                <a:latin typeface="Times New Roman"/>
                <a:ea typeface="Times New Roman"/>
                <a:cs typeface="Times New Roman"/>
                <a:sym typeface="Times New Roman"/>
              </a:defRPr>
            </a:lvl4pPr>
            <a:lvl5pPr lvl="4" marR="0" rtl="0" algn="ctr">
              <a:spcBef>
                <a:spcPts val="1780"/>
              </a:spcBef>
              <a:spcAft>
                <a:spcPts val="0"/>
              </a:spcAft>
              <a:buClr>
                <a:schemeClr val="dk1"/>
              </a:buClr>
              <a:buSzPts val="8900"/>
              <a:buFont typeface="Times New Roman"/>
              <a:buNone/>
              <a:defRPr b="0" i="0" sz="8900" u="none" cap="none" strike="noStrike">
                <a:solidFill>
                  <a:schemeClr val="dk1"/>
                </a:solidFill>
                <a:latin typeface="Times New Roman"/>
                <a:ea typeface="Times New Roman"/>
                <a:cs typeface="Times New Roman"/>
                <a:sym typeface="Times New Roman"/>
              </a:defRPr>
            </a:lvl5pPr>
            <a:lvl6pPr lvl="5" marR="0" rtl="0" algn="ctr">
              <a:spcBef>
                <a:spcPts val="1780"/>
              </a:spcBef>
              <a:spcAft>
                <a:spcPts val="0"/>
              </a:spcAft>
              <a:buClr>
                <a:schemeClr val="dk1"/>
              </a:buClr>
              <a:buSzPts val="8900"/>
              <a:buFont typeface="Times New Roman"/>
              <a:buNone/>
              <a:defRPr b="0" i="0" sz="8900" u="none" cap="none" strike="noStrike">
                <a:solidFill>
                  <a:schemeClr val="dk1"/>
                </a:solidFill>
                <a:latin typeface="Times New Roman"/>
                <a:ea typeface="Times New Roman"/>
                <a:cs typeface="Times New Roman"/>
                <a:sym typeface="Times New Roman"/>
              </a:defRPr>
            </a:lvl6pPr>
            <a:lvl7pPr lvl="6" marR="0" rtl="0" algn="ctr">
              <a:spcBef>
                <a:spcPts val="1780"/>
              </a:spcBef>
              <a:spcAft>
                <a:spcPts val="0"/>
              </a:spcAft>
              <a:buClr>
                <a:schemeClr val="dk1"/>
              </a:buClr>
              <a:buSzPts val="8900"/>
              <a:buFont typeface="Times New Roman"/>
              <a:buNone/>
              <a:defRPr b="0" i="0" sz="8900" u="none" cap="none" strike="noStrike">
                <a:solidFill>
                  <a:schemeClr val="dk1"/>
                </a:solidFill>
                <a:latin typeface="Times New Roman"/>
                <a:ea typeface="Times New Roman"/>
                <a:cs typeface="Times New Roman"/>
                <a:sym typeface="Times New Roman"/>
              </a:defRPr>
            </a:lvl7pPr>
            <a:lvl8pPr lvl="7" marR="0" rtl="0" algn="ctr">
              <a:spcBef>
                <a:spcPts val="1780"/>
              </a:spcBef>
              <a:spcAft>
                <a:spcPts val="0"/>
              </a:spcAft>
              <a:buClr>
                <a:schemeClr val="dk1"/>
              </a:buClr>
              <a:buSzPts val="8900"/>
              <a:buFont typeface="Times New Roman"/>
              <a:buNone/>
              <a:defRPr b="0" i="0" sz="8900" u="none" cap="none" strike="noStrike">
                <a:solidFill>
                  <a:schemeClr val="dk1"/>
                </a:solidFill>
                <a:latin typeface="Times New Roman"/>
                <a:ea typeface="Times New Roman"/>
                <a:cs typeface="Times New Roman"/>
                <a:sym typeface="Times New Roman"/>
              </a:defRPr>
            </a:lvl8pPr>
            <a:lvl9pPr lvl="8" marR="0" rtl="0" algn="ctr">
              <a:spcBef>
                <a:spcPts val="1780"/>
              </a:spcBef>
              <a:spcAft>
                <a:spcPts val="0"/>
              </a:spcAft>
              <a:buClr>
                <a:schemeClr val="dk1"/>
              </a:buClr>
              <a:buSzPts val="8900"/>
              <a:buFont typeface="Times New Roman"/>
              <a:buNone/>
              <a:defRPr b="0" i="0" sz="8900" u="none" cap="none" strike="noStrike">
                <a:solidFill>
                  <a:schemeClr val="dk1"/>
                </a:solidFill>
                <a:latin typeface="Times New Roman"/>
                <a:ea typeface="Times New Roman"/>
                <a:cs typeface="Times New Roman"/>
                <a:sym typeface="Times New Roman"/>
              </a:defRPr>
            </a:lvl9pPr>
          </a:lstStyle>
          <a:p/>
        </p:txBody>
      </p:sp>
      <p:sp>
        <p:nvSpPr>
          <p:cNvPr id="18" name="Shape 18"/>
          <p:cNvSpPr txBox="1"/>
          <p:nvPr>
            <p:ph idx="10" type="dt"/>
          </p:nvPr>
        </p:nvSpPr>
        <p:spPr>
          <a:xfrm>
            <a:off x="2468166" y="39990184"/>
            <a:ext cx="6858000" cy="2925233"/>
          </a:xfrm>
          <a:prstGeom prst="rect">
            <a:avLst/>
          </a:prstGeom>
          <a:noFill/>
          <a:ln>
            <a:noFill/>
          </a:ln>
        </p:spPr>
        <p:txBody>
          <a:bodyPr anchorCtr="0" anchor="t" bIns="203775" lIns="407550" spcFirstLastPara="1" rIns="407550" wrap="square" tIns="203775"/>
          <a:lstStyle>
            <a:lvl1pPr lvl="0" marR="0" rtl="0" algn="l">
              <a:spcBef>
                <a:spcPts val="0"/>
              </a:spcBef>
              <a:spcAft>
                <a:spcPts val="0"/>
              </a:spcAft>
              <a:buSzPts val="1400"/>
              <a:buNone/>
              <a:defRPr sz="62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2pPr>
            <a:lvl3pPr lvl="2"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3pPr>
            <a:lvl4pPr lvl="3"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4pPr>
            <a:lvl5pPr lvl="4"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5pPr>
            <a:lvl6pPr lvl="5"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6pPr>
            <a:lvl7pPr lvl="6"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7pPr>
            <a:lvl8pPr lvl="7"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8pPr>
            <a:lvl9pPr lvl="8"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9pPr>
          </a:lstStyle>
          <a:p/>
        </p:txBody>
      </p:sp>
      <p:sp>
        <p:nvSpPr>
          <p:cNvPr id="19" name="Shape 19"/>
          <p:cNvSpPr txBox="1"/>
          <p:nvPr>
            <p:ph idx="11" type="ftr"/>
          </p:nvPr>
        </p:nvSpPr>
        <p:spPr>
          <a:xfrm>
            <a:off x="11247835" y="39990184"/>
            <a:ext cx="10422731" cy="2925233"/>
          </a:xfrm>
          <a:prstGeom prst="rect">
            <a:avLst/>
          </a:prstGeom>
          <a:noFill/>
          <a:ln>
            <a:noFill/>
          </a:ln>
        </p:spPr>
        <p:txBody>
          <a:bodyPr anchorCtr="0" anchor="t" bIns="203775" lIns="407550" spcFirstLastPara="1" rIns="407550" wrap="square" tIns="203775"/>
          <a:lstStyle>
            <a:lvl1pPr lvl="0" marR="0" rtl="0" algn="ctr">
              <a:spcBef>
                <a:spcPts val="0"/>
              </a:spcBef>
              <a:spcAft>
                <a:spcPts val="0"/>
              </a:spcAft>
              <a:buSzPts val="1400"/>
              <a:buNone/>
              <a:defRPr sz="62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2pPr>
            <a:lvl3pPr lvl="2"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3pPr>
            <a:lvl4pPr lvl="3"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4pPr>
            <a:lvl5pPr lvl="4"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5pPr>
            <a:lvl6pPr lvl="5"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6pPr>
            <a:lvl7pPr lvl="6"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7pPr>
            <a:lvl8pPr lvl="7"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8pPr>
            <a:lvl9pPr lvl="8"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9pPr>
          </a:lstStyle>
          <a:p/>
        </p:txBody>
      </p:sp>
      <p:sp>
        <p:nvSpPr>
          <p:cNvPr id="20" name="Shape 20"/>
          <p:cNvSpPr txBox="1"/>
          <p:nvPr>
            <p:ph idx="12" type="sldNum"/>
          </p:nvPr>
        </p:nvSpPr>
        <p:spPr>
          <a:xfrm>
            <a:off x="23592234" y="39990184"/>
            <a:ext cx="6858000" cy="2925233"/>
          </a:xfrm>
          <a:prstGeom prst="rect">
            <a:avLst/>
          </a:prstGeom>
          <a:noFill/>
          <a:ln>
            <a:noFill/>
          </a:ln>
        </p:spPr>
        <p:txBody>
          <a:bodyPr anchorCtr="0" anchor="t" bIns="203775" lIns="407550" spcFirstLastPara="1" rIns="407550" wrap="square" tIns="203775">
            <a:noAutofit/>
          </a:bodyPr>
          <a:lstStyle>
            <a:lvl1pPr indent="0" lvl="0" marL="0" marR="0" rtl="0" algn="r">
              <a:spcBef>
                <a:spcPts val="0"/>
              </a:spcBef>
              <a:spcAft>
                <a:spcPts val="0"/>
              </a:spcAft>
              <a:buNone/>
              <a:defRPr sz="6200">
                <a:solidFill>
                  <a:schemeClr val="dk1"/>
                </a:solidFill>
                <a:latin typeface="Times New Roman"/>
                <a:ea typeface="Times New Roman"/>
                <a:cs typeface="Times New Roman"/>
                <a:sym typeface="Times New Roman"/>
              </a:defRPr>
            </a:lvl1pPr>
            <a:lvl2pPr indent="0" lvl="1" marL="0" marR="0" rtl="0" algn="r">
              <a:spcBef>
                <a:spcPts val="0"/>
              </a:spcBef>
              <a:spcAft>
                <a:spcPts val="0"/>
              </a:spcAft>
              <a:buNone/>
              <a:defRPr sz="6200">
                <a:solidFill>
                  <a:schemeClr val="dk1"/>
                </a:solidFill>
                <a:latin typeface="Times New Roman"/>
                <a:ea typeface="Times New Roman"/>
                <a:cs typeface="Times New Roman"/>
                <a:sym typeface="Times New Roman"/>
              </a:defRPr>
            </a:lvl2pPr>
            <a:lvl3pPr indent="0" lvl="2" marL="0" marR="0" rtl="0" algn="r">
              <a:spcBef>
                <a:spcPts val="0"/>
              </a:spcBef>
              <a:spcAft>
                <a:spcPts val="0"/>
              </a:spcAft>
              <a:buNone/>
              <a:defRPr sz="6200">
                <a:solidFill>
                  <a:schemeClr val="dk1"/>
                </a:solidFill>
                <a:latin typeface="Times New Roman"/>
                <a:ea typeface="Times New Roman"/>
                <a:cs typeface="Times New Roman"/>
                <a:sym typeface="Times New Roman"/>
              </a:defRPr>
            </a:lvl3pPr>
            <a:lvl4pPr indent="0" lvl="3" marL="0" marR="0" rtl="0" algn="r">
              <a:spcBef>
                <a:spcPts val="0"/>
              </a:spcBef>
              <a:spcAft>
                <a:spcPts val="0"/>
              </a:spcAft>
              <a:buNone/>
              <a:defRPr sz="6200">
                <a:solidFill>
                  <a:schemeClr val="dk1"/>
                </a:solidFill>
                <a:latin typeface="Times New Roman"/>
                <a:ea typeface="Times New Roman"/>
                <a:cs typeface="Times New Roman"/>
                <a:sym typeface="Times New Roman"/>
              </a:defRPr>
            </a:lvl4pPr>
            <a:lvl5pPr indent="0" lvl="4" marL="0" marR="0" rtl="0" algn="r">
              <a:spcBef>
                <a:spcPts val="0"/>
              </a:spcBef>
              <a:spcAft>
                <a:spcPts val="0"/>
              </a:spcAft>
              <a:buNone/>
              <a:defRPr sz="6200">
                <a:solidFill>
                  <a:schemeClr val="dk1"/>
                </a:solidFill>
                <a:latin typeface="Times New Roman"/>
                <a:ea typeface="Times New Roman"/>
                <a:cs typeface="Times New Roman"/>
                <a:sym typeface="Times New Roman"/>
              </a:defRPr>
            </a:lvl5pPr>
            <a:lvl6pPr indent="0" lvl="5" marL="0" marR="0" rtl="0" algn="r">
              <a:spcBef>
                <a:spcPts val="0"/>
              </a:spcBef>
              <a:spcAft>
                <a:spcPts val="0"/>
              </a:spcAft>
              <a:buNone/>
              <a:defRPr sz="6200">
                <a:solidFill>
                  <a:schemeClr val="dk1"/>
                </a:solidFill>
                <a:latin typeface="Times New Roman"/>
                <a:ea typeface="Times New Roman"/>
                <a:cs typeface="Times New Roman"/>
                <a:sym typeface="Times New Roman"/>
              </a:defRPr>
            </a:lvl6pPr>
            <a:lvl7pPr indent="0" lvl="6" marL="0" marR="0" rtl="0" algn="r">
              <a:spcBef>
                <a:spcPts val="0"/>
              </a:spcBef>
              <a:spcAft>
                <a:spcPts val="0"/>
              </a:spcAft>
              <a:buNone/>
              <a:defRPr sz="6200">
                <a:solidFill>
                  <a:schemeClr val="dk1"/>
                </a:solidFill>
                <a:latin typeface="Times New Roman"/>
                <a:ea typeface="Times New Roman"/>
                <a:cs typeface="Times New Roman"/>
                <a:sym typeface="Times New Roman"/>
              </a:defRPr>
            </a:lvl7pPr>
            <a:lvl8pPr indent="0" lvl="7" marL="0" marR="0" rtl="0" algn="r">
              <a:spcBef>
                <a:spcPts val="0"/>
              </a:spcBef>
              <a:spcAft>
                <a:spcPts val="0"/>
              </a:spcAft>
              <a:buNone/>
              <a:defRPr sz="6200">
                <a:solidFill>
                  <a:schemeClr val="dk1"/>
                </a:solidFill>
                <a:latin typeface="Times New Roman"/>
                <a:ea typeface="Times New Roman"/>
                <a:cs typeface="Times New Roman"/>
                <a:sym typeface="Times New Roman"/>
              </a:defRPr>
            </a:lvl8pPr>
            <a:lvl9pPr indent="0" lvl="8" marL="0" marR="0" rtl="0" algn="r">
              <a:spcBef>
                <a:spcPts val="0"/>
              </a:spcBef>
              <a:spcAft>
                <a:spcPts val="0"/>
              </a:spcAft>
              <a:buNone/>
              <a:defRPr sz="6200">
                <a:solidFill>
                  <a:schemeClr val="dk1"/>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Shape 22"/>
          <p:cNvSpPr txBox="1"/>
          <p:nvPr>
            <p:ph type="title"/>
          </p:nvPr>
        </p:nvSpPr>
        <p:spPr>
          <a:xfrm>
            <a:off x="2468166" y="3901017"/>
            <a:ext cx="27982069" cy="7315200"/>
          </a:xfrm>
          <a:prstGeom prst="rect">
            <a:avLst/>
          </a:prstGeom>
          <a:noFill/>
          <a:ln>
            <a:noFill/>
          </a:ln>
        </p:spPr>
        <p:txBody>
          <a:bodyPr anchorCtr="0" anchor="ctr" bIns="203775" lIns="407550" spcFirstLastPara="1" rIns="407550" wrap="square" tIns="203775"/>
          <a:lstStyle>
            <a:lvl1pPr lvl="0"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9pPr>
          </a:lstStyle>
          <a:p/>
        </p:txBody>
      </p:sp>
      <p:sp>
        <p:nvSpPr>
          <p:cNvPr id="23" name="Shape 23"/>
          <p:cNvSpPr txBox="1"/>
          <p:nvPr>
            <p:ph idx="1" type="body"/>
          </p:nvPr>
        </p:nvSpPr>
        <p:spPr>
          <a:xfrm>
            <a:off x="2468166" y="12680952"/>
            <a:ext cx="27982069" cy="26333450"/>
          </a:xfrm>
          <a:prstGeom prst="rect">
            <a:avLst/>
          </a:prstGeom>
          <a:noFill/>
          <a:ln>
            <a:noFill/>
          </a:ln>
        </p:spPr>
        <p:txBody>
          <a:bodyPr anchorCtr="0" anchor="t" bIns="203775" lIns="407550" spcFirstLastPara="1" rIns="407550" wrap="square" tIns="203775"/>
          <a:lstStyle>
            <a:lvl1pPr indent="-1136650" lvl="0" marL="457200" marR="0" rtl="0" algn="l">
              <a:spcBef>
                <a:spcPts val="2860"/>
              </a:spcBef>
              <a:spcAft>
                <a:spcPts val="0"/>
              </a:spcAft>
              <a:buClr>
                <a:schemeClr val="dk1"/>
              </a:buClr>
              <a:buSzPts val="14300"/>
              <a:buFont typeface="Times New Roman"/>
              <a:buChar char="•"/>
              <a:defRPr b="0" i="0" sz="14300" u="none" cap="none" strike="noStrike">
                <a:solidFill>
                  <a:schemeClr val="dk1"/>
                </a:solidFill>
                <a:latin typeface="Times New Roman"/>
                <a:ea typeface="Times New Roman"/>
                <a:cs typeface="Times New Roman"/>
                <a:sym typeface="Times New Roman"/>
              </a:defRPr>
            </a:lvl1pPr>
            <a:lvl2pPr indent="-1022350" lvl="1" marL="914400" marR="0" rtl="0" algn="l">
              <a:spcBef>
                <a:spcPts val="2500"/>
              </a:spcBef>
              <a:spcAft>
                <a:spcPts val="0"/>
              </a:spcAft>
              <a:buClr>
                <a:schemeClr val="dk1"/>
              </a:buClr>
              <a:buSzPts val="12500"/>
              <a:buFont typeface="Times New Roman"/>
              <a:buChar char="–"/>
              <a:defRPr b="0" i="0" sz="12500" u="none" cap="none" strike="noStrike">
                <a:solidFill>
                  <a:schemeClr val="dk1"/>
                </a:solidFill>
                <a:latin typeface="Times New Roman"/>
                <a:ea typeface="Times New Roman"/>
                <a:cs typeface="Times New Roman"/>
                <a:sym typeface="Times New Roman"/>
              </a:defRPr>
            </a:lvl2pPr>
            <a:lvl3pPr indent="-908050" lvl="2" marL="1371600" marR="0" rtl="0" algn="l">
              <a:spcBef>
                <a:spcPts val="2140"/>
              </a:spcBef>
              <a:spcAft>
                <a:spcPts val="0"/>
              </a:spcAft>
              <a:buClr>
                <a:schemeClr val="dk1"/>
              </a:buClr>
              <a:buSzPts val="10700"/>
              <a:buFont typeface="Times New Roman"/>
              <a:buChar char="•"/>
              <a:defRPr b="0" i="0" sz="10700" u="none" cap="none" strike="noStrike">
                <a:solidFill>
                  <a:schemeClr val="dk1"/>
                </a:solidFill>
                <a:latin typeface="Times New Roman"/>
                <a:ea typeface="Times New Roman"/>
                <a:cs typeface="Times New Roman"/>
                <a:sym typeface="Times New Roman"/>
              </a:defRPr>
            </a:lvl3pPr>
            <a:lvl4pPr indent="-793750" lvl="3" marL="1828800" marR="0" rtl="0" algn="l">
              <a:spcBef>
                <a:spcPts val="1780"/>
              </a:spcBef>
              <a:spcAft>
                <a:spcPts val="0"/>
              </a:spcAft>
              <a:buClr>
                <a:schemeClr val="dk1"/>
              </a:buClr>
              <a:buSzPts val="8900"/>
              <a:buFont typeface="Times New Roman"/>
              <a:buChar char="–"/>
              <a:defRPr b="0" i="0" sz="8900" u="none" cap="none" strike="noStrike">
                <a:solidFill>
                  <a:schemeClr val="dk1"/>
                </a:solidFill>
                <a:latin typeface="Times New Roman"/>
                <a:ea typeface="Times New Roman"/>
                <a:cs typeface="Times New Roman"/>
                <a:sym typeface="Times New Roman"/>
              </a:defRPr>
            </a:lvl4pPr>
            <a:lvl5pPr indent="-793750" lvl="4" marL="2286000" marR="0" rtl="0" algn="l">
              <a:spcBef>
                <a:spcPts val="1780"/>
              </a:spcBef>
              <a:spcAft>
                <a:spcPts val="0"/>
              </a:spcAft>
              <a:buClr>
                <a:schemeClr val="dk1"/>
              </a:buClr>
              <a:buSzPts val="8900"/>
              <a:buFont typeface="Times New Roman"/>
              <a:buChar char="»"/>
              <a:defRPr b="0" i="0" sz="8900" u="none" cap="none" strike="noStrike">
                <a:solidFill>
                  <a:schemeClr val="dk1"/>
                </a:solidFill>
                <a:latin typeface="Times New Roman"/>
                <a:ea typeface="Times New Roman"/>
                <a:cs typeface="Times New Roman"/>
                <a:sym typeface="Times New Roman"/>
              </a:defRPr>
            </a:lvl5pPr>
            <a:lvl6pPr indent="-793750" lvl="5" marL="2743200" marR="0" rtl="0" algn="l">
              <a:spcBef>
                <a:spcPts val="1780"/>
              </a:spcBef>
              <a:spcAft>
                <a:spcPts val="0"/>
              </a:spcAft>
              <a:buClr>
                <a:schemeClr val="dk1"/>
              </a:buClr>
              <a:buSzPts val="8900"/>
              <a:buFont typeface="Times New Roman"/>
              <a:buChar char="»"/>
              <a:defRPr b="0" i="0" sz="8900" u="none" cap="none" strike="noStrike">
                <a:solidFill>
                  <a:schemeClr val="dk1"/>
                </a:solidFill>
                <a:latin typeface="Times New Roman"/>
                <a:ea typeface="Times New Roman"/>
                <a:cs typeface="Times New Roman"/>
                <a:sym typeface="Times New Roman"/>
              </a:defRPr>
            </a:lvl6pPr>
            <a:lvl7pPr indent="-793750" lvl="6" marL="3200400" marR="0" rtl="0" algn="l">
              <a:spcBef>
                <a:spcPts val="1780"/>
              </a:spcBef>
              <a:spcAft>
                <a:spcPts val="0"/>
              </a:spcAft>
              <a:buClr>
                <a:schemeClr val="dk1"/>
              </a:buClr>
              <a:buSzPts val="8900"/>
              <a:buFont typeface="Times New Roman"/>
              <a:buChar char="»"/>
              <a:defRPr b="0" i="0" sz="8900" u="none" cap="none" strike="noStrike">
                <a:solidFill>
                  <a:schemeClr val="dk1"/>
                </a:solidFill>
                <a:latin typeface="Times New Roman"/>
                <a:ea typeface="Times New Roman"/>
                <a:cs typeface="Times New Roman"/>
                <a:sym typeface="Times New Roman"/>
              </a:defRPr>
            </a:lvl7pPr>
            <a:lvl8pPr indent="-793750" lvl="7" marL="3657600" marR="0" rtl="0" algn="l">
              <a:spcBef>
                <a:spcPts val="1780"/>
              </a:spcBef>
              <a:spcAft>
                <a:spcPts val="0"/>
              </a:spcAft>
              <a:buClr>
                <a:schemeClr val="dk1"/>
              </a:buClr>
              <a:buSzPts val="8900"/>
              <a:buFont typeface="Times New Roman"/>
              <a:buChar char="»"/>
              <a:defRPr b="0" i="0" sz="8900" u="none" cap="none" strike="noStrike">
                <a:solidFill>
                  <a:schemeClr val="dk1"/>
                </a:solidFill>
                <a:latin typeface="Times New Roman"/>
                <a:ea typeface="Times New Roman"/>
                <a:cs typeface="Times New Roman"/>
                <a:sym typeface="Times New Roman"/>
              </a:defRPr>
            </a:lvl8pPr>
            <a:lvl9pPr indent="-793750" lvl="8" marL="4114800" marR="0" rtl="0" algn="l">
              <a:spcBef>
                <a:spcPts val="1780"/>
              </a:spcBef>
              <a:spcAft>
                <a:spcPts val="0"/>
              </a:spcAft>
              <a:buClr>
                <a:schemeClr val="dk1"/>
              </a:buClr>
              <a:buSzPts val="8900"/>
              <a:buFont typeface="Times New Roman"/>
              <a:buChar char="»"/>
              <a:defRPr b="0" i="0" sz="8900" u="none" cap="none" strike="noStrike">
                <a:solidFill>
                  <a:schemeClr val="dk1"/>
                </a:solidFill>
                <a:latin typeface="Times New Roman"/>
                <a:ea typeface="Times New Roman"/>
                <a:cs typeface="Times New Roman"/>
                <a:sym typeface="Times New Roman"/>
              </a:defRPr>
            </a:lvl9pPr>
          </a:lstStyle>
          <a:p/>
        </p:txBody>
      </p:sp>
      <p:sp>
        <p:nvSpPr>
          <p:cNvPr id="24" name="Shape 24"/>
          <p:cNvSpPr txBox="1"/>
          <p:nvPr>
            <p:ph idx="10" type="dt"/>
          </p:nvPr>
        </p:nvSpPr>
        <p:spPr>
          <a:xfrm>
            <a:off x="2468166" y="39990184"/>
            <a:ext cx="6858000" cy="2925233"/>
          </a:xfrm>
          <a:prstGeom prst="rect">
            <a:avLst/>
          </a:prstGeom>
          <a:noFill/>
          <a:ln>
            <a:noFill/>
          </a:ln>
        </p:spPr>
        <p:txBody>
          <a:bodyPr anchorCtr="0" anchor="t" bIns="203775" lIns="407550" spcFirstLastPara="1" rIns="407550" wrap="square" tIns="203775"/>
          <a:lstStyle>
            <a:lvl1pPr lvl="0" marR="0" rtl="0" algn="l">
              <a:spcBef>
                <a:spcPts val="0"/>
              </a:spcBef>
              <a:spcAft>
                <a:spcPts val="0"/>
              </a:spcAft>
              <a:buSzPts val="1400"/>
              <a:buNone/>
              <a:defRPr sz="62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2pPr>
            <a:lvl3pPr lvl="2"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3pPr>
            <a:lvl4pPr lvl="3"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4pPr>
            <a:lvl5pPr lvl="4"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5pPr>
            <a:lvl6pPr lvl="5"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6pPr>
            <a:lvl7pPr lvl="6"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7pPr>
            <a:lvl8pPr lvl="7"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8pPr>
            <a:lvl9pPr lvl="8"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9pPr>
          </a:lstStyle>
          <a:p/>
        </p:txBody>
      </p:sp>
      <p:sp>
        <p:nvSpPr>
          <p:cNvPr id="25" name="Shape 25"/>
          <p:cNvSpPr txBox="1"/>
          <p:nvPr>
            <p:ph idx="11" type="ftr"/>
          </p:nvPr>
        </p:nvSpPr>
        <p:spPr>
          <a:xfrm>
            <a:off x="11247835" y="39990184"/>
            <a:ext cx="10422731" cy="2925233"/>
          </a:xfrm>
          <a:prstGeom prst="rect">
            <a:avLst/>
          </a:prstGeom>
          <a:noFill/>
          <a:ln>
            <a:noFill/>
          </a:ln>
        </p:spPr>
        <p:txBody>
          <a:bodyPr anchorCtr="0" anchor="t" bIns="203775" lIns="407550" spcFirstLastPara="1" rIns="407550" wrap="square" tIns="203775"/>
          <a:lstStyle>
            <a:lvl1pPr lvl="0" marR="0" rtl="0" algn="ctr">
              <a:spcBef>
                <a:spcPts val="0"/>
              </a:spcBef>
              <a:spcAft>
                <a:spcPts val="0"/>
              </a:spcAft>
              <a:buSzPts val="1400"/>
              <a:buNone/>
              <a:defRPr sz="62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2pPr>
            <a:lvl3pPr lvl="2"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3pPr>
            <a:lvl4pPr lvl="3"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4pPr>
            <a:lvl5pPr lvl="4"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5pPr>
            <a:lvl6pPr lvl="5"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6pPr>
            <a:lvl7pPr lvl="6"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7pPr>
            <a:lvl8pPr lvl="7"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8pPr>
            <a:lvl9pPr lvl="8"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9pPr>
          </a:lstStyle>
          <a:p/>
        </p:txBody>
      </p:sp>
      <p:sp>
        <p:nvSpPr>
          <p:cNvPr id="26" name="Shape 26"/>
          <p:cNvSpPr txBox="1"/>
          <p:nvPr>
            <p:ph idx="12" type="sldNum"/>
          </p:nvPr>
        </p:nvSpPr>
        <p:spPr>
          <a:xfrm>
            <a:off x="23592234" y="39990184"/>
            <a:ext cx="6858000" cy="2925233"/>
          </a:xfrm>
          <a:prstGeom prst="rect">
            <a:avLst/>
          </a:prstGeom>
          <a:noFill/>
          <a:ln>
            <a:noFill/>
          </a:ln>
        </p:spPr>
        <p:txBody>
          <a:bodyPr anchorCtr="0" anchor="t" bIns="203775" lIns="407550" spcFirstLastPara="1" rIns="407550" wrap="square" tIns="203775">
            <a:noAutofit/>
          </a:bodyPr>
          <a:lstStyle>
            <a:lvl1pPr indent="0" lvl="0" marL="0" marR="0" rtl="0" algn="r">
              <a:spcBef>
                <a:spcPts val="0"/>
              </a:spcBef>
              <a:spcAft>
                <a:spcPts val="0"/>
              </a:spcAft>
              <a:buNone/>
              <a:defRPr sz="6200">
                <a:solidFill>
                  <a:schemeClr val="dk1"/>
                </a:solidFill>
                <a:latin typeface="Times New Roman"/>
                <a:ea typeface="Times New Roman"/>
                <a:cs typeface="Times New Roman"/>
                <a:sym typeface="Times New Roman"/>
              </a:defRPr>
            </a:lvl1pPr>
            <a:lvl2pPr indent="0" lvl="1" marL="0" marR="0" rtl="0" algn="r">
              <a:spcBef>
                <a:spcPts val="0"/>
              </a:spcBef>
              <a:spcAft>
                <a:spcPts val="0"/>
              </a:spcAft>
              <a:buNone/>
              <a:defRPr sz="6200">
                <a:solidFill>
                  <a:schemeClr val="dk1"/>
                </a:solidFill>
                <a:latin typeface="Times New Roman"/>
                <a:ea typeface="Times New Roman"/>
                <a:cs typeface="Times New Roman"/>
                <a:sym typeface="Times New Roman"/>
              </a:defRPr>
            </a:lvl2pPr>
            <a:lvl3pPr indent="0" lvl="2" marL="0" marR="0" rtl="0" algn="r">
              <a:spcBef>
                <a:spcPts val="0"/>
              </a:spcBef>
              <a:spcAft>
                <a:spcPts val="0"/>
              </a:spcAft>
              <a:buNone/>
              <a:defRPr sz="6200">
                <a:solidFill>
                  <a:schemeClr val="dk1"/>
                </a:solidFill>
                <a:latin typeface="Times New Roman"/>
                <a:ea typeface="Times New Roman"/>
                <a:cs typeface="Times New Roman"/>
                <a:sym typeface="Times New Roman"/>
              </a:defRPr>
            </a:lvl3pPr>
            <a:lvl4pPr indent="0" lvl="3" marL="0" marR="0" rtl="0" algn="r">
              <a:spcBef>
                <a:spcPts val="0"/>
              </a:spcBef>
              <a:spcAft>
                <a:spcPts val="0"/>
              </a:spcAft>
              <a:buNone/>
              <a:defRPr sz="6200">
                <a:solidFill>
                  <a:schemeClr val="dk1"/>
                </a:solidFill>
                <a:latin typeface="Times New Roman"/>
                <a:ea typeface="Times New Roman"/>
                <a:cs typeface="Times New Roman"/>
                <a:sym typeface="Times New Roman"/>
              </a:defRPr>
            </a:lvl4pPr>
            <a:lvl5pPr indent="0" lvl="4" marL="0" marR="0" rtl="0" algn="r">
              <a:spcBef>
                <a:spcPts val="0"/>
              </a:spcBef>
              <a:spcAft>
                <a:spcPts val="0"/>
              </a:spcAft>
              <a:buNone/>
              <a:defRPr sz="6200">
                <a:solidFill>
                  <a:schemeClr val="dk1"/>
                </a:solidFill>
                <a:latin typeface="Times New Roman"/>
                <a:ea typeface="Times New Roman"/>
                <a:cs typeface="Times New Roman"/>
                <a:sym typeface="Times New Roman"/>
              </a:defRPr>
            </a:lvl5pPr>
            <a:lvl6pPr indent="0" lvl="5" marL="0" marR="0" rtl="0" algn="r">
              <a:spcBef>
                <a:spcPts val="0"/>
              </a:spcBef>
              <a:spcAft>
                <a:spcPts val="0"/>
              </a:spcAft>
              <a:buNone/>
              <a:defRPr sz="6200">
                <a:solidFill>
                  <a:schemeClr val="dk1"/>
                </a:solidFill>
                <a:latin typeface="Times New Roman"/>
                <a:ea typeface="Times New Roman"/>
                <a:cs typeface="Times New Roman"/>
                <a:sym typeface="Times New Roman"/>
              </a:defRPr>
            </a:lvl6pPr>
            <a:lvl7pPr indent="0" lvl="6" marL="0" marR="0" rtl="0" algn="r">
              <a:spcBef>
                <a:spcPts val="0"/>
              </a:spcBef>
              <a:spcAft>
                <a:spcPts val="0"/>
              </a:spcAft>
              <a:buNone/>
              <a:defRPr sz="6200">
                <a:solidFill>
                  <a:schemeClr val="dk1"/>
                </a:solidFill>
                <a:latin typeface="Times New Roman"/>
                <a:ea typeface="Times New Roman"/>
                <a:cs typeface="Times New Roman"/>
                <a:sym typeface="Times New Roman"/>
              </a:defRPr>
            </a:lvl7pPr>
            <a:lvl8pPr indent="0" lvl="7" marL="0" marR="0" rtl="0" algn="r">
              <a:spcBef>
                <a:spcPts val="0"/>
              </a:spcBef>
              <a:spcAft>
                <a:spcPts val="0"/>
              </a:spcAft>
              <a:buNone/>
              <a:defRPr sz="6200">
                <a:solidFill>
                  <a:schemeClr val="dk1"/>
                </a:solidFill>
                <a:latin typeface="Times New Roman"/>
                <a:ea typeface="Times New Roman"/>
                <a:cs typeface="Times New Roman"/>
                <a:sym typeface="Times New Roman"/>
              </a:defRPr>
            </a:lvl8pPr>
            <a:lvl9pPr indent="0" lvl="8" marL="0" marR="0" rtl="0" algn="r">
              <a:spcBef>
                <a:spcPts val="0"/>
              </a:spcBef>
              <a:spcAft>
                <a:spcPts val="0"/>
              </a:spcAft>
              <a:buNone/>
              <a:defRPr sz="6200">
                <a:solidFill>
                  <a:schemeClr val="dk1"/>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Shape 28"/>
          <p:cNvSpPr txBox="1"/>
          <p:nvPr>
            <p:ph type="title"/>
          </p:nvPr>
        </p:nvSpPr>
        <p:spPr>
          <a:xfrm>
            <a:off x="2600326" y="28204597"/>
            <a:ext cx="27981048" cy="8716433"/>
          </a:xfrm>
          <a:prstGeom prst="rect">
            <a:avLst/>
          </a:prstGeom>
          <a:noFill/>
          <a:ln>
            <a:noFill/>
          </a:ln>
        </p:spPr>
        <p:txBody>
          <a:bodyPr anchorCtr="0" anchor="t" bIns="203775" lIns="407550" spcFirstLastPara="1" rIns="407550" wrap="square" tIns="203775"/>
          <a:lstStyle>
            <a:lvl1pPr lvl="0" marR="0" rtl="0" algn="l">
              <a:spcBef>
                <a:spcPts val="0"/>
              </a:spcBef>
              <a:spcAft>
                <a:spcPts val="0"/>
              </a:spcAft>
              <a:buSzPts val="1400"/>
              <a:buNone/>
              <a:defRPr b="1" i="0" sz="40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9pPr>
          </a:lstStyle>
          <a:p/>
        </p:txBody>
      </p:sp>
      <p:sp>
        <p:nvSpPr>
          <p:cNvPr id="29" name="Shape 29"/>
          <p:cNvSpPr txBox="1"/>
          <p:nvPr>
            <p:ph idx="1" type="body"/>
          </p:nvPr>
        </p:nvSpPr>
        <p:spPr>
          <a:xfrm>
            <a:off x="2600326" y="18603384"/>
            <a:ext cx="27981048" cy="9601200"/>
          </a:xfrm>
          <a:prstGeom prst="rect">
            <a:avLst/>
          </a:prstGeom>
          <a:noFill/>
          <a:ln>
            <a:noFill/>
          </a:ln>
        </p:spPr>
        <p:txBody>
          <a:bodyPr anchorCtr="0" anchor="b" bIns="203775" lIns="407550" spcFirstLastPara="1" rIns="407550" wrap="square" tIns="203775"/>
          <a:lstStyle>
            <a:lvl1pPr indent="-228600" lvl="0" marL="457200"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1pPr>
            <a:lvl2pPr indent="-228600" lvl="1" marL="914400" marR="0" rtl="0" algn="l">
              <a:spcBef>
                <a:spcPts val="360"/>
              </a:spcBef>
              <a:spcAft>
                <a:spcPts val="0"/>
              </a:spcAft>
              <a:buClr>
                <a:schemeClr val="dk1"/>
              </a:buClr>
              <a:buSzPts val="1800"/>
              <a:buFont typeface="Times New Roman"/>
              <a:buNone/>
              <a:defRPr b="0" i="0" sz="18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20"/>
              </a:spcBef>
              <a:spcAft>
                <a:spcPts val="0"/>
              </a:spcAft>
              <a:buClr>
                <a:schemeClr val="dk1"/>
              </a:buClr>
              <a:buSzPts val="1600"/>
              <a:buFont typeface="Times New Roman"/>
              <a:buNone/>
              <a:defRPr b="0" i="0" sz="16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6pPr>
            <a:lvl7pPr indent="-228600" lvl="6" marL="32004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7pPr>
            <a:lvl8pPr indent="-228600" lvl="7" marL="36576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8pPr>
            <a:lvl9pPr indent="-228600" lvl="8" marL="41148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9pPr>
          </a:lstStyle>
          <a:p/>
        </p:txBody>
      </p:sp>
      <p:sp>
        <p:nvSpPr>
          <p:cNvPr id="30" name="Shape 30"/>
          <p:cNvSpPr txBox="1"/>
          <p:nvPr>
            <p:ph idx="10" type="dt"/>
          </p:nvPr>
        </p:nvSpPr>
        <p:spPr>
          <a:xfrm>
            <a:off x="2468166" y="39990184"/>
            <a:ext cx="6858000" cy="2925233"/>
          </a:xfrm>
          <a:prstGeom prst="rect">
            <a:avLst/>
          </a:prstGeom>
          <a:noFill/>
          <a:ln>
            <a:noFill/>
          </a:ln>
        </p:spPr>
        <p:txBody>
          <a:bodyPr anchorCtr="0" anchor="t" bIns="203775" lIns="407550" spcFirstLastPara="1" rIns="407550" wrap="square" tIns="203775"/>
          <a:lstStyle>
            <a:lvl1pPr lvl="0" marR="0" rtl="0" algn="l">
              <a:spcBef>
                <a:spcPts val="0"/>
              </a:spcBef>
              <a:spcAft>
                <a:spcPts val="0"/>
              </a:spcAft>
              <a:buSzPts val="1400"/>
              <a:buNone/>
              <a:defRPr sz="62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2pPr>
            <a:lvl3pPr lvl="2"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3pPr>
            <a:lvl4pPr lvl="3"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4pPr>
            <a:lvl5pPr lvl="4"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5pPr>
            <a:lvl6pPr lvl="5"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6pPr>
            <a:lvl7pPr lvl="6"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7pPr>
            <a:lvl8pPr lvl="7"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8pPr>
            <a:lvl9pPr lvl="8"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9pPr>
          </a:lstStyle>
          <a:p/>
        </p:txBody>
      </p:sp>
      <p:sp>
        <p:nvSpPr>
          <p:cNvPr id="31" name="Shape 31"/>
          <p:cNvSpPr txBox="1"/>
          <p:nvPr>
            <p:ph idx="11" type="ftr"/>
          </p:nvPr>
        </p:nvSpPr>
        <p:spPr>
          <a:xfrm>
            <a:off x="11247835" y="39990184"/>
            <a:ext cx="10422731" cy="2925233"/>
          </a:xfrm>
          <a:prstGeom prst="rect">
            <a:avLst/>
          </a:prstGeom>
          <a:noFill/>
          <a:ln>
            <a:noFill/>
          </a:ln>
        </p:spPr>
        <p:txBody>
          <a:bodyPr anchorCtr="0" anchor="t" bIns="203775" lIns="407550" spcFirstLastPara="1" rIns="407550" wrap="square" tIns="203775"/>
          <a:lstStyle>
            <a:lvl1pPr lvl="0" marR="0" rtl="0" algn="ctr">
              <a:spcBef>
                <a:spcPts val="0"/>
              </a:spcBef>
              <a:spcAft>
                <a:spcPts val="0"/>
              </a:spcAft>
              <a:buSzPts val="1400"/>
              <a:buNone/>
              <a:defRPr sz="62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2pPr>
            <a:lvl3pPr lvl="2"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3pPr>
            <a:lvl4pPr lvl="3"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4pPr>
            <a:lvl5pPr lvl="4"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5pPr>
            <a:lvl6pPr lvl="5"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6pPr>
            <a:lvl7pPr lvl="6"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7pPr>
            <a:lvl8pPr lvl="7"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8pPr>
            <a:lvl9pPr lvl="8"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9pPr>
          </a:lstStyle>
          <a:p/>
        </p:txBody>
      </p:sp>
      <p:sp>
        <p:nvSpPr>
          <p:cNvPr id="32" name="Shape 32"/>
          <p:cNvSpPr txBox="1"/>
          <p:nvPr>
            <p:ph idx="12" type="sldNum"/>
          </p:nvPr>
        </p:nvSpPr>
        <p:spPr>
          <a:xfrm>
            <a:off x="23592234" y="39990184"/>
            <a:ext cx="6858000" cy="2925233"/>
          </a:xfrm>
          <a:prstGeom prst="rect">
            <a:avLst/>
          </a:prstGeom>
          <a:noFill/>
          <a:ln>
            <a:noFill/>
          </a:ln>
        </p:spPr>
        <p:txBody>
          <a:bodyPr anchorCtr="0" anchor="t" bIns="203775" lIns="407550" spcFirstLastPara="1" rIns="407550" wrap="square" tIns="203775">
            <a:noAutofit/>
          </a:bodyPr>
          <a:lstStyle>
            <a:lvl1pPr indent="0" lvl="0" marL="0" marR="0" rtl="0" algn="r">
              <a:spcBef>
                <a:spcPts val="0"/>
              </a:spcBef>
              <a:spcAft>
                <a:spcPts val="0"/>
              </a:spcAft>
              <a:buNone/>
              <a:defRPr sz="6200">
                <a:solidFill>
                  <a:schemeClr val="dk1"/>
                </a:solidFill>
                <a:latin typeface="Times New Roman"/>
                <a:ea typeface="Times New Roman"/>
                <a:cs typeface="Times New Roman"/>
                <a:sym typeface="Times New Roman"/>
              </a:defRPr>
            </a:lvl1pPr>
            <a:lvl2pPr indent="0" lvl="1" marL="0" marR="0" rtl="0" algn="r">
              <a:spcBef>
                <a:spcPts val="0"/>
              </a:spcBef>
              <a:spcAft>
                <a:spcPts val="0"/>
              </a:spcAft>
              <a:buNone/>
              <a:defRPr sz="6200">
                <a:solidFill>
                  <a:schemeClr val="dk1"/>
                </a:solidFill>
                <a:latin typeface="Times New Roman"/>
                <a:ea typeface="Times New Roman"/>
                <a:cs typeface="Times New Roman"/>
                <a:sym typeface="Times New Roman"/>
              </a:defRPr>
            </a:lvl2pPr>
            <a:lvl3pPr indent="0" lvl="2" marL="0" marR="0" rtl="0" algn="r">
              <a:spcBef>
                <a:spcPts val="0"/>
              </a:spcBef>
              <a:spcAft>
                <a:spcPts val="0"/>
              </a:spcAft>
              <a:buNone/>
              <a:defRPr sz="6200">
                <a:solidFill>
                  <a:schemeClr val="dk1"/>
                </a:solidFill>
                <a:latin typeface="Times New Roman"/>
                <a:ea typeface="Times New Roman"/>
                <a:cs typeface="Times New Roman"/>
                <a:sym typeface="Times New Roman"/>
              </a:defRPr>
            </a:lvl3pPr>
            <a:lvl4pPr indent="0" lvl="3" marL="0" marR="0" rtl="0" algn="r">
              <a:spcBef>
                <a:spcPts val="0"/>
              </a:spcBef>
              <a:spcAft>
                <a:spcPts val="0"/>
              </a:spcAft>
              <a:buNone/>
              <a:defRPr sz="6200">
                <a:solidFill>
                  <a:schemeClr val="dk1"/>
                </a:solidFill>
                <a:latin typeface="Times New Roman"/>
                <a:ea typeface="Times New Roman"/>
                <a:cs typeface="Times New Roman"/>
                <a:sym typeface="Times New Roman"/>
              </a:defRPr>
            </a:lvl4pPr>
            <a:lvl5pPr indent="0" lvl="4" marL="0" marR="0" rtl="0" algn="r">
              <a:spcBef>
                <a:spcPts val="0"/>
              </a:spcBef>
              <a:spcAft>
                <a:spcPts val="0"/>
              </a:spcAft>
              <a:buNone/>
              <a:defRPr sz="6200">
                <a:solidFill>
                  <a:schemeClr val="dk1"/>
                </a:solidFill>
                <a:latin typeface="Times New Roman"/>
                <a:ea typeface="Times New Roman"/>
                <a:cs typeface="Times New Roman"/>
                <a:sym typeface="Times New Roman"/>
              </a:defRPr>
            </a:lvl5pPr>
            <a:lvl6pPr indent="0" lvl="5" marL="0" marR="0" rtl="0" algn="r">
              <a:spcBef>
                <a:spcPts val="0"/>
              </a:spcBef>
              <a:spcAft>
                <a:spcPts val="0"/>
              </a:spcAft>
              <a:buNone/>
              <a:defRPr sz="6200">
                <a:solidFill>
                  <a:schemeClr val="dk1"/>
                </a:solidFill>
                <a:latin typeface="Times New Roman"/>
                <a:ea typeface="Times New Roman"/>
                <a:cs typeface="Times New Roman"/>
                <a:sym typeface="Times New Roman"/>
              </a:defRPr>
            </a:lvl6pPr>
            <a:lvl7pPr indent="0" lvl="6" marL="0" marR="0" rtl="0" algn="r">
              <a:spcBef>
                <a:spcPts val="0"/>
              </a:spcBef>
              <a:spcAft>
                <a:spcPts val="0"/>
              </a:spcAft>
              <a:buNone/>
              <a:defRPr sz="6200">
                <a:solidFill>
                  <a:schemeClr val="dk1"/>
                </a:solidFill>
                <a:latin typeface="Times New Roman"/>
                <a:ea typeface="Times New Roman"/>
                <a:cs typeface="Times New Roman"/>
                <a:sym typeface="Times New Roman"/>
              </a:defRPr>
            </a:lvl7pPr>
            <a:lvl8pPr indent="0" lvl="7" marL="0" marR="0" rtl="0" algn="r">
              <a:spcBef>
                <a:spcPts val="0"/>
              </a:spcBef>
              <a:spcAft>
                <a:spcPts val="0"/>
              </a:spcAft>
              <a:buNone/>
              <a:defRPr sz="6200">
                <a:solidFill>
                  <a:schemeClr val="dk1"/>
                </a:solidFill>
                <a:latin typeface="Times New Roman"/>
                <a:ea typeface="Times New Roman"/>
                <a:cs typeface="Times New Roman"/>
                <a:sym typeface="Times New Roman"/>
              </a:defRPr>
            </a:lvl8pPr>
            <a:lvl9pPr indent="0" lvl="8" marL="0" marR="0" rtl="0" algn="r">
              <a:spcBef>
                <a:spcPts val="0"/>
              </a:spcBef>
              <a:spcAft>
                <a:spcPts val="0"/>
              </a:spcAft>
              <a:buNone/>
              <a:defRPr sz="6200">
                <a:solidFill>
                  <a:schemeClr val="dk1"/>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Shape 34"/>
          <p:cNvSpPr txBox="1"/>
          <p:nvPr>
            <p:ph type="title"/>
          </p:nvPr>
        </p:nvSpPr>
        <p:spPr>
          <a:xfrm>
            <a:off x="2468166" y="3901017"/>
            <a:ext cx="27982069" cy="7315200"/>
          </a:xfrm>
          <a:prstGeom prst="rect">
            <a:avLst/>
          </a:prstGeom>
          <a:noFill/>
          <a:ln>
            <a:noFill/>
          </a:ln>
        </p:spPr>
        <p:txBody>
          <a:bodyPr anchorCtr="0" anchor="ctr" bIns="203775" lIns="407550" spcFirstLastPara="1" rIns="407550" wrap="square" tIns="203775"/>
          <a:lstStyle>
            <a:lvl1pPr lvl="0"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9pPr>
          </a:lstStyle>
          <a:p/>
        </p:txBody>
      </p:sp>
      <p:sp>
        <p:nvSpPr>
          <p:cNvPr id="35" name="Shape 35"/>
          <p:cNvSpPr txBox="1"/>
          <p:nvPr>
            <p:ph idx="1" type="body"/>
          </p:nvPr>
        </p:nvSpPr>
        <p:spPr>
          <a:xfrm>
            <a:off x="2468680" y="12680964"/>
            <a:ext cx="13941537" cy="26333450"/>
          </a:xfrm>
          <a:prstGeom prst="rect">
            <a:avLst/>
          </a:prstGeom>
          <a:noFill/>
          <a:ln>
            <a:noFill/>
          </a:ln>
        </p:spPr>
        <p:txBody>
          <a:bodyPr anchorCtr="0" anchor="t" bIns="203775" lIns="407550" spcFirstLastPara="1" rIns="407550" wrap="square" tIns="203775"/>
          <a:lstStyle>
            <a:lvl1pPr indent="-406400" lvl="0" marL="4572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1pPr>
            <a:lvl2pPr indent="-381000" lvl="1" marL="9144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2pPr>
            <a:lvl3pPr indent="-355600" lvl="2" marL="1371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36" name="Shape 36"/>
          <p:cNvSpPr txBox="1"/>
          <p:nvPr>
            <p:ph idx="2" type="body"/>
          </p:nvPr>
        </p:nvSpPr>
        <p:spPr>
          <a:xfrm>
            <a:off x="16508188" y="12680964"/>
            <a:ext cx="13941537" cy="26333450"/>
          </a:xfrm>
          <a:prstGeom prst="rect">
            <a:avLst/>
          </a:prstGeom>
          <a:noFill/>
          <a:ln>
            <a:noFill/>
          </a:ln>
        </p:spPr>
        <p:txBody>
          <a:bodyPr anchorCtr="0" anchor="t" bIns="203775" lIns="407550" spcFirstLastPara="1" rIns="407550" wrap="square" tIns="203775"/>
          <a:lstStyle>
            <a:lvl1pPr indent="-406400" lvl="0" marL="4572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1pPr>
            <a:lvl2pPr indent="-381000" lvl="1" marL="9144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2pPr>
            <a:lvl3pPr indent="-355600" lvl="2" marL="1371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37" name="Shape 37"/>
          <p:cNvSpPr txBox="1"/>
          <p:nvPr>
            <p:ph idx="10" type="dt"/>
          </p:nvPr>
        </p:nvSpPr>
        <p:spPr>
          <a:xfrm>
            <a:off x="2468166" y="39990184"/>
            <a:ext cx="6858000" cy="2925233"/>
          </a:xfrm>
          <a:prstGeom prst="rect">
            <a:avLst/>
          </a:prstGeom>
          <a:noFill/>
          <a:ln>
            <a:noFill/>
          </a:ln>
        </p:spPr>
        <p:txBody>
          <a:bodyPr anchorCtr="0" anchor="t" bIns="203775" lIns="407550" spcFirstLastPara="1" rIns="407550" wrap="square" tIns="203775"/>
          <a:lstStyle>
            <a:lvl1pPr lvl="0" marR="0" rtl="0" algn="l">
              <a:spcBef>
                <a:spcPts val="0"/>
              </a:spcBef>
              <a:spcAft>
                <a:spcPts val="0"/>
              </a:spcAft>
              <a:buSzPts val="1400"/>
              <a:buNone/>
              <a:defRPr sz="62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2pPr>
            <a:lvl3pPr lvl="2"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3pPr>
            <a:lvl4pPr lvl="3"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4pPr>
            <a:lvl5pPr lvl="4"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5pPr>
            <a:lvl6pPr lvl="5"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6pPr>
            <a:lvl7pPr lvl="6"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7pPr>
            <a:lvl8pPr lvl="7"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8pPr>
            <a:lvl9pPr lvl="8"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9pPr>
          </a:lstStyle>
          <a:p/>
        </p:txBody>
      </p:sp>
      <p:sp>
        <p:nvSpPr>
          <p:cNvPr id="38" name="Shape 38"/>
          <p:cNvSpPr txBox="1"/>
          <p:nvPr>
            <p:ph idx="11" type="ftr"/>
          </p:nvPr>
        </p:nvSpPr>
        <p:spPr>
          <a:xfrm>
            <a:off x="11247835" y="39990184"/>
            <a:ext cx="10422731" cy="2925233"/>
          </a:xfrm>
          <a:prstGeom prst="rect">
            <a:avLst/>
          </a:prstGeom>
          <a:noFill/>
          <a:ln>
            <a:noFill/>
          </a:ln>
        </p:spPr>
        <p:txBody>
          <a:bodyPr anchorCtr="0" anchor="t" bIns="203775" lIns="407550" spcFirstLastPara="1" rIns="407550" wrap="square" tIns="203775"/>
          <a:lstStyle>
            <a:lvl1pPr lvl="0" marR="0" rtl="0" algn="ctr">
              <a:spcBef>
                <a:spcPts val="0"/>
              </a:spcBef>
              <a:spcAft>
                <a:spcPts val="0"/>
              </a:spcAft>
              <a:buSzPts val="1400"/>
              <a:buNone/>
              <a:defRPr sz="62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2pPr>
            <a:lvl3pPr lvl="2"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3pPr>
            <a:lvl4pPr lvl="3"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4pPr>
            <a:lvl5pPr lvl="4"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5pPr>
            <a:lvl6pPr lvl="5"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6pPr>
            <a:lvl7pPr lvl="6"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7pPr>
            <a:lvl8pPr lvl="7"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8pPr>
            <a:lvl9pPr lvl="8"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9pPr>
          </a:lstStyle>
          <a:p/>
        </p:txBody>
      </p:sp>
      <p:sp>
        <p:nvSpPr>
          <p:cNvPr id="39" name="Shape 39"/>
          <p:cNvSpPr txBox="1"/>
          <p:nvPr>
            <p:ph idx="12" type="sldNum"/>
          </p:nvPr>
        </p:nvSpPr>
        <p:spPr>
          <a:xfrm>
            <a:off x="23592234" y="39990184"/>
            <a:ext cx="6858000" cy="2925233"/>
          </a:xfrm>
          <a:prstGeom prst="rect">
            <a:avLst/>
          </a:prstGeom>
          <a:noFill/>
          <a:ln>
            <a:noFill/>
          </a:ln>
        </p:spPr>
        <p:txBody>
          <a:bodyPr anchorCtr="0" anchor="t" bIns="203775" lIns="407550" spcFirstLastPara="1" rIns="407550" wrap="square" tIns="203775">
            <a:noAutofit/>
          </a:bodyPr>
          <a:lstStyle>
            <a:lvl1pPr indent="0" lvl="0" marL="0" marR="0" rtl="0" algn="r">
              <a:spcBef>
                <a:spcPts val="0"/>
              </a:spcBef>
              <a:spcAft>
                <a:spcPts val="0"/>
              </a:spcAft>
              <a:buNone/>
              <a:defRPr sz="6200">
                <a:solidFill>
                  <a:schemeClr val="dk1"/>
                </a:solidFill>
                <a:latin typeface="Times New Roman"/>
                <a:ea typeface="Times New Roman"/>
                <a:cs typeface="Times New Roman"/>
                <a:sym typeface="Times New Roman"/>
              </a:defRPr>
            </a:lvl1pPr>
            <a:lvl2pPr indent="0" lvl="1" marL="0" marR="0" rtl="0" algn="r">
              <a:spcBef>
                <a:spcPts val="0"/>
              </a:spcBef>
              <a:spcAft>
                <a:spcPts val="0"/>
              </a:spcAft>
              <a:buNone/>
              <a:defRPr sz="6200">
                <a:solidFill>
                  <a:schemeClr val="dk1"/>
                </a:solidFill>
                <a:latin typeface="Times New Roman"/>
                <a:ea typeface="Times New Roman"/>
                <a:cs typeface="Times New Roman"/>
                <a:sym typeface="Times New Roman"/>
              </a:defRPr>
            </a:lvl2pPr>
            <a:lvl3pPr indent="0" lvl="2" marL="0" marR="0" rtl="0" algn="r">
              <a:spcBef>
                <a:spcPts val="0"/>
              </a:spcBef>
              <a:spcAft>
                <a:spcPts val="0"/>
              </a:spcAft>
              <a:buNone/>
              <a:defRPr sz="6200">
                <a:solidFill>
                  <a:schemeClr val="dk1"/>
                </a:solidFill>
                <a:latin typeface="Times New Roman"/>
                <a:ea typeface="Times New Roman"/>
                <a:cs typeface="Times New Roman"/>
                <a:sym typeface="Times New Roman"/>
              </a:defRPr>
            </a:lvl3pPr>
            <a:lvl4pPr indent="0" lvl="3" marL="0" marR="0" rtl="0" algn="r">
              <a:spcBef>
                <a:spcPts val="0"/>
              </a:spcBef>
              <a:spcAft>
                <a:spcPts val="0"/>
              </a:spcAft>
              <a:buNone/>
              <a:defRPr sz="6200">
                <a:solidFill>
                  <a:schemeClr val="dk1"/>
                </a:solidFill>
                <a:latin typeface="Times New Roman"/>
                <a:ea typeface="Times New Roman"/>
                <a:cs typeface="Times New Roman"/>
                <a:sym typeface="Times New Roman"/>
              </a:defRPr>
            </a:lvl4pPr>
            <a:lvl5pPr indent="0" lvl="4" marL="0" marR="0" rtl="0" algn="r">
              <a:spcBef>
                <a:spcPts val="0"/>
              </a:spcBef>
              <a:spcAft>
                <a:spcPts val="0"/>
              </a:spcAft>
              <a:buNone/>
              <a:defRPr sz="6200">
                <a:solidFill>
                  <a:schemeClr val="dk1"/>
                </a:solidFill>
                <a:latin typeface="Times New Roman"/>
                <a:ea typeface="Times New Roman"/>
                <a:cs typeface="Times New Roman"/>
                <a:sym typeface="Times New Roman"/>
              </a:defRPr>
            </a:lvl5pPr>
            <a:lvl6pPr indent="0" lvl="5" marL="0" marR="0" rtl="0" algn="r">
              <a:spcBef>
                <a:spcPts val="0"/>
              </a:spcBef>
              <a:spcAft>
                <a:spcPts val="0"/>
              </a:spcAft>
              <a:buNone/>
              <a:defRPr sz="6200">
                <a:solidFill>
                  <a:schemeClr val="dk1"/>
                </a:solidFill>
                <a:latin typeface="Times New Roman"/>
                <a:ea typeface="Times New Roman"/>
                <a:cs typeface="Times New Roman"/>
                <a:sym typeface="Times New Roman"/>
              </a:defRPr>
            </a:lvl6pPr>
            <a:lvl7pPr indent="0" lvl="6" marL="0" marR="0" rtl="0" algn="r">
              <a:spcBef>
                <a:spcPts val="0"/>
              </a:spcBef>
              <a:spcAft>
                <a:spcPts val="0"/>
              </a:spcAft>
              <a:buNone/>
              <a:defRPr sz="6200">
                <a:solidFill>
                  <a:schemeClr val="dk1"/>
                </a:solidFill>
                <a:latin typeface="Times New Roman"/>
                <a:ea typeface="Times New Roman"/>
                <a:cs typeface="Times New Roman"/>
                <a:sym typeface="Times New Roman"/>
              </a:defRPr>
            </a:lvl7pPr>
            <a:lvl8pPr indent="0" lvl="7" marL="0" marR="0" rtl="0" algn="r">
              <a:spcBef>
                <a:spcPts val="0"/>
              </a:spcBef>
              <a:spcAft>
                <a:spcPts val="0"/>
              </a:spcAft>
              <a:buNone/>
              <a:defRPr sz="6200">
                <a:solidFill>
                  <a:schemeClr val="dk1"/>
                </a:solidFill>
                <a:latin typeface="Times New Roman"/>
                <a:ea typeface="Times New Roman"/>
                <a:cs typeface="Times New Roman"/>
                <a:sym typeface="Times New Roman"/>
              </a:defRPr>
            </a:lvl8pPr>
            <a:lvl9pPr indent="0" lvl="8" marL="0" marR="0" rtl="0" algn="r">
              <a:spcBef>
                <a:spcPts val="0"/>
              </a:spcBef>
              <a:spcAft>
                <a:spcPts val="0"/>
              </a:spcAft>
              <a:buNone/>
              <a:defRPr sz="6200">
                <a:solidFill>
                  <a:schemeClr val="dk1"/>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Shape 41"/>
          <p:cNvSpPr txBox="1"/>
          <p:nvPr>
            <p:ph type="title"/>
          </p:nvPr>
        </p:nvSpPr>
        <p:spPr>
          <a:xfrm>
            <a:off x="1646126" y="1756833"/>
            <a:ext cx="29626153" cy="7315200"/>
          </a:xfrm>
          <a:prstGeom prst="rect">
            <a:avLst/>
          </a:prstGeom>
          <a:noFill/>
          <a:ln>
            <a:noFill/>
          </a:ln>
        </p:spPr>
        <p:txBody>
          <a:bodyPr anchorCtr="0" anchor="ctr" bIns="203775" lIns="407550" spcFirstLastPara="1" rIns="407550" wrap="square" tIns="203775"/>
          <a:lstStyle>
            <a:lvl1pPr lvl="0"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9pPr>
          </a:lstStyle>
          <a:p/>
        </p:txBody>
      </p:sp>
      <p:sp>
        <p:nvSpPr>
          <p:cNvPr id="42" name="Shape 42"/>
          <p:cNvSpPr txBox="1"/>
          <p:nvPr>
            <p:ph idx="1" type="body"/>
          </p:nvPr>
        </p:nvSpPr>
        <p:spPr>
          <a:xfrm>
            <a:off x="1646125" y="9825580"/>
            <a:ext cx="14544675" cy="4093633"/>
          </a:xfrm>
          <a:prstGeom prst="rect">
            <a:avLst/>
          </a:prstGeom>
          <a:noFill/>
          <a:ln>
            <a:noFill/>
          </a:ln>
        </p:spPr>
        <p:txBody>
          <a:bodyPr anchorCtr="0" anchor="b" bIns="203775" lIns="407550" spcFirstLastPara="1" rIns="407550" wrap="square" tIns="203775"/>
          <a:lstStyle>
            <a:lvl1pPr indent="-228600" lvl="0" marL="457200" marR="0" rtl="0" algn="l">
              <a:spcBef>
                <a:spcPts val="480"/>
              </a:spcBef>
              <a:spcAft>
                <a:spcPts val="0"/>
              </a:spcAft>
              <a:buClr>
                <a:schemeClr val="dk1"/>
              </a:buClr>
              <a:buSzPts val="2400"/>
              <a:buFont typeface="Times New Roman"/>
              <a:buNone/>
              <a:defRPr b="1" i="0" sz="2400" u="none" cap="none" strike="noStrike">
                <a:solidFill>
                  <a:schemeClr val="dk1"/>
                </a:solidFill>
                <a:latin typeface="Times New Roman"/>
                <a:ea typeface="Times New Roman"/>
                <a:cs typeface="Times New Roman"/>
                <a:sym typeface="Times New Roman"/>
              </a:defRPr>
            </a:lvl1pPr>
            <a:lvl2pPr indent="-228600" lvl="1" marL="914400" marR="0" rtl="0" algn="l">
              <a:spcBef>
                <a:spcPts val="400"/>
              </a:spcBef>
              <a:spcAft>
                <a:spcPts val="0"/>
              </a:spcAft>
              <a:buClr>
                <a:schemeClr val="dk1"/>
              </a:buClr>
              <a:buSzPts val="2000"/>
              <a:buFont typeface="Times New Roman"/>
              <a:buNone/>
              <a:defRPr b="1" i="0" sz="20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Clr>
                <a:schemeClr val="dk1"/>
              </a:buClr>
              <a:buSzPts val="1800"/>
              <a:buFont typeface="Times New Roman"/>
              <a:buNone/>
              <a:defRPr b="1" i="0" sz="18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6pPr>
            <a:lvl7pPr indent="-228600" lvl="6" marL="32004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7pPr>
            <a:lvl8pPr indent="-228600" lvl="7" marL="36576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8pPr>
            <a:lvl9pPr indent="-228600" lvl="8" marL="41148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9pPr>
          </a:lstStyle>
          <a:p/>
        </p:txBody>
      </p:sp>
      <p:sp>
        <p:nvSpPr>
          <p:cNvPr id="43" name="Shape 43"/>
          <p:cNvSpPr txBox="1"/>
          <p:nvPr>
            <p:ph idx="2" type="body"/>
          </p:nvPr>
        </p:nvSpPr>
        <p:spPr>
          <a:xfrm>
            <a:off x="1646125" y="13919213"/>
            <a:ext cx="14544675" cy="25287818"/>
          </a:xfrm>
          <a:prstGeom prst="rect">
            <a:avLst/>
          </a:prstGeom>
          <a:noFill/>
          <a:ln>
            <a:noFill/>
          </a:ln>
        </p:spPr>
        <p:txBody>
          <a:bodyPr anchorCtr="0" anchor="t" bIns="203775" lIns="407550" spcFirstLastPara="1" rIns="407550" wrap="square" tIns="203775"/>
          <a:lstStyle>
            <a:lvl1pPr indent="-381000" lvl="0" marL="4572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1pPr>
            <a:lvl2pPr indent="-355600" lvl="1" marL="914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2pPr>
            <a:lvl3pPr indent="-342900" lvl="2" marL="13716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3pPr>
            <a:lvl4pPr indent="-330200" lvl="3" marL="18288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4pPr>
            <a:lvl5pPr indent="-330200" lvl="4" marL="22860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5pPr>
            <a:lvl6pPr indent="-330200" lvl="5" marL="27432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6pPr>
            <a:lvl7pPr indent="-330200" lvl="6" marL="32004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7pPr>
            <a:lvl8pPr indent="-330200" lvl="7" marL="36576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8pPr>
            <a:lvl9pPr indent="-330200" lvl="8" marL="41148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9pPr>
          </a:lstStyle>
          <a:p/>
        </p:txBody>
      </p:sp>
      <p:sp>
        <p:nvSpPr>
          <p:cNvPr id="44" name="Shape 44"/>
          <p:cNvSpPr txBox="1"/>
          <p:nvPr>
            <p:ph idx="3" type="body"/>
          </p:nvPr>
        </p:nvSpPr>
        <p:spPr>
          <a:xfrm>
            <a:off x="16722498" y="9825580"/>
            <a:ext cx="14549778" cy="4093633"/>
          </a:xfrm>
          <a:prstGeom prst="rect">
            <a:avLst/>
          </a:prstGeom>
          <a:noFill/>
          <a:ln>
            <a:noFill/>
          </a:ln>
        </p:spPr>
        <p:txBody>
          <a:bodyPr anchorCtr="0" anchor="b" bIns="203775" lIns="407550" spcFirstLastPara="1" rIns="407550" wrap="square" tIns="203775"/>
          <a:lstStyle>
            <a:lvl1pPr indent="-228600" lvl="0" marL="457200" marR="0" rtl="0" algn="l">
              <a:spcBef>
                <a:spcPts val="480"/>
              </a:spcBef>
              <a:spcAft>
                <a:spcPts val="0"/>
              </a:spcAft>
              <a:buClr>
                <a:schemeClr val="dk1"/>
              </a:buClr>
              <a:buSzPts val="2400"/>
              <a:buFont typeface="Times New Roman"/>
              <a:buNone/>
              <a:defRPr b="1" i="0" sz="2400" u="none" cap="none" strike="noStrike">
                <a:solidFill>
                  <a:schemeClr val="dk1"/>
                </a:solidFill>
                <a:latin typeface="Times New Roman"/>
                <a:ea typeface="Times New Roman"/>
                <a:cs typeface="Times New Roman"/>
                <a:sym typeface="Times New Roman"/>
              </a:defRPr>
            </a:lvl1pPr>
            <a:lvl2pPr indent="-228600" lvl="1" marL="914400" marR="0" rtl="0" algn="l">
              <a:spcBef>
                <a:spcPts val="400"/>
              </a:spcBef>
              <a:spcAft>
                <a:spcPts val="0"/>
              </a:spcAft>
              <a:buClr>
                <a:schemeClr val="dk1"/>
              </a:buClr>
              <a:buSzPts val="2000"/>
              <a:buFont typeface="Times New Roman"/>
              <a:buNone/>
              <a:defRPr b="1" i="0" sz="20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Clr>
                <a:schemeClr val="dk1"/>
              </a:buClr>
              <a:buSzPts val="1800"/>
              <a:buFont typeface="Times New Roman"/>
              <a:buNone/>
              <a:defRPr b="1" i="0" sz="18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6pPr>
            <a:lvl7pPr indent="-228600" lvl="6" marL="32004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7pPr>
            <a:lvl8pPr indent="-228600" lvl="7" marL="36576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8pPr>
            <a:lvl9pPr indent="-228600" lvl="8" marL="41148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9pPr>
          </a:lstStyle>
          <a:p/>
        </p:txBody>
      </p:sp>
      <p:sp>
        <p:nvSpPr>
          <p:cNvPr id="45" name="Shape 45"/>
          <p:cNvSpPr txBox="1"/>
          <p:nvPr>
            <p:ph idx="4" type="body"/>
          </p:nvPr>
        </p:nvSpPr>
        <p:spPr>
          <a:xfrm>
            <a:off x="16722498" y="13919213"/>
            <a:ext cx="14549778" cy="25287818"/>
          </a:xfrm>
          <a:prstGeom prst="rect">
            <a:avLst/>
          </a:prstGeom>
          <a:noFill/>
          <a:ln>
            <a:noFill/>
          </a:ln>
        </p:spPr>
        <p:txBody>
          <a:bodyPr anchorCtr="0" anchor="t" bIns="203775" lIns="407550" spcFirstLastPara="1" rIns="407550" wrap="square" tIns="203775"/>
          <a:lstStyle>
            <a:lvl1pPr indent="-381000" lvl="0" marL="4572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1pPr>
            <a:lvl2pPr indent="-355600" lvl="1" marL="914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2pPr>
            <a:lvl3pPr indent="-342900" lvl="2" marL="13716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3pPr>
            <a:lvl4pPr indent="-330200" lvl="3" marL="18288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4pPr>
            <a:lvl5pPr indent="-330200" lvl="4" marL="22860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5pPr>
            <a:lvl6pPr indent="-330200" lvl="5" marL="27432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6pPr>
            <a:lvl7pPr indent="-330200" lvl="6" marL="32004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7pPr>
            <a:lvl8pPr indent="-330200" lvl="7" marL="36576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8pPr>
            <a:lvl9pPr indent="-330200" lvl="8" marL="41148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9pPr>
          </a:lstStyle>
          <a:p/>
        </p:txBody>
      </p:sp>
      <p:sp>
        <p:nvSpPr>
          <p:cNvPr id="46" name="Shape 46"/>
          <p:cNvSpPr txBox="1"/>
          <p:nvPr>
            <p:ph idx="10" type="dt"/>
          </p:nvPr>
        </p:nvSpPr>
        <p:spPr>
          <a:xfrm>
            <a:off x="2468166" y="39990184"/>
            <a:ext cx="6858000" cy="2925233"/>
          </a:xfrm>
          <a:prstGeom prst="rect">
            <a:avLst/>
          </a:prstGeom>
          <a:noFill/>
          <a:ln>
            <a:noFill/>
          </a:ln>
        </p:spPr>
        <p:txBody>
          <a:bodyPr anchorCtr="0" anchor="t" bIns="203775" lIns="407550" spcFirstLastPara="1" rIns="407550" wrap="square" tIns="203775"/>
          <a:lstStyle>
            <a:lvl1pPr lvl="0" marR="0" rtl="0" algn="l">
              <a:spcBef>
                <a:spcPts val="0"/>
              </a:spcBef>
              <a:spcAft>
                <a:spcPts val="0"/>
              </a:spcAft>
              <a:buSzPts val="1400"/>
              <a:buNone/>
              <a:defRPr sz="62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2pPr>
            <a:lvl3pPr lvl="2"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3pPr>
            <a:lvl4pPr lvl="3"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4pPr>
            <a:lvl5pPr lvl="4"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5pPr>
            <a:lvl6pPr lvl="5"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6pPr>
            <a:lvl7pPr lvl="6"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7pPr>
            <a:lvl8pPr lvl="7"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8pPr>
            <a:lvl9pPr lvl="8"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9pPr>
          </a:lstStyle>
          <a:p/>
        </p:txBody>
      </p:sp>
      <p:sp>
        <p:nvSpPr>
          <p:cNvPr id="47" name="Shape 47"/>
          <p:cNvSpPr txBox="1"/>
          <p:nvPr>
            <p:ph idx="11" type="ftr"/>
          </p:nvPr>
        </p:nvSpPr>
        <p:spPr>
          <a:xfrm>
            <a:off x="11247835" y="39990184"/>
            <a:ext cx="10422731" cy="2925233"/>
          </a:xfrm>
          <a:prstGeom prst="rect">
            <a:avLst/>
          </a:prstGeom>
          <a:noFill/>
          <a:ln>
            <a:noFill/>
          </a:ln>
        </p:spPr>
        <p:txBody>
          <a:bodyPr anchorCtr="0" anchor="t" bIns="203775" lIns="407550" spcFirstLastPara="1" rIns="407550" wrap="square" tIns="203775"/>
          <a:lstStyle>
            <a:lvl1pPr lvl="0" marR="0" rtl="0" algn="ctr">
              <a:spcBef>
                <a:spcPts val="0"/>
              </a:spcBef>
              <a:spcAft>
                <a:spcPts val="0"/>
              </a:spcAft>
              <a:buSzPts val="1400"/>
              <a:buNone/>
              <a:defRPr sz="62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2pPr>
            <a:lvl3pPr lvl="2"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3pPr>
            <a:lvl4pPr lvl="3"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4pPr>
            <a:lvl5pPr lvl="4"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5pPr>
            <a:lvl6pPr lvl="5"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6pPr>
            <a:lvl7pPr lvl="6"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7pPr>
            <a:lvl8pPr lvl="7"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8pPr>
            <a:lvl9pPr lvl="8"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9pPr>
          </a:lstStyle>
          <a:p/>
        </p:txBody>
      </p:sp>
      <p:sp>
        <p:nvSpPr>
          <p:cNvPr id="48" name="Shape 48"/>
          <p:cNvSpPr txBox="1"/>
          <p:nvPr>
            <p:ph idx="12" type="sldNum"/>
          </p:nvPr>
        </p:nvSpPr>
        <p:spPr>
          <a:xfrm>
            <a:off x="23592234" y="39990184"/>
            <a:ext cx="6858000" cy="2925233"/>
          </a:xfrm>
          <a:prstGeom prst="rect">
            <a:avLst/>
          </a:prstGeom>
          <a:noFill/>
          <a:ln>
            <a:noFill/>
          </a:ln>
        </p:spPr>
        <p:txBody>
          <a:bodyPr anchorCtr="0" anchor="t" bIns="203775" lIns="407550" spcFirstLastPara="1" rIns="407550" wrap="square" tIns="203775">
            <a:noAutofit/>
          </a:bodyPr>
          <a:lstStyle>
            <a:lvl1pPr indent="0" lvl="0" marL="0" marR="0" rtl="0" algn="r">
              <a:spcBef>
                <a:spcPts val="0"/>
              </a:spcBef>
              <a:spcAft>
                <a:spcPts val="0"/>
              </a:spcAft>
              <a:buNone/>
              <a:defRPr sz="6200">
                <a:solidFill>
                  <a:schemeClr val="dk1"/>
                </a:solidFill>
                <a:latin typeface="Times New Roman"/>
                <a:ea typeface="Times New Roman"/>
                <a:cs typeface="Times New Roman"/>
                <a:sym typeface="Times New Roman"/>
              </a:defRPr>
            </a:lvl1pPr>
            <a:lvl2pPr indent="0" lvl="1" marL="0" marR="0" rtl="0" algn="r">
              <a:spcBef>
                <a:spcPts val="0"/>
              </a:spcBef>
              <a:spcAft>
                <a:spcPts val="0"/>
              </a:spcAft>
              <a:buNone/>
              <a:defRPr sz="6200">
                <a:solidFill>
                  <a:schemeClr val="dk1"/>
                </a:solidFill>
                <a:latin typeface="Times New Roman"/>
                <a:ea typeface="Times New Roman"/>
                <a:cs typeface="Times New Roman"/>
                <a:sym typeface="Times New Roman"/>
              </a:defRPr>
            </a:lvl2pPr>
            <a:lvl3pPr indent="0" lvl="2" marL="0" marR="0" rtl="0" algn="r">
              <a:spcBef>
                <a:spcPts val="0"/>
              </a:spcBef>
              <a:spcAft>
                <a:spcPts val="0"/>
              </a:spcAft>
              <a:buNone/>
              <a:defRPr sz="6200">
                <a:solidFill>
                  <a:schemeClr val="dk1"/>
                </a:solidFill>
                <a:latin typeface="Times New Roman"/>
                <a:ea typeface="Times New Roman"/>
                <a:cs typeface="Times New Roman"/>
                <a:sym typeface="Times New Roman"/>
              </a:defRPr>
            </a:lvl3pPr>
            <a:lvl4pPr indent="0" lvl="3" marL="0" marR="0" rtl="0" algn="r">
              <a:spcBef>
                <a:spcPts val="0"/>
              </a:spcBef>
              <a:spcAft>
                <a:spcPts val="0"/>
              </a:spcAft>
              <a:buNone/>
              <a:defRPr sz="6200">
                <a:solidFill>
                  <a:schemeClr val="dk1"/>
                </a:solidFill>
                <a:latin typeface="Times New Roman"/>
                <a:ea typeface="Times New Roman"/>
                <a:cs typeface="Times New Roman"/>
                <a:sym typeface="Times New Roman"/>
              </a:defRPr>
            </a:lvl4pPr>
            <a:lvl5pPr indent="0" lvl="4" marL="0" marR="0" rtl="0" algn="r">
              <a:spcBef>
                <a:spcPts val="0"/>
              </a:spcBef>
              <a:spcAft>
                <a:spcPts val="0"/>
              </a:spcAft>
              <a:buNone/>
              <a:defRPr sz="6200">
                <a:solidFill>
                  <a:schemeClr val="dk1"/>
                </a:solidFill>
                <a:latin typeface="Times New Roman"/>
                <a:ea typeface="Times New Roman"/>
                <a:cs typeface="Times New Roman"/>
                <a:sym typeface="Times New Roman"/>
              </a:defRPr>
            </a:lvl5pPr>
            <a:lvl6pPr indent="0" lvl="5" marL="0" marR="0" rtl="0" algn="r">
              <a:spcBef>
                <a:spcPts val="0"/>
              </a:spcBef>
              <a:spcAft>
                <a:spcPts val="0"/>
              </a:spcAft>
              <a:buNone/>
              <a:defRPr sz="6200">
                <a:solidFill>
                  <a:schemeClr val="dk1"/>
                </a:solidFill>
                <a:latin typeface="Times New Roman"/>
                <a:ea typeface="Times New Roman"/>
                <a:cs typeface="Times New Roman"/>
                <a:sym typeface="Times New Roman"/>
              </a:defRPr>
            </a:lvl6pPr>
            <a:lvl7pPr indent="0" lvl="6" marL="0" marR="0" rtl="0" algn="r">
              <a:spcBef>
                <a:spcPts val="0"/>
              </a:spcBef>
              <a:spcAft>
                <a:spcPts val="0"/>
              </a:spcAft>
              <a:buNone/>
              <a:defRPr sz="6200">
                <a:solidFill>
                  <a:schemeClr val="dk1"/>
                </a:solidFill>
                <a:latin typeface="Times New Roman"/>
                <a:ea typeface="Times New Roman"/>
                <a:cs typeface="Times New Roman"/>
                <a:sym typeface="Times New Roman"/>
              </a:defRPr>
            </a:lvl7pPr>
            <a:lvl8pPr indent="0" lvl="7" marL="0" marR="0" rtl="0" algn="r">
              <a:spcBef>
                <a:spcPts val="0"/>
              </a:spcBef>
              <a:spcAft>
                <a:spcPts val="0"/>
              </a:spcAft>
              <a:buNone/>
              <a:defRPr sz="6200">
                <a:solidFill>
                  <a:schemeClr val="dk1"/>
                </a:solidFill>
                <a:latin typeface="Times New Roman"/>
                <a:ea typeface="Times New Roman"/>
                <a:cs typeface="Times New Roman"/>
                <a:sym typeface="Times New Roman"/>
              </a:defRPr>
            </a:lvl8pPr>
            <a:lvl9pPr indent="0" lvl="8" marL="0" marR="0" rtl="0" algn="r">
              <a:spcBef>
                <a:spcPts val="0"/>
              </a:spcBef>
              <a:spcAft>
                <a:spcPts val="0"/>
              </a:spcAft>
              <a:buNone/>
              <a:defRPr sz="6200">
                <a:solidFill>
                  <a:schemeClr val="dk1"/>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Shape 50"/>
          <p:cNvSpPr txBox="1"/>
          <p:nvPr>
            <p:ph type="title"/>
          </p:nvPr>
        </p:nvSpPr>
        <p:spPr>
          <a:xfrm>
            <a:off x="2468166" y="3901017"/>
            <a:ext cx="27982069" cy="7315200"/>
          </a:xfrm>
          <a:prstGeom prst="rect">
            <a:avLst/>
          </a:prstGeom>
          <a:noFill/>
          <a:ln>
            <a:noFill/>
          </a:ln>
        </p:spPr>
        <p:txBody>
          <a:bodyPr anchorCtr="0" anchor="ctr" bIns="203775" lIns="407550" spcFirstLastPara="1" rIns="407550" wrap="square" tIns="203775"/>
          <a:lstStyle>
            <a:lvl1pPr lvl="0"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9pPr>
          </a:lstStyle>
          <a:p/>
        </p:txBody>
      </p:sp>
      <p:sp>
        <p:nvSpPr>
          <p:cNvPr id="51" name="Shape 51"/>
          <p:cNvSpPr txBox="1"/>
          <p:nvPr>
            <p:ph idx="10" type="dt"/>
          </p:nvPr>
        </p:nvSpPr>
        <p:spPr>
          <a:xfrm>
            <a:off x="2468166" y="39990184"/>
            <a:ext cx="6858000" cy="2925233"/>
          </a:xfrm>
          <a:prstGeom prst="rect">
            <a:avLst/>
          </a:prstGeom>
          <a:noFill/>
          <a:ln>
            <a:noFill/>
          </a:ln>
        </p:spPr>
        <p:txBody>
          <a:bodyPr anchorCtr="0" anchor="t" bIns="203775" lIns="407550" spcFirstLastPara="1" rIns="407550" wrap="square" tIns="203775"/>
          <a:lstStyle>
            <a:lvl1pPr lvl="0" marR="0" rtl="0" algn="l">
              <a:spcBef>
                <a:spcPts val="0"/>
              </a:spcBef>
              <a:spcAft>
                <a:spcPts val="0"/>
              </a:spcAft>
              <a:buSzPts val="1400"/>
              <a:buNone/>
              <a:defRPr sz="62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2pPr>
            <a:lvl3pPr lvl="2"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3pPr>
            <a:lvl4pPr lvl="3"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4pPr>
            <a:lvl5pPr lvl="4"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5pPr>
            <a:lvl6pPr lvl="5"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6pPr>
            <a:lvl7pPr lvl="6"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7pPr>
            <a:lvl8pPr lvl="7"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8pPr>
            <a:lvl9pPr lvl="8"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9pPr>
          </a:lstStyle>
          <a:p/>
        </p:txBody>
      </p:sp>
      <p:sp>
        <p:nvSpPr>
          <p:cNvPr id="52" name="Shape 52"/>
          <p:cNvSpPr txBox="1"/>
          <p:nvPr>
            <p:ph idx="11" type="ftr"/>
          </p:nvPr>
        </p:nvSpPr>
        <p:spPr>
          <a:xfrm>
            <a:off x="11247835" y="39990184"/>
            <a:ext cx="10422731" cy="2925233"/>
          </a:xfrm>
          <a:prstGeom prst="rect">
            <a:avLst/>
          </a:prstGeom>
          <a:noFill/>
          <a:ln>
            <a:noFill/>
          </a:ln>
        </p:spPr>
        <p:txBody>
          <a:bodyPr anchorCtr="0" anchor="t" bIns="203775" lIns="407550" spcFirstLastPara="1" rIns="407550" wrap="square" tIns="203775"/>
          <a:lstStyle>
            <a:lvl1pPr lvl="0" marR="0" rtl="0" algn="ctr">
              <a:spcBef>
                <a:spcPts val="0"/>
              </a:spcBef>
              <a:spcAft>
                <a:spcPts val="0"/>
              </a:spcAft>
              <a:buSzPts val="1400"/>
              <a:buNone/>
              <a:defRPr sz="62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2pPr>
            <a:lvl3pPr lvl="2"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3pPr>
            <a:lvl4pPr lvl="3"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4pPr>
            <a:lvl5pPr lvl="4"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5pPr>
            <a:lvl6pPr lvl="5"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6pPr>
            <a:lvl7pPr lvl="6"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7pPr>
            <a:lvl8pPr lvl="7"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8pPr>
            <a:lvl9pPr lvl="8"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9pPr>
          </a:lstStyle>
          <a:p/>
        </p:txBody>
      </p:sp>
      <p:sp>
        <p:nvSpPr>
          <p:cNvPr id="53" name="Shape 53"/>
          <p:cNvSpPr txBox="1"/>
          <p:nvPr>
            <p:ph idx="12" type="sldNum"/>
          </p:nvPr>
        </p:nvSpPr>
        <p:spPr>
          <a:xfrm>
            <a:off x="23592234" y="39990184"/>
            <a:ext cx="6858000" cy="2925233"/>
          </a:xfrm>
          <a:prstGeom prst="rect">
            <a:avLst/>
          </a:prstGeom>
          <a:noFill/>
          <a:ln>
            <a:noFill/>
          </a:ln>
        </p:spPr>
        <p:txBody>
          <a:bodyPr anchorCtr="0" anchor="t" bIns="203775" lIns="407550" spcFirstLastPara="1" rIns="407550" wrap="square" tIns="203775">
            <a:noAutofit/>
          </a:bodyPr>
          <a:lstStyle>
            <a:lvl1pPr indent="0" lvl="0" marL="0" marR="0" rtl="0" algn="r">
              <a:spcBef>
                <a:spcPts val="0"/>
              </a:spcBef>
              <a:spcAft>
                <a:spcPts val="0"/>
              </a:spcAft>
              <a:buNone/>
              <a:defRPr sz="6200">
                <a:solidFill>
                  <a:schemeClr val="dk1"/>
                </a:solidFill>
                <a:latin typeface="Times New Roman"/>
                <a:ea typeface="Times New Roman"/>
                <a:cs typeface="Times New Roman"/>
                <a:sym typeface="Times New Roman"/>
              </a:defRPr>
            </a:lvl1pPr>
            <a:lvl2pPr indent="0" lvl="1" marL="0" marR="0" rtl="0" algn="r">
              <a:spcBef>
                <a:spcPts val="0"/>
              </a:spcBef>
              <a:spcAft>
                <a:spcPts val="0"/>
              </a:spcAft>
              <a:buNone/>
              <a:defRPr sz="6200">
                <a:solidFill>
                  <a:schemeClr val="dk1"/>
                </a:solidFill>
                <a:latin typeface="Times New Roman"/>
                <a:ea typeface="Times New Roman"/>
                <a:cs typeface="Times New Roman"/>
                <a:sym typeface="Times New Roman"/>
              </a:defRPr>
            </a:lvl2pPr>
            <a:lvl3pPr indent="0" lvl="2" marL="0" marR="0" rtl="0" algn="r">
              <a:spcBef>
                <a:spcPts val="0"/>
              </a:spcBef>
              <a:spcAft>
                <a:spcPts val="0"/>
              </a:spcAft>
              <a:buNone/>
              <a:defRPr sz="6200">
                <a:solidFill>
                  <a:schemeClr val="dk1"/>
                </a:solidFill>
                <a:latin typeface="Times New Roman"/>
                <a:ea typeface="Times New Roman"/>
                <a:cs typeface="Times New Roman"/>
                <a:sym typeface="Times New Roman"/>
              </a:defRPr>
            </a:lvl3pPr>
            <a:lvl4pPr indent="0" lvl="3" marL="0" marR="0" rtl="0" algn="r">
              <a:spcBef>
                <a:spcPts val="0"/>
              </a:spcBef>
              <a:spcAft>
                <a:spcPts val="0"/>
              </a:spcAft>
              <a:buNone/>
              <a:defRPr sz="6200">
                <a:solidFill>
                  <a:schemeClr val="dk1"/>
                </a:solidFill>
                <a:latin typeface="Times New Roman"/>
                <a:ea typeface="Times New Roman"/>
                <a:cs typeface="Times New Roman"/>
                <a:sym typeface="Times New Roman"/>
              </a:defRPr>
            </a:lvl4pPr>
            <a:lvl5pPr indent="0" lvl="4" marL="0" marR="0" rtl="0" algn="r">
              <a:spcBef>
                <a:spcPts val="0"/>
              </a:spcBef>
              <a:spcAft>
                <a:spcPts val="0"/>
              </a:spcAft>
              <a:buNone/>
              <a:defRPr sz="6200">
                <a:solidFill>
                  <a:schemeClr val="dk1"/>
                </a:solidFill>
                <a:latin typeface="Times New Roman"/>
                <a:ea typeface="Times New Roman"/>
                <a:cs typeface="Times New Roman"/>
                <a:sym typeface="Times New Roman"/>
              </a:defRPr>
            </a:lvl5pPr>
            <a:lvl6pPr indent="0" lvl="5" marL="0" marR="0" rtl="0" algn="r">
              <a:spcBef>
                <a:spcPts val="0"/>
              </a:spcBef>
              <a:spcAft>
                <a:spcPts val="0"/>
              </a:spcAft>
              <a:buNone/>
              <a:defRPr sz="6200">
                <a:solidFill>
                  <a:schemeClr val="dk1"/>
                </a:solidFill>
                <a:latin typeface="Times New Roman"/>
                <a:ea typeface="Times New Roman"/>
                <a:cs typeface="Times New Roman"/>
                <a:sym typeface="Times New Roman"/>
              </a:defRPr>
            </a:lvl6pPr>
            <a:lvl7pPr indent="0" lvl="6" marL="0" marR="0" rtl="0" algn="r">
              <a:spcBef>
                <a:spcPts val="0"/>
              </a:spcBef>
              <a:spcAft>
                <a:spcPts val="0"/>
              </a:spcAft>
              <a:buNone/>
              <a:defRPr sz="6200">
                <a:solidFill>
                  <a:schemeClr val="dk1"/>
                </a:solidFill>
                <a:latin typeface="Times New Roman"/>
                <a:ea typeface="Times New Roman"/>
                <a:cs typeface="Times New Roman"/>
                <a:sym typeface="Times New Roman"/>
              </a:defRPr>
            </a:lvl7pPr>
            <a:lvl8pPr indent="0" lvl="7" marL="0" marR="0" rtl="0" algn="r">
              <a:spcBef>
                <a:spcPts val="0"/>
              </a:spcBef>
              <a:spcAft>
                <a:spcPts val="0"/>
              </a:spcAft>
              <a:buNone/>
              <a:defRPr sz="6200">
                <a:solidFill>
                  <a:schemeClr val="dk1"/>
                </a:solidFill>
                <a:latin typeface="Times New Roman"/>
                <a:ea typeface="Times New Roman"/>
                <a:cs typeface="Times New Roman"/>
                <a:sym typeface="Times New Roman"/>
              </a:defRPr>
            </a:lvl8pPr>
            <a:lvl9pPr indent="0" lvl="8" marL="0" marR="0" rtl="0" algn="r">
              <a:spcBef>
                <a:spcPts val="0"/>
              </a:spcBef>
              <a:spcAft>
                <a:spcPts val="0"/>
              </a:spcAft>
              <a:buNone/>
              <a:defRPr sz="6200">
                <a:solidFill>
                  <a:schemeClr val="dk1"/>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Shape 55"/>
          <p:cNvSpPr txBox="1"/>
          <p:nvPr>
            <p:ph type="title"/>
          </p:nvPr>
        </p:nvSpPr>
        <p:spPr>
          <a:xfrm>
            <a:off x="1646125" y="1748367"/>
            <a:ext cx="10829925" cy="7435851"/>
          </a:xfrm>
          <a:prstGeom prst="rect">
            <a:avLst/>
          </a:prstGeom>
          <a:noFill/>
          <a:ln>
            <a:noFill/>
          </a:ln>
        </p:spPr>
        <p:txBody>
          <a:bodyPr anchorCtr="0" anchor="b" bIns="203775" lIns="407550" spcFirstLastPara="1" rIns="407550" wrap="square" tIns="203775"/>
          <a:lstStyle>
            <a:lvl1pPr lvl="0" marR="0" rtl="0" algn="l">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9pPr>
          </a:lstStyle>
          <a:p/>
        </p:txBody>
      </p:sp>
      <p:sp>
        <p:nvSpPr>
          <p:cNvPr id="56" name="Shape 56"/>
          <p:cNvSpPr txBox="1"/>
          <p:nvPr>
            <p:ph idx="1" type="body"/>
          </p:nvPr>
        </p:nvSpPr>
        <p:spPr>
          <a:xfrm>
            <a:off x="12869976" y="1748367"/>
            <a:ext cx="18402300" cy="37458650"/>
          </a:xfrm>
          <a:prstGeom prst="rect">
            <a:avLst/>
          </a:prstGeom>
          <a:noFill/>
          <a:ln>
            <a:noFill/>
          </a:ln>
        </p:spPr>
        <p:txBody>
          <a:bodyPr anchorCtr="0" anchor="t" bIns="203775" lIns="407550" spcFirstLastPara="1" rIns="407550" wrap="square" tIns="203775"/>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57" name="Shape 57"/>
          <p:cNvSpPr txBox="1"/>
          <p:nvPr>
            <p:ph idx="2" type="body"/>
          </p:nvPr>
        </p:nvSpPr>
        <p:spPr>
          <a:xfrm>
            <a:off x="1646125" y="9184217"/>
            <a:ext cx="10829925" cy="30022799"/>
          </a:xfrm>
          <a:prstGeom prst="rect">
            <a:avLst/>
          </a:prstGeom>
          <a:noFill/>
          <a:ln>
            <a:noFill/>
          </a:ln>
        </p:spPr>
        <p:txBody>
          <a:bodyPr anchorCtr="0" anchor="t" bIns="203775" lIns="407550" spcFirstLastPara="1" rIns="407550" wrap="square" tIns="203775"/>
          <a:lstStyle>
            <a:lvl1pPr indent="-228600" lvl="0" marL="4572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228600" lvl="1" marL="914400" marR="0" rtl="0" algn="l">
              <a:spcBef>
                <a:spcPts val="240"/>
              </a:spcBef>
              <a:spcAft>
                <a:spcPts val="0"/>
              </a:spcAft>
              <a:buClr>
                <a:schemeClr val="dk1"/>
              </a:buClr>
              <a:buSzPts val="1200"/>
              <a:buFont typeface="Times New Roman"/>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200"/>
              </a:spcBef>
              <a:spcAft>
                <a:spcPts val="0"/>
              </a:spcAft>
              <a:buClr>
                <a:schemeClr val="dk1"/>
              </a:buClr>
              <a:buSzPts val="1000"/>
              <a:buFont typeface="Times New Roman"/>
              <a:buNone/>
              <a:defRPr b="0" i="0" sz="10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6pPr>
            <a:lvl7pPr indent="-228600" lvl="6" marL="32004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7pPr>
            <a:lvl8pPr indent="-228600" lvl="7" marL="36576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8pPr>
            <a:lvl9pPr indent="-228600" lvl="8" marL="41148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9pPr>
          </a:lstStyle>
          <a:p/>
        </p:txBody>
      </p:sp>
      <p:sp>
        <p:nvSpPr>
          <p:cNvPr id="58" name="Shape 58"/>
          <p:cNvSpPr txBox="1"/>
          <p:nvPr>
            <p:ph idx="10" type="dt"/>
          </p:nvPr>
        </p:nvSpPr>
        <p:spPr>
          <a:xfrm>
            <a:off x="2468166" y="39990184"/>
            <a:ext cx="6858000" cy="2925233"/>
          </a:xfrm>
          <a:prstGeom prst="rect">
            <a:avLst/>
          </a:prstGeom>
          <a:noFill/>
          <a:ln>
            <a:noFill/>
          </a:ln>
        </p:spPr>
        <p:txBody>
          <a:bodyPr anchorCtr="0" anchor="t" bIns="203775" lIns="407550" spcFirstLastPara="1" rIns="407550" wrap="square" tIns="203775"/>
          <a:lstStyle>
            <a:lvl1pPr lvl="0" marR="0" rtl="0" algn="l">
              <a:spcBef>
                <a:spcPts val="0"/>
              </a:spcBef>
              <a:spcAft>
                <a:spcPts val="0"/>
              </a:spcAft>
              <a:buSzPts val="1400"/>
              <a:buNone/>
              <a:defRPr sz="62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2pPr>
            <a:lvl3pPr lvl="2"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3pPr>
            <a:lvl4pPr lvl="3"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4pPr>
            <a:lvl5pPr lvl="4"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5pPr>
            <a:lvl6pPr lvl="5"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6pPr>
            <a:lvl7pPr lvl="6"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7pPr>
            <a:lvl8pPr lvl="7"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8pPr>
            <a:lvl9pPr lvl="8"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9pPr>
          </a:lstStyle>
          <a:p/>
        </p:txBody>
      </p:sp>
      <p:sp>
        <p:nvSpPr>
          <p:cNvPr id="59" name="Shape 59"/>
          <p:cNvSpPr txBox="1"/>
          <p:nvPr>
            <p:ph idx="11" type="ftr"/>
          </p:nvPr>
        </p:nvSpPr>
        <p:spPr>
          <a:xfrm>
            <a:off x="11247835" y="39990184"/>
            <a:ext cx="10422731" cy="2925233"/>
          </a:xfrm>
          <a:prstGeom prst="rect">
            <a:avLst/>
          </a:prstGeom>
          <a:noFill/>
          <a:ln>
            <a:noFill/>
          </a:ln>
        </p:spPr>
        <p:txBody>
          <a:bodyPr anchorCtr="0" anchor="t" bIns="203775" lIns="407550" spcFirstLastPara="1" rIns="407550" wrap="square" tIns="203775"/>
          <a:lstStyle>
            <a:lvl1pPr lvl="0" marR="0" rtl="0" algn="ctr">
              <a:spcBef>
                <a:spcPts val="0"/>
              </a:spcBef>
              <a:spcAft>
                <a:spcPts val="0"/>
              </a:spcAft>
              <a:buSzPts val="1400"/>
              <a:buNone/>
              <a:defRPr sz="62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2pPr>
            <a:lvl3pPr lvl="2"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3pPr>
            <a:lvl4pPr lvl="3"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4pPr>
            <a:lvl5pPr lvl="4"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5pPr>
            <a:lvl6pPr lvl="5"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6pPr>
            <a:lvl7pPr lvl="6"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7pPr>
            <a:lvl8pPr lvl="7"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8pPr>
            <a:lvl9pPr lvl="8"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9pPr>
          </a:lstStyle>
          <a:p/>
        </p:txBody>
      </p:sp>
      <p:sp>
        <p:nvSpPr>
          <p:cNvPr id="60" name="Shape 60"/>
          <p:cNvSpPr txBox="1"/>
          <p:nvPr>
            <p:ph idx="12" type="sldNum"/>
          </p:nvPr>
        </p:nvSpPr>
        <p:spPr>
          <a:xfrm>
            <a:off x="23592234" y="39990184"/>
            <a:ext cx="6858000" cy="2925233"/>
          </a:xfrm>
          <a:prstGeom prst="rect">
            <a:avLst/>
          </a:prstGeom>
          <a:noFill/>
          <a:ln>
            <a:noFill/>
          </a:ln>
        </p:spPr>
        <p:txBody>
          <a:bodyPr anchorCtr="0" anchor="t" bIns="203775" lIns="407550" spcFirstLastPara="1" rIns="407550" wrap="square" tIns="203775">
            <a:noAutofit/>
          </a:bodyPr>
          <a:lstStyle>
            <a:lvl1pPr indent="0" lvl="0" marL="0" marR="0" rtl="0" algn="r">
              <a:spcBef>
                <a:spcPts val="0"/>
              </a:spcBef>
              <a:spcAft>
                <a:spcPts val="0"/>
              </a:spcAft>
              <a:buNone/>
              <a:defRPr sz="6200">
                <a:solidFill>
                  <a:schemeClr val="dk1"/>
                </a:solidFill>
                <a:latin typeface="Times New Roman"/>
                <a:ea typeface="Times New Roman"/>
                <a:cs typeface="Times New Roman"/>
                <a:sym typeface="Times New Roman"/>
              </a:defRPr>
            </a:lvl1pPr>
            <a:lvl2pPr indent="0" lvl="1" marL="0" marR="0" rtl="0" algn="r">
              <a:spcBef>
                <a:spcPts val="0"/>
              </a:spcBef>
              <a:spcAft>
                <a:spcPts val="0"/>
              </a:spcAft>
              <a:buNone/>
              <a:defRPr sz="6200">
                <a:solidFill>
                  <a:schemeClr val="dk1"/>
                </a:solidFill>
                <a:latin typeface="Times New Roman"/>
                <a:ea typeface="Times New Roman"/>
                <a:cs typeface="Times New Roman"/>
                <a:sym typeface="Times New Roman"/>
              </a:defRPr>
            </a:lvl2pPr>
            <a:lvl3pPr indent="0" lvl="2" marL="0" marR="0" rtl="0" algn="r">
              <a:spcBef>
                <a:spcPts val="0"/>
              </a:spcBef>
              <a:spcAft>
                <a:spcPts val="0"/>
              </a:spcAft>
              <a:buNone/>
              <a:defRPr sz="6200">
                <a:solidFill>
                  <a:schemeClr val="dk1"/>
                </a:solidFill>
                <a:latin typeface="Times New Roman"/>
                <a:ea typeface="Times New Roman"/>
                <a:cs typeface="Times New Roman"/>
                <a:sym typeface="Times New Roman"/>
              </a:defRPr>
            </a:lvl3pPr>
            <a:lvl4pPr indent="0" lvl="3" marL="0" marR="0" rtl="0" algn="r">
              <a:spcBef>
                <a:spcPts val="0"/>
              </a:spcBef>
              <a:spcAft>
                <a:spcPts val="0"/>
              </a:spcAft>
              <a:buNone/>
              <a:defRPr sz="6200">
                <a:solidFill>
                  <a:schemeClr val="dk1"/>
                </a:solidFill>
                <a:latin typeface="Times New Roman"/>
                <a:ea typeface="Times New Roman"/>
                <a:cs typeface="Times New Roman"/>
                <a:sym typeface="Times New Roman"/>
              </a:defRPr>
            </a:lvl4pPr>
            <a:lvl5pPr indent="0" lvl="4" marL="0" marR="0" rtl="0" algn="r">
              <a:spcBef>
                <a:spcPts val="0"/>
              </a:spcBef>
              <a:spcAft>
                <a:spcPts val="0"/>
              </a:spcAft>
              <a:buNone/>
              <a:defRPr sz="6200">
                <a:solidFill>
                  <a:schemeClr val="dk1"/>
                </a:solidFill>
                <a:latin typeface="Times New Roman"/>
                <a:ea typeface="Times New Roman"/>
                <a:cs typeface="Times New Roman"/>
                <a:sym typeface="Times New Roman"/>
              </a:defRPr>
            </a:lvl5pPr>
            <a:lvl6pPr indent="0" lvl="5" marL="0" marR="0" rtl="0" algn="r">
              <a:spcBef>
                <a:spcPts val="0"/>
              </a:spcBef>
              <a:spcAft>
                <a:spcPts val="0"/>
              </a:spcAft>
              <a:buNone/>
              <a:defRPr sz="6200">
                <a:solidFill>
                  <a:schemeClr val="dk1"/>
                </a:solidFill>
                <a:latin typeface="Times New Roman"/>
                <a:ea typeface="Times New Roman"/>
                <a:cs typeface="Times New Roman"/>
                <a:sym typeface="Times New Roman"/>
              </a:defRPr>
            </a:lvl6pPr>
            <a:lvl7pPr indent="0" lvl="6" marL="0" marR="0" rtl="0" algn="r">
              <a:spcBef>
                <a:spcPts val="0"/>
              </a:spcBef>
              <a:spcAft>
                <a:spcPts val="0"/>
              </a:spcAft>
              <a:buNone/>
              <a:defRPr sz="6200">
                <a:solidFill>
                  <a:schemeClr val="dk1"/>
                </a:solidFill>
                <a:latin typeface="Times New Roman"/>
                <a:ea typeface="Times New Roman"/>
                <a:cs typeface="Times New Roman"/>
                <a:sym typeface="Times New Roman"/>
              </a:defRPr>
            </a:lvl7pPr>
            <a:lvl8pPr indent="0" lvl="7" marL="0" marR="0" rtl="0" algn="r">
              <a:spcBef>
                <a:spcPts val="0"/>
              </a:spcBef>
              <a:spcAft>
                <a:spcPts val="0"/>
              </a:spcAft>
              <a:buNone/>
              <a:defRPr sz="6200">
                <a:solidFill>
                  <a:schemeClr val="dk1"/>
                </a:solidFill>
                <a:latin typeface="Times New Roman"/>
                <a:ea typeface="Times New Roman"/>
                <a:cs typeface="Times New Roman"/>
                <a:sym typeface="Times New Roman"/>
              </a:defRPr>
            </a:lvl8pPr>
            <a:lvl9pPr indent="0" lvl="8" marL="0" marR="0" rtl="0" algn="r">
              <a:spcBef>
                <a:spcPts val="0"/>
              </a:spcBef>
              <a:spcAft>
                <a:spcPts val="0"/>
              </a:spcAft>
              <a:buNone/>
              <a:defRPr sz="6200">
                <a:solidFill>
                  <a:schemeClr val="dk1"/>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Shape 62"/>
          <p:cNvSpPr txBox="1"/>
          <p:nvPr>
            <p:ph type="title"/>
          </p:nvPr>
        </p:nvSpPr>
        <p:spPr>
          <a:xfrm>
            <a:off x="6451830" y="30723431"/>
            <a:ext cx="19751448" cy="3627967"/>
          </a:xfrm>
          <a:prstGeom prst="rect">
            <a:avLst/>
          </a:prstGeom>
          <a:noFill/>
          <a:ln>
            <a:noFill/>
          </a:ln>
        </p:spPr>
        <p:txBody>
          <a:bodyPr anchorCtr="0" anchor="b" bIns="203775" lIns="407550" spcFirstLastPara="1" rIns="407550" wrap="square" tIns="203775"/>
          <a:lstStyle>
            <a:lvl1pPr lvl="0" marR="0" rtl="0" algn="l">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9pPr>
          </a:lstStyle>
          <a:p/>
        </p:txBody>
      </p:sp>
      <p:sp>
        <p:nvSpPr>
          <p:cNvPr id="63" name="Shape 63"/>
          <p:cNvSpPr/>
          <p:nvPr>
            <p:ph idx="2" type="pic"/>
          </p:nvPr>
        </p:nvSpPr>
        <p:spPr>
          <a:xfrm>
            <a:off x="6451830" y="3922197"/>
            <a:ext cx="19751448" cy="26333450"/>
          </a:xfrm>
          <a:prstGeom prst="rect">
            <a:avLst/>
          </a:prstGeom>
          <a:noFill/>
          <a:ln>
            <a:noFill/>
          </a:ln>
        </p:spPr>
        <p:txBody>
          <a:bodyPr anchorCtr="0" anchor="t" bIns="203775" lIns="407550" spcFirstLastPara="1" rIns="407550" wrap="square" tIns="203775"/>
          <a:lstStyle>
            <a:lvl1pPr lvl="0" marR="0" rtl="0" algn="l">
              <a:spcBef>
                <a:spcPts val="640"/>
              </a:spcBef>
              <a:spcAft>
                <a:spcPts val="0"/>
              </a:spcAft>
              <a:buClr>
                <a:schemeClr val="dk1"/>
              </a:buClr>
              <a:buSzPts val="3200"/>
              <a:buFont typeface="Times New Roman"/>
              <a:buNone/>
              <a:defRPr b="0" i="0" sz="3200" u="none" cap="none" strike="noStrike">
                <a:solidFill>
                  <a:schemeClr val="dk1"/>
                </a:solidFill>
                <a:latin typeface="Times New Roman"/>
                <a:ea typeface="Times New Roman"/>
                <a:cs typeface="Times New Roman"/>
                <a:sym typeface="Times New Roman"/>
              </a:defRPr>
            </a:lvl1pPr>
            <a:lvl2pPr lvl="1" marR="0" rtl="0" algn="l">
              <a:spcBef>
                <a:spcPts val="560"/>
              </a:spcBef>
              <a:spcAft>
                <a:spcPts val="0"/>
              </a:spcAft>
              <a:buClr>
                <a:schemeClr val="dk1"/>
              </a:buClr>
              <a:buSzPts val="2800"/>
              <a:buFont typeface="Times New Roman"/>
              <a:buNone/>
              <a:defRPr b="0" i="0" sz="2800" u="none" cap="none" strike="noStrike">
                <a:solidFill>
                  <a:schemeClr val="dk1"/>
                </a:solidFill>
                <a:latin typeface="Times New Roman"/>
                <a:ea typeface="Times New Roman"/>
                <a:cs typeface="Times New Roman"/>
                <a:sym typeface="Times New Roman"/>
              </a:defRPr>
            </a:lvl2pPr>
            <a:lvl3pPr lvl="2" marR="0" rtl="0" algn="l">
              <a:spcBef>
                <a:spcPts val="48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4pPr>
            <a:lvl5pPr lvl="4"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5pPr>
            <a:lvl6pPr lvl="5"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6pPr>
            <a:lvl7pPr lvl="6"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7pPr>
            <a:lvl8pPr lvl="7"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8pPr>
            <a:lvl9pPr lvl="8"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9pPr>
          </a:lstStyle>
          <a:p/>
        </p:txBody>
      </p:sp>
      <p:sp>
        <p:nvSpPr>
          <p:cNvPr id="64" name="Shape 64"/>
          <p:cNvSpPr txBox="1"/>
          <p:nvPr>
            <p:ph idx="1" type="body"/>
          </p:nvPr>
        </p:nvSpPr>
        <p:spPr>
          <a:xfrm>
            <a:off x="6451830" y="34351397"/>
            <a:ext cx="19751448" cy="5149849"/>
          </a:xfrm>
          <a:prstGeom prst="rect">
            <a:avLst/>
          </a:prstGeom>
          <a:noFill/>
          <a:ln>
            <a:noFill/>
          </a:ln>
        </p:spPr>
        <p:txBody>
          <a:bodyPr anchorCtr="0" anchor="t" bIns="203775" lIns="407550" spcFirstLastPara="1" rIns="407550" wrap="square" tIns="203775"/>
          <a:lstStyle>
            <a:lvl1pPr indent="-228600" lvl="0" marL="4572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228600" lvl="1" marL="914400" marR="0" rtl="0" algn="l">
              <a:spcBef>
                <a:spcPts val="240"/>
              </a:spcBef>
              <a:spcAft>
                <a:spcPts val="0"/>
              </a:spcAft>
              <a:buClr>
                <a:schemeClr val="dk1"/>
              </a:buClr>
              <a:buSzPts val="1200"/>
              <a:buFont typeface="Times New Roman"/>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200"/>
              </a:spcBef>
              <a:spcAft>
                <a:spcPts val="0"/>
              </a:spcAft>
              <a:buClr>
                <a:schemeClr val="dk1"/>
              </a:buClr>
              <a:buSzPts val="1000"/>
              <a:buFont typeface="Times New Roman"/>
              <a:buNone/>
              <a:defRPr b="0" i="0" sz="10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6pPr>
            <a:lvl7pPr indent="-228600" lvl="6" marL="32004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7pPr>
            <a:lvl8pPr indent="-228600" lvl="7" marL="36576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8pPr>
            <a:lvl9pPr indent="-228600" lvl="8" marL="41148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9pPr>
          </a:lstStyle>
          <a:p/>
        </p:txBody>
      </p:sp>
      <p:sp>
        <p:nvSpPr>
          <p:cNvPr id="65" name="Shape 65"/>
          <p:cNvSpPr txBox="1"/>
          <p:nvPr>
            <p:ph idx="10" type="dt"/>
          </p:nvPr>
        </p:nvSpPr>
        <p:spPr>
          <a:xfrm>
            <a:off x="2468166" y="39990184"/>
            <a:ext cx="6858000" cy="2925233"/>
          </a:xfrm>
          <a:prstGeom prst="rect">
            <a:avLst/>
          </a:prstGeom>
          <a:noFill/>
          <a:ln>
            <a:noFill/>
          </a:ln>
        </p:spPr>
        <p:txBody>
          <a:bodyPr anchorCtr="0" anchor="t" bIns="203775" lIns="407550" spcFirstLastPara="1" rIns="407550" wrap="square" tIns="203775"/>
          <a:lstStyle>
            <a:lvl1pPr lvl="0" marR="0" rtl="0" algn="l">
              <a:spcBef>
                <a:spcPts val="0"/>
              </a:spcBef>
              <a:spcAft>
                <a:spcPts val="0"/>
              </a:spcAft>
              <a:buSzPts val="1400"/>
              <a:buNone/>
              <a:defRPr sz="62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2pPr>
            <a:lvl3pPr lvl="2"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3pPr>
            <a:lvl4pPr lvl="3"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4pPr>
            <a:lvl5pPr lvl="4"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5pPr>
            <a:lvl6pPr lvl="5"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6pPr>
            <a:lvl7pPr lvl="6"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7pPr>
            <a:lvl8pPr lvl="7"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8pPr>
            <a:lvl9pPr lvl="8"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9pPr>
          </a:lstStyle>
          <a:p/>
        </p:txBody>
      </p:sp>
      <p:sp>
        <p:nvSpPr>
          <p:cNvPr id="66" name="Shape 66"/>
          <p:cNvSpPr txBox="1"/>
          <p:nvPr>
            <p:ph idx="11" type="ftr"/>
          </p:nvPr>
        </p:nvSpPr>
        <p:spPr>
          <a:xfrm>
            <a:off x="11247835" y="39990184"/>
            <a:ext cx="10422731" cy="2925233"/>
          </a:xfrm>
          <a:prstGeom prst="rect">
            <a:avLst/>
          </a:prstGeom>
          <a:noFill/>
          <a:ln>
            <a:noFill/>
          </a:ln>
        </p:spPr>
        <p:txBody>
          <a:bodyPr anchorCtr="0" anchor="t" bIns="203775" lIns="407550" spcFirstLastPara="1" rIns="407550" wrap="square" tIns="203775"/>
          <a:lstStyle>
            <a:lvl1pPr lvl="0" marR="0" rtl="0" algn="ctr">
              <a:spcBef>
                <a:spcPts val="0"/>
              </a:spcBef>
              <a:spcAft>
                <a:spcPts val="0"/>
              </a:spcAft>
              <a:buSzPts val="1400"/>
              <a:buNone/>
              <a:defRPr sz="62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2pPr>
            <a:lvl3pPr lvl="2"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3pPr>
            <a:lvl4pPr lvl="3"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4pPr>
            <a:lvl5pPr lvl="4"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5pPr>
            <a:lvl6pPr lvl="5"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6pPr>
            <a:lvl7pPr lvl="6"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7pPr>
            <a:lvl8pPr lvl="7"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8pPr>
            <a:lvl9pPr lvl="8"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9pPr>
          </a:lstStyle>
          <a:p/>
        </p:txBody>
      </p:sp>
      <p:sp>
        <p:nvSpPr>
          <p:cNvPr id="67" name="Shape 67"/>
          <p:cNvSpPr txBox="1"/>
          <p:nvPr>
            <p:ph idx="12" type="sldNum"/>
          </p:nvPr>
        </p:nvSpPr>
        <p:spPr>
          <a:xfrm>
            <a:off x="23592234" y="39990184"/>
            <a:ext cx="6858000" cy="2925233"/>
          </a:xfrm>
          <a:prstGeom prst="rect">
            <a:avLst/>
          </a:prstGeom>
          <a:noFill/>
          <a:ln>
            <a:noFill/>
          </a:ln>
        </p:spPr>
        <p:txBody>
          <a:bodyPr anchorCtr="0" anchor="t" bIns="203775" lIns="407550" spcFirstLastPara="1" rIns="407550" wrap="square" tIns="203775">
            <a:noAutofit/>
          </a:bodyPr>
          <a:lstStyle>
            <a:lvl1pPr indent="0" lvl="0" marL="0" marR="0" rtl="0" algn="r">
              <a:spcBef>
                <a:spcPts val="0"/>
              </a:spcBef>
              <a:spcAft>
                <a:spcPts val="0"/>
              </a:spcAft>
              <a:buNone/>
              <a:defRPr sz="6200">
                <a:solidFill>
                  <a:schemeClr val="dk1"/>
                </a:solidFill>
                <a:latin typeface="Times New Roman"/>
                <a:ea typeface="Times New Roman"/>
                <a:cs typeface="Times New Roman"/>
                <a:sym typeface="Times New Roman"/>
              </a:defRPr>
            </a:lvl1pPr>
            <a:lvl2pPr indent="0" lvl="1" marL="0" marR="0" rtl="0" algn="r">
              <a:spcBef>
                <a:spcPts val="0"/>
              </a:spcBef>
              <a:spcAft>
                <a:spcPts val="0"/>
              </a:spcAft>
              <a:buNone/>
              <a:defRPr sz="6200">
                <a:solidFill>
                  <a:schemeClr val="dk1"/>
                </a:solidFill>
                <a:latin typeface="Times New Roman"/>
                <a:ea typeface="Times New Roman"/>
                <a:cs typeface="Times New Roman"/>
                <a:sym typeface="Times New Roman"/>
              </a:defRPr>
            </a:lvl2pPr>
            <a:lvl3pPr indent="0" lvl="2" marL="0" marR="0" rtl="0" algn="r">
              <a:spcBef>
                <a:spcPts val="0"/>
              </a:spcBef>
              <a:spcAft>
                <a:spcPts val="0"/>
              </a:spcAft>
              <a:buNone/>
              <a:defRPr sz="6200">
                <a:solidFill>
                  <a:schemeClr val="dk1"/>
                </a:solidFill>
                <a:latin typeface="Times New Roman"/>
                <a:ea typeface="Times New Roman"/>
                <a:cs typeface="Times New Roman"/>
                <a:sym typeface="Times New Roman"/>
              </a:defRPr>
            </a:lvl3pPr>
            <a:lvl4pPr indent="0" lvl="3" marL="0" marR="0" rtl="0" algn="r">
              <a:spcBef>
                <a:spcPts val="0"/>
              </a:spcBef>
              <a:spcAft>
                <a:spcPts val="0"/>
              </a:spcAft>
              <a:buNone/>
              <a:defRPr sz="6200">
                <a:solidFill>
                  <a:schemeClr val="dk1"/>
                </a:solidFill>
                <a:latin typeface="Times New Roman"/>
                <a:ea typeface="Times New Roman"/>
                <a:cs typeface="Times New Roman"/>
                <a:sym typeface="Times New Roman"/>
              </a:defRPr>
            </a:lvl4pPr>
            <a:lvl5pPr indent="0" lvl="4" marL="0" marR="0" rtl="0" algn="r">
              <a:spcBef>
                <a:spcPts val="0"/>
              </a:spcBef>
              <a:spcAft>
                <a:spcPts val="0"/>
              </a:spcAft>
              <a:buNone/>
              <a:defRPr sz="6200">
                <a:solidFill>
                  <a:schemeClr val="dk1"/>
                </a:solidFill>
                <a:latin typeface="Times New Roman"/>
                <a:ea typeface="Times New Roman"/>
                <a:cs typeface="Times New Roman"/>
                <a:sym typeface="Times New Roman"/>
              </a:defRPr>
            </a:lvl5pPr>
            <a:lvl6pPr indent="0" lvl="5" marL="0" marR="0" rtl="0" algn="r">
              <a:spcBef>
                <a:spcPts val="0"/>
              </a:spcBef>
              <a:spcAft>
                <a:spcPts val="0"/>
              </a:spcAft>
              <a:buNone/>
              <a:defRPr sz="6200">
                <a:solidFill>
                  <a:schemeClr val="dk1"/>
                </a:solidFill>
                <a:latin typeface="Times New Roman"/>
                <a:ea typeface="Times New Roman"/>
                <a:cs typeface="Times New Roman"/>
                <a:sym typeface="Times New Roman"/>
              </a:defRPr>
            </a:lvl6pPr>
            <a:lvl7pPr indent="0" lvl="6" marL="0" marR="0" rtl="0" algn="r">
              <a:spcBef>
                <a:spcPts val="0"/>
              </a:spcBef>
              <a:spcAft>
                <a:spcPts val="0"/>
              </a:spcAft>
              <a:buNone/>
              <a:defRPr sz="6200">
                <a:solidFill>
                  <a:schemeClr val="dk1"/>
                </a:solidFill>
                <a:latin typeface="Times New Roman"/>
                <a:ea typeface="Times New Roman"/>
                <a:cs typeface="Times New Roman"/>
                <a:sym typeface="Times New Roman"/>
              </a:defRPr>
            </a:lvl7pPr>
            <a:lvl8pPr indent="0" lvl="7" marL="0" marR="0" rtl="0" algn="r">
              <a:spcBef>
                <a:spcPts val="0"/>
              </a:spcBef>
              <a:spcAft>
                <a:spcPts val="0"/>
              </a:spcAft>
              <a:buNone/>
              <a:defRPr sz="6200">
                <a:solidFill>
                  <a:schemeClr val="dk1"/>
                </a:solidFill>
                <a:latin typeface="Times New Roman"/>
                <a:ea typeface="Times New Roman"/>
                <a:cs typeface="Times New Roman"/>
                <a:sym typeface="Times New Roman"/>
              </a:defRPr>
            </a:lvl8pPr>
            <a:lvl9pPr indent="0" lvl="8" marL="0" marR="0" rtl="0" algn="r">
              <a:spcBef>
                <a:spcPts val="0"/>
              </a:spcBef>
              <a:spcAft>
                <a:spcPts val="0"/>
              </a:spcAft>
              <a:buNone/>
              <a:defRPr sz="6200">
                <a:solidFill>
                  <a:schemeClr val="dk1"/>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2468166" y="3901017"/>
            <a:ext cx="27982069" cy="7315200"/>
          </a:xfrm>
          <a:prstGeom prst="rect">
            <a:avLst/>
          </a:prstGeom>
          <a:noFill/>
          <a:ln>
            <a:noFill/>
          </a:ln>
        </p:spPr>
        <p:txBody>
          <a:bodyPr anchorCtr="0" anchor="ctr" bIns="203775" lIns="407550" spcFirstLastPara="1" rIns="407550" wrap="square" tIns="203775"/>
          <a:lstStyle>
            <a:lvl1pPr lvl="0"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9pPr>
          </a:lstStyle>
          <a:p/>
        </p:txBody>
      </p:sp>
      <p:sp>
        <p:nvSpPr>
          <p:cNvPr id="7" name="Shape 7"/>
          <p:cNvSpPr txBox="1"/>
          <p:nvPr>
            <p:ph idx="1" type="body"/>
          </p:nvPr>
        </p:nvSpPr>
        <p:spPr>
          <a:xfrm>
            <a:off x="2468166" y="12680952"/>
            <a:ext cx="27982069" cy="26333450"/>
          </a:xfrm>
          <a:prstGeom prst="rect">
            <a:avLst/>
          </a:prstGeom>
          <a:noFill/>
          <a:ln>
            <a:noFill/>
          </a:ln>
        </p:spPr>
        <p:txBody>
          <a:bodyPr anchorCtr="0" anchor="t" bIns="203775" lIns="407550" spcFirstLastPara="1" rIns="407550" wrap="square" tIns="203775"/>
          <a:lstStyle>
            <a:lvl1pPr indent="-1136650" lvl="0" marL="457200" marR="0" rtl="0" algn="l">
              <a:spcBef>
                <a:spcPts val="2860"/>
              </a:spcBef>
              <a:spcAft>
                <a:spcPts val="0"/>
              </a:spcAft>
              <a:buClr>
                <a:schemeClr val="dk1"/>
              </a:buClr>
              <a:buSzPts val="14300"/>
              <a:buFont typeface="Times New Roman"/>
              <a:buChar char="•"/>
              <a:defRPr b="0" i="0" sz="14300" u="none" cap="none" strike="noStrike">
                <a:solidFill>
                  <a:schemeClr val="dk1"/>
                </a:solidFill>
                <a:latin typeface="Times New Roman"/>
                <a:ea typeface="Times New Roman"/>
                <a:cs typeface="Times New Roman"/>
                <a:sym typeface="Times New Roman"/>
              </a:defRPr>
            </a:lvl1pPr>
            <a:lvl2pPr indent="-1022350" lvl="1" marL="914400" marR="0" rtl="0" algn="l">
              <a:spcBef>
                <a:spcPts val="2500"/>
              </a:spcBef>
              <a:spcAft>
                <a:spcPts val="0"/>
              </a:spcAft>
              <a:buClr>
                <a:schemeClr val="dk1"/>
              </a:buClr>
              <a:buSzPts val="12500"/>
              <a:buFont typeface="Times New Roman"/>
              <a:buChar char="–"/>
              <a:defRPr b="0" i="0" sz="12500" u="none" cap="none" strike="noStrike">
                <a:solidFill>
                  <a:schemeClr val="dk1"/>
                </a:solidFill>
                <a:latin typeface="Times New Roman"/>
                <a:ea typeface="Times New Roman"/>
                <a:cs typeface="Times New Roman"/>
                <a:sym typeface="Times New Roman"/>
              </a:defRPr>
            </a:lvl2pPr>
            <a:lvl3pPr indent="-908050" lvl="2" marL="1371600" marR="0" rtl="0" algn="l">
              <a:spcBef>
                <a:spcPts val="2140"/>
              </a:spcBef>
              <a:spcAft>
                <a:spcPts val="0"/>
              </a:spcAft>
              <a:buClr>
                <a:schemeClr val="dk1"/>
              </a:buClr>
              <a:buSzPts val="10700"/>
              <a:buFont typeface="Times New Roman"/>
              <a:buChar char="•"/>
              <a:defRPr b="0" i="0" sz="10700" u="none" cap="none" strike="noStrike">
                <a:solidFill>
                  <a:schemeClr val="dk1"/>
                </a:solidFill>
                <a:latin typeface="Times New Roman"/>
                <a:ea typeface="Times New Roman"/>
                <a:cs typeface="Times New Roman"/>
                <a:sym typeface="Times New Roman"/>
              </a:defRPr>
            </a:lvl3pPr>
            <a:lvl4pPr indent="-793750" lvl="3" marL="1828800" marR="0" rtl="0" algn="l">
              <a:spcBef>
                <a:spcPts val="1780"/>
              </a:spcBef>
              <a:spcAft>
                <a:spcPts val="0"/>
              </a:spcAft>
              <a:buClr>
                <a:schemeClr val="dk1"/>
              </a:buClr>
              <a:buSzPts val="8900"/>
              <a:buFont typeface="Times New Roman"/>
              <a:buChar char="–"/>
              <a:defRPr b="0" i="0" sz="8900" u="none" cap="none" strike="noStrike">
                <a:solidFill>
                  <a:schemeClr val="dk1"/>
                </a:solidFill>
                <a:latin typeface="Times New Roman"/>
                <a:ea typeface="Times New Roman"/>
                <a:cs typeface="Times New Roman"/>
                <a:sym typeface="Times New Roman"/>
              </a:defRPr>
            </a:lvl4pPr>
            <a:lvl5pPr indent="-793750" lvl="4" marL="2286000" marR="0" rtl="0" algn="l">
              <a:spcBef>
                <a:spcPts val="1780"/>
              </a:spcBef>
              <a:spcAft>
                <a:spcPts val="0"/>
              </a:spcAft>
              <a:buClr>
                <a:schemeClr val="dk1"/>
              </a:buClr>
              <a:buSzPts val="8900"/>
              <a:buFont typeface="Times New Roman"/>
              <a:buChar char="»"/>
              <a:defRPr b="0" i="0" sz="8900" u="none" cap="none" strike="noStrike">
                <a:solidFill>
                  <a:schemeClr val="dk1"/>
                </a:solidFill>
                <a:latin typeface="Times New Roman"/>
                <a:ea typeface="Times New Roman"/>
                <a:cs typeface="Times New Roman"/>
                <a:sym typeface="Times New Roman"/>
              </a:defRPr>
            </a:lvl5pPr>
            <a:lvl6pPr indent="-793750" lvl="5" marL="2743200" marR="0" rtl="0" algn="l">
              <a:spcBef>
                <a:spcPts val="1780"/>
              </a:spcBef>
              <a:spcAft>
                <a:spcPts val="0"/>
              </a:spcAft>
              <a:buClr>
                <a:schemeClr val="dk1"/>
              </a:buClr>
              <a:buSzPts val="8900"/>
              <a:buFont typeface="Times New Roman"/>
              <a:buChar char="»"/>
              <a:defRPr b="0" i="0" sz="8900" u="none" cap="none" strike="noStrike">
                <a:solidFill>
                  <a:schemeClr val="dk1"/>
                </a:solidFill>
                <a:latin typeface="Times New Roman"/>
                <a:ea typeface="Times New Roman"/>
                <a:cs typeface="Times New Roman"/>
                <a:sym typeface="Times New Roman"/>
              </a:defRPr>
            </a:lvl6pPr>
            <a:lvl7pPr indent="-793750" lvl="6" marL="3200400" marR="0" rtl="0" algn="l">
              <a:spcBef>
                <a:spcPts val="1780"/>
              </a:spcBef>
              <a:spcAft>
                <a:spcPts val="0"/>
              </a:spcAft>
              <a:buClr>
                <a:schemeClr val="dk1"/>
              </a:buClr>
              <a:buSzPts val="8900"/>
              <a:buFont typeface="Times New Roman"/>
              <a:buChar char="»"/>
              <a:defRPr b="0" i="0" sz="8900" u="none" cap="none" strike="noStrike">
                <a:solidFill>
                  <a:schemeClr val="dk1"/>
                </a:solidFill>
                <a:latin typeface="Times New Roman"/>
                <a:ea typeface="Times New Roman"/>
                <a:cs typeface="Times New Roman"/>
                <a:sym typeface="Times New Roman"/>
              </a:defRPr>
            </a:lvl7pPr>
            <a:lvl8pPr indent="-793750" lvl="7" marL="3657600" marR="0" rtl="0" algn="l">
              <a:spcBef>
                <a:spcPts val="1780"/>
              </a:spcBef>
              <a:spcAft>
                <a:spcPts val="0"/>
              </a:spcAft>
              <a:buClr>
                <a:schemeClr val="dk1"/>
              </a:buClr>
              <a:buSzPts val="8900"/>
              <a:buFont typeface="Times New Roman"/>
              <a:buChar char="»"/>
              <a:defRPr b="0" i="0" sz="8900" u="none" cap="none" strike="noStrike">
                <a:solidFill>
                  <a:schemeClr val="dk1"/>
                </a:solidFill>
                <a:latin typeface="Times New Roman"/>
                <a:ea typeface="Times New Roman"/>
                <a:cs typeface="Times New Roman"/>
                <a:sym typeface="Times New Roman"/>
              </a:defRPr>
            </a:lvl8pPr>
            <a:lvl9pPr indent="-793750" lvl="8" marL="4114800" marR="0" rtl="0" algn="l">
              <a:spcBef>
                <a:spcPts val="1780"/>
              </a:spcBef>
              <a:spcAft>
                <a:spcPts val="0"/>
              </a:spcAft>
              <a:buClr>
                <a:schemeClr val="dk1"/>
              </a:buClr>
              <a:buSzPts val="8900"/>
              <a:buFont typeface="Times New Roman"/>
              <a:buChar char="»"/>
              <a:defRPr b="0" i="0" sz="8900" u="none" cap="none" strike="noStrike">
                <a:solidFill>
                  <a:schemeClr val="dk1"/>
                </a:solidFill>
                <a:latin typeface="Times New Roman"/>
                <a:ea typeface="Times New Roman"/>
                <a:cs typeface="Times New Roman"/>
                <a:sym typeface="Times New Roman"/>
              </a:defRPr>
            </a:lvl9pPr>
          </a:lstStyle>
          <a:p/>
        </p:txBody>
      </p:sp>
      <p:sp>
        <p:nvSpPr>
          <p:cNvPr id="8" name="Shape 8"/>
          <p:cNvSpPr txBox="1"/>
          <p:nvPr>
            <p:ph idx="10" type="dt"/>
          </p:nvPr>
        </p:nvSpPr>
        <p:spPr>
          <a:xfrm>
            <a:off x="2468166" y="39990184"/>
            <a:ext cx="6858000" cy="2925233"/>
          </a:xfrm>
          <a:prstGeom prst="rect">
            <a:avLst/>
          </a:prstGeom>
          <a:noFill/>
          <a:ln>
            <a:noFill/>
          </a:ln>
        </p:spPr>
        <p:txBody>
          <a:bodyPr anchorCtr="0" anchor="t" bIns="203775" lIns="407550" spcFirstLastPara="1" rIns="407550" wrap="square" tIns="203775"/>
          <a:lstStyle>
            <a:lvl1pPr lvl="0" marR="0" rtl="0" algn="l">
              <a:spcBef>
                <a:spcPts val="0"/>
              </a:spcBef>
              <a:spcAft>
                <a:spcPts val="0"/>
              </a:spcAft>
              <a:buSzPts val="1400"/>
              <a:buNone/>
              <a:defRPr b="0" i="0" sz="6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2pPr>
            <a:lvl3pPr lvl="2"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3pPr>
            <a:lvl4pPr lvl="3"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4pPr>
            <a:lvl5pPr lvl="4"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5pPr>
            <a:lvl6pPr lvl="5"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6pPr>
            <a:lvl7pPr lvl="6"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7pPr>
            <a:lvl8pPr lvl="7"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8pPr>
            <a:lvl9pPr lvl="8"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9pPr>
          </a:lstStyle>
          <a:p/>
        </p:txBody>
      </p:sp>
      <p:sp>
        <p:nvSpPr>
          <p:cNvPr id="9" name="Shape 9"/>
          <p:cNvSpPr txBox="1"/>
          <p:nvPr>
            <p:ph idx="11" type="ftr"/>
          </p:nvPr>
        </p:nvSpPr>
        <p:spPr>
          <a:xfrm>
            <a:off x="11247835" y="39990184"/>
            <a:ext cx="10422731" cy="2925233"/>
          </a:xfrm>
          <a:prstGeom prst="rect">
            <a:avLst/>
          </a:prstGeom>
          <a:noFill/>
          <a:ln>
            <a:noFill/>
          </a:ln>
        </p:spPr>
        <p:txBody>
          <a:bodyPr anchorCtr="0" anchor="t" bIns="203775" lIns="407550" spcFirstLastPara="1" rIns="407550" wrap="square" tIns="203775"/>
          <a:lstStyle>
            <a:lvl1pPr lvl="0" marR="0" rtl="0" algn="ctr">
              <a:spcBef>
                <a:spcPts val="0"/>
              </a:spcBef>
              <a:spcAft>
                <a:spcPts val="0"/>
              </a:spcAft>
              <a:buSzPts val="1400"/>
              <a:buNone/>
              <a:defRPr b="0" i="0" sz="6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2pPr>
            <a:lvl3pPr lvl="2"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3pPr>
            <a:lvl4pPr lvl="3"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4pPr>
            <a:lvl5pPr lvl="4"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5pPr>
            <a:lvl6pPr lvl="5"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6pPr>
            <a:lvl7pPr lvl="6"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7pPr>
            <a:lvl8pPr lvl="7"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8pPr>
            <a:lvl9pPr lvl="8" marR="0" rtl="0" algn="l">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9pPr>
          </a:lstStyle>
          <a:p/>
        </p:txBody>
      </p:sp>
      <p:sp>
        <p:nvSpPr>
          <p:cNvPr id="10" name="Shape 10"/>
          <p:cNvSpPr txBox="1"/>
          <p:nvPr>
            <p:ph idx="12" type="sldNum"/>
          </p:nvPr>
        </p:nvSpPr>
        <p:spPr>
          <a:xfrm>
            <a:off x="23592234" y="39990184"/>
            <a:ext cx="6858000" cy="2925233"/>
          </a:xfrm>
          <a:prstGeom prst="rect">
            <a:avLst/>
          </a:prstGeom>
          <a:noFill/>
          <a:ln>
            <a:noFill/>
          </a:ln>
        </p:spPr>
        <p:txBody>
          <a:bodyPr anchorCtr="0" anchor="t" bIns="203775" lIns="407550" spcFirstLastPara="1" rIns="407550" wrap="square" tIns="203775">
            <a:noAutofit/>
          </a:bodyPr>
          <a:lstStyle>
            <a:lvl1pPr indent="0" lvl="0" marL="0" marR="0" rtl="0" algn="r">
              <a:spcBef>
                <a:spcPts val="0"/>
              </a:spcBef>
              <a:spcAft>
                <a:spcPts val="0"/>
              </a:spcAft>
              <a:buNone/>
              <a:defRPr b="0" i="0" sz="6200" u="none" cap="none" strike="noStrike">
                <a:solidFill>
                  <a:schemeClr val="dk1"/>
                </a:solidFill>
                <a:latin typeface="Times New Roman"/>
                <a:ea typeface="Times New Roman"/>
                <a:cs typeface="Times New Roman"/>
                <a:sym typeface="Times New Roman"/>
              </a:defRPr>
            </a:lvl1pPr>
            <a:lvl2pPr indent="0" lvl="1" marL="0" marR="0" rtl="0" algn="r">
              <a:spcBef>
                <a:spcPts val="0"/>
              </a:spcBef>
              <a:spcAft>
                <a:spcPts val="0"/>
              </a:spcAft>
              <a:buNone/>
              <a:defRPr b="0" i="0" sz="6200" u="none" cap="none" strike="noStrike">
                <a:solidFill>
                  <a:schemeClr val="dk1"/>
                </a:solidFill>
                <a:latin typeface="Times New Roman"/>
                <a:ea typeface="Times New Roman"/>
                <a:cs typeface="Times New Roman"/>
                <a:sym typeface="Times New Roman"/>
              </a:defRPr>
            </a:lvl2pPr>
            <a:lvl3pPr indent="0" lvl="2" marL="0" marR="0" rtl="0" algn="r">
              <a:spcBef>
                <a:spcPts val="0"/>
              </a:spcBef>
              <a:spcAft>
                <a:spcPts val="0"/>
              </a:spcAft>
              <a:buNone/>
              <a:defRPr b="0" i="0" sz="6200" u="none" cap="none" strike="noStrike">
                <a:solidFill>
                  <a:schemeClr val="dk1"/>
                </a:solidFill>
                <a:latin typeface="Times New Roman"/>
                <a:ea typeface="Times New Roman"/>
                <a:cs typeface="Times New Roman"/>
                <a:sym typeface="Times New Roman"/>
              </a:defRPr>
            </a:lvl3pPr>
            <a:lvl4pPr indent="0" lvl="3" marL="0" marR="0" rtl="0" algn="r">
              <a:spcBef>
                <a:spcPts val="0"/>
              </a:spcBef>
              <a:spcAft>
                <a:spcPts val="0"/>
              </a:spcAft>
              <a:buNone/>
              <a:defRPr b="0" i="0" sz="6200" u="none" cap="none" strike="noStrike">
                <a:solidFill>
                  <a:schemeClr val="dk1"/>
                </a:solidFill>
                <a:latin typeface="Times New Roman"/>
                <a:ea typeface="Times New Roman"/>
                <a:cs typeface="Times New Roman"/>
                <a:sym typeface="Times New Roman"/>
              </a:defRPr>
            </a:lvl4pPr>
            <a:lvl5pPr indent="0" lvl="4" marL="0" marR="0" rtl="0" algn="r">
              <a:spcBef>
                <a:spcPts val="0"/>
              </a:spcBef>
              <a:spcAft>
                <a:spcPts val="0"/>
              </a:spcAft>
              <a:buNone/>
              <a:defRPr b="0" i="0" sz="6200" u="none" cap="none" strike="noStrike">
                <a:solidFill>
                  <a:schemeClr val="dk1"/>
                </a:solidFill>
                <a:latin typeface="Times New Roman"/>
                <a:ea typeface="Times New Roman"/>
                <a:cs typeface="Times New Roman"/>
                <a:sym typeface="Times New Roman"/>
              </a:defRPr>
            </a:lvl5pPr>
            <a:lvl6pPr indent="0" lvl="5" marL="0" marR="0" rtl="0" algn="r">
              <a:spcBef>
                <a:spcPts val="0"/>
              </a:spcBef>
              <a:spcAft>
                <a:spcPts val="0"/>
              </a:spcAft>
              <a:buNone/>
              <a:defRPr b="0" i="0" sz="6200" u="none" cap="none" strike="noStrike">
                <a:solidFill>
                  <a:schemeClr val="dk1"/>
                </a:solidFill>
                <a:latin typeface="Times New Roman"/>
                <a:ea typeface="Times New Roman"/>
                <a:cs typeface="Times New Roman"/>
                <a:sym typeface="Times New Roman"/>
              </a:defRPr>
            </a:lvl6pPr>
            <a:lvl7pPr indent="0" lvl="6" marL="0" marR="0" rtl="0" algn="r">
              <a:spcBef>
                <a:spcPts val="0"/>
              </a:spcBef>
              <a:spcAft>
                <a:spcPts val="0"/>
              </a:spcAft>
              <a:buNone/>
              <a:defRPr b="0" i="0" sz="6200" u="none" cap="none" strike="noStrike">
                <a:solidFill>
                  <a:schemeClr val="dk1"/>
                </a:solidFill>
                <a:latin typeface="Times New Roman"/>
                <a:ea typeface="Times New Roman"/>
                <a:cs typeface="Times New Roman"/>
                <a:sym typeface="Times New Roman"/>
              </a:defRPr>
            </a:lvl7pPr>
            <a:lvl8pPr indent="0" lvl="7" marL="0" marR="0" rtl="0" algn="r">
              <a:spcBef>
                <a:spcPts val="0"/>
              </a:spcBef>
              <a:spcAft>
                <a:spcPts val="0"/>
              </a:spcAft>
              <a:buNone/>
              <a:defRPr b="0" i="0" sz="6200" u="none" cap="none" strike="noStrike">
                <a:solidFill>
                  <a:schemeClr val="dk1"/>
                </a:solidFill>
                <a:latin typeface="Times New Roman"/>
                <a:ea typeface="Times New Roman"/>
                <a:cs typeface="Times New Roman"/>
                <a:sym typeface="Times New Roman"/>
              </a:defRPr>
            </a:lvl8pPr>
            <a:lvl9pPr indent="0" lvl="8" marL="0" marR="0" rtl="0" algn="r">
              <a:spcBef>
                <a:spcPts val="0"/>
              </a:spcBef>
              <a:spcAft>
                <a:spcPts val="0"/>
              </a:spcAft>
              <a:buNone/>
              <a:defRPr b="0" i="0" sz="6200" u="none" cap="none" strike="noStrike">
                <a:solidFill>
                  <a:schemeClr val="dk1"/>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2.jpg"/><Relationship Id="rId10" Type="http://schemas.openxmlformats.org/officeDocument/2006/relationships/image" Target="../media/image3.png"/><Relationship Id="rId13" Type="http://schemas.openxmlformats.org/officeDocument/2006/relationships/image" Target="../media/image10.jpg"/><Relationship Id="rId12" Type="http://schemas.openxmlformats.org/officeDocument/2006/relationships/image" Target="../media/image7.jp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jpg"/><Relationship Id="rId9" Type="http://schemas.openxmlformats.org/officeDocument/2006/relationships/image" Target="../media/image8.jpg"/><Relationship Id="rId14" Type="http://schemas.openxmlformats.org/officeDocument/2006/relationships/image" Target="../media/image11.jpg"/><Relationship Id="rId5" Type="http://schemas.openxmlformats.org/officeDocument/2006/relationships/image" Target="../media/image6.jpg"/><Relationship Id="rId6" Type="http://schemas.openxmlformats.org/officeDocument/2006/relationships/image" Target="../media/image4.jpg"/><Relationship Id="rId7" Type="http://schemas.openxmlformats.org/officeDocument/2006/relationships/image" Target="../media/image5.png"/><Relationship Id="rId8"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3" name="Shape 83"/>
        <p:cNvGrpSpPr/>
        <p:nvPr/>
      </p:nvGrpSpPr>
      <p:grpSpPr>
        <a:xfrm>
          <a:off x="0" y="0"/>
          <a:ext cx="0" cy="0"/>
          <a:chOff x="0" y="0"/>
          <a:chExt cx="0" cy="0"/>
        </a:xfrm>
      </p:grpSpPr>
      <p:sp>
        <p:nvSpPr>
          <p:cNvPr id="84" name="Shape 84"/>
          <p:cNvSpPr/>
          <p:nvPr/>
        </p:nvSpPr>
        <p:spPr>
          <a:xfrm>
            <a:off x="15164770" y="8065219"/>
            <a:ext cx="3132161" cy="904268"/>
          </a:xfrm>
          <a:prstGeom prst="rect">
            <a:avLst/>
          </a:prstGeom>
          <a:solidFill>
            <a:srgbClr val="16165C"/>
          </a:solidFill>
          <a:ln cap="flat" cmpd="sng" w="25400">
            <a:solidFill>
              <a:srgbClr val="16165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chemeClr val="lt1"/>
              </a:solidFill>
              <a:latin typeface="Helvetica Neue"/>
              <a:ea typeface="Helvetica Neue"/>
              <a:cs typeface="Helvetica Neue"/>
              <a:sym typeface="Helvetica Neue"/>
            </a:endParaRPr>
          </a:p>
        </p:txBody>
      </p:sp>
      <p:sp>
        <p:nvSpPr>
          <p:cNvPr id="85" name="Shape 85"/>
          <p:cNvSpPr/>
          <p:nvPr/>
        </p:nvSpPr>
        <p:spPr>
          <a:xfrm>
            <a:off x="4524911" y="7040144"/>
            <a:ext cx="23853327" cy="975049"/>
          </a:xfrm>
          <a:prstGeom prst="rect">
            <a:avLst/>
          </a:prstGeom>
          <a:solidFill>
            <a:srgbClr val="16165C"/>
          </a:solidFill>
          <a:ln cap="flat" cmpd="sng" w="25400">
            <a:solidFill>
              <a:srgbClr val="16165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chemeClr val="lt1"/>
              </a:solidFill>
              <a:latin typeface="Helvetica Neue"/>
              <a:ea typeface="Helvetica Neue"/>
              <a:cs typeface="Helvetica Neue"/>
              <a:sym typeface="Helvetica Neue"/>
            </a:endParaRPr>
          </a:p>
        </p:txBody>
      </p:sp>
      <p:sp>
        <p:nvSpPr>
          <p:cNvPr id="86" name="Shape 86"/>
          <p:cNvSpPr txBox="1"/>
          <p:nvPr/>
        </p:nvSpPr>
        <p:spPr>
          <a:xfrm>
            <a:off x="25544150" y="28424651"/>
            <a:ext cx="6463800" cy="4752900"/>
          </a:xfrm>
          <a:prstGeom prst="rect">
            <a:avLst/>
          </a:prstGeom>
          <a:noFill/>
          <a:ln>
            <a:noFill/>
          </a:ln>
        </p:spPr>
        <p:txBody>
          <a:bodyPr anchorCtr="0" anchor="t" bIns="91400" lIns="91400" spcFirstLastPara="1" rIns="91400" wrap="square" tIns="91400">
            <a:noAutofit/>
          </a:bodyPr>
          <a:lstStyle/>
          <a:p>
            <a:pPr indent="0" lvl="0" marL="0" marR="0" rtl="0" algn="l">
              <a:spcBef>
                <a:spcPts val="0"/>
              </a:spcBef>
              <a:spcAft>
                <a:spcPts val="0"/>
              </a:spcAft>
              <a:buNone/>
            </a:pPr>
            <a:r>
              <a:rPr b="1" i="0" lang="en-US" sz="4700" u="none" cap="none" strike="noStrike">
                <a:solidFill>
                  <a:schemeClr val="dk1"/>
                </a:solidFill>
                <a:latin typeface="Helvetica Neue"/>
                <a:ea typeface="Helvetica Neue"/>
                <a:cs typeface="Helvetica Neue"/>
                <a:sym typeface="Helvetica Neue"/>
              </a:rPr>
              <a:t>Acknowledgments</a:t>
            </a:r>
            <a:endParaRPr/>
          </a:p>
          <a:p>
            <a:pPr indent="0" lvl="0" marL="0" marR="0" rtl="0" algn="l">
              <a:spcBef>
                <a:spcPts val="260"/>
              </a:spcBef>
              <a:spcAft>
                <a:spcPts val="0"/>
              </a:spcAft>
              <a:buNone/>
            </a:pPr>
            <a:r>
              <a:rPr b="0" i="0" lang="en-US" sz="2600" u="none" cap="none" strike="noStrike">
                <a:solidFill>
                  <a:schemeClr val="dk1"/>
                </a:solidFill>
                <a:latin typeface="Times New Roman"/>
                <a:ea typeface="Times New Roman"/>
                <a:cs typeface="Times New Roman"/>
                <a:sym typeface="Times New Roman"/>
              </a:rPr>
              <a:t>We </a:t>
            </a:r>
            <a:r>
              <a:rPr lang="en-US" sz="2600">
                <a:solidFill>
                  <a:schemeClr val="dk1"/>
                </a:solidFill>
                <a:latin typeface="Times New Roman"/>
                <a:ea typeface="Times New Roman"/>
                <a:cs typeface="Times New Roman"/>
                <a:sym typeface="Times New Roman"/>
              </a:rPr>
              <a:t>would like to express sincere thanks to our professor Dr. Ernest Goh. We would also like to express heartfelt thanks to out teaching assistant Delun Chan. Our appreciation also goes out to all those who have helped us at some time or other English instructors who have provided language support to us. Lastly, we would like to thank UBC to afford all the cost of tools and equipment.</a:t>
            </a:r>
            <a:endParaRPr/>
          </a:p>
        </p:txBody>
      </p:sp>
      <p:sp>
        <p:nvSpPr>
          <p:cNvPr id="87" name="Shape 87"/>
          <p:cNvSpPr txBox="1"/>
          <p:nvPr/>
        </p:nvSpPr>
        <p:spPr>
          <a:xfrm>
            <a:off x="1193500" y="9421601"/>
            <a:ext cx="6463800" cy="6309300"/>
          </a:xfrm>
          <a:prstGeom prst="rect">
            <a:avLst/>
          </a:prstGeom>
          <a:noFill/>
          <a:ln>
            <a:noFill/>
          </a:ln>
        </p:spPr>
        <p:txBody>
          <a:bodyPr anchorCtr="0" anchor="t" bIns="91400" lIns="91400" spcFirstLastPara="1" rIns="91400" wrap="square" tIns="91400">
            <a:noAutofit/>
          </a:bodyPr>
          <a:lstStyle/>
          <a:p>
            <a:pPr indent="0" lvl="0" marL="0" marR="0" rtl="0" algn="just">
              <a:spcBef>
                <a:spcPts val="0"/>
              </a:spcBef>
              <a:spcAft>
                <a:spcPts val="0"/>
              </a:spcAft>
              <a:buNone/>
            </a:pPr>
            <a:r>
              <a:rPr b="1" i="0" lang="en-US" sz="4700" u="none" cap="none" strike="noStrike">
                <a:solidFill>
                  <a:schemeClr val="dk1"/>
                </a:solidFill>
                <a:latin typeface="Helvetica Neue"/>
                <a:ea typeface="Helvetica Neue"/>
                <a:cs typeface="Helvetica Neue"/>
                <a:sym typeface="Helvetica Neue"/>
              </a:rPr>
              <a:t>Introduction</a:t>
            </a:r>
            <a:endParaRPr/>
          </a:p>
          <a:p>
            <a:pPr indent="0" lvl="0" marL="0" marR="0" rtl="0" algn="l">
              <a:spcBef>
                <a:spcPts val="260"/>
              </a:spcBef>
              <a:spcAft>
                <a:spcPts val="0"/>
              </a:spcAft>
              <a:buSzPts val="1100"/>
              <a:buNone/>
            </a:pPr>
            <a:r>
              <a:rPr lang="en-US" sz="2600">
                <a:solidFill>
                  <a:schemeClr val="dk1"/>
                </a:solidFill>
                <a:latin typeface="Times New Roman"/>
                <a:ea typeface="Times New Roman"/>
                <a:cs typeface="Times New Roman"/>
                <a:sym typeface="Times New Roman"/>
              </a:rPr>
              <a:t>The dryer uses a fan and an electric heater to heat clothes. Dryers are common in almost every western  household. The dryer accounts for about 6% of household energy consumption. The average water to vapour </a:t>
            </a:r>
            <a:r>
              <a:rPr lang="en-US" sz="2600">
                <a:solidFill>
                  <a:schemeClr val="dk1"/>
                </a:solidFill>
                <a:latin typeface="Times New Roman"/>
                <a:ea typeface="Times New Roman"/>
                <a:cs typeface="Times New Roman"/>
                <a:sym typeface="Times New Roman"/>
              </a:rPr>
              <a:t>conversion</a:t>
            </a:r>
            <a:r>
              <a:rPr lang="en-US" sz="2600">
                <a:solidFill>
                  <a:schemeClr val="dk1"/>
                </a:solidFill>
                <a:latin typeface="Times New Roman"/>
                <a:ea typeface="Times New Roman"/>
                <a:cs typeface="Times New Roman"/>
                <a:sym typeface="Times New Roman"/>
              </a:rPr>
              <a:t> efficiency for conventional dryer is only 50%-70%. This can be account to the lack to circulation system. One of the plan is to build a system with the ability to automatically adjust temperature and time using micro-computer. Increasing the efficiency of clothes dryer </a:t>
            </a:r>
            <a:r>
              <a:rPr lang="en-US" sz="2600">
                <a:solidFill>
                  <a:schemeClr val="dk1"/>
                </a:solidFill>
                <a:latin typeface="Times New Roman"/>
                <a:ea typeface="Times New Roman"/>
                <a:cs typeface="Times New Roman"/>
                <a:sym typeface="Times New Roman"/>
              </a:rPr>
              <a:t>demonstrates</a:t>
            </a:r>
            <a:r>
              <a:rPr lang="en-US" sz="2600">
                <a:solidFill>
                  <a:schemeClr val="dk1"/>
                </a:solidFill>
                <a:latin typeface="Times New Roman"/>
                <a:ea typeface="Times New Roman"/>
                <a:cs typeface="Times New Roman"/>
                <a:sym typeface="Times New Roman"/>
              </a:rPr>
              <a:t> the engineer’s responsibility on environment.</a:t>
            </a:r>
            <a:endParaRPr b="0" i="0" sz="2600" u="none" cap="none" strike="noStrike">
              <a:solidFill>
                <a:schemeClr val="dk1"/>
              </a:solidFill>
              <a:latin typeface="Times New Roman"/>
              <a:ea typeface="Times New Roman"/>
              <a:cs typeface="Times New Roman"/>
              <a:sym typeface="Times New Roman"/>
            </a:endParaRPr>
          </a:p>
        </p:txBody>
      </p:sp>
      <p:sp>
        <p:nvSpPr>
          <p:cNvPr id="88" name="Shape 88"/>
          <p:cNvSpPr txBox="1"/>
          <p:nvPr/>
        </p:nvSpPr>
        <p:spPr>
          <a:xfrm>
            <a:off x="1193504" y="21499030"/>
            <a:ext cx="6463800" cy="8703900"/>
          </a:xfrm>
          <a:prstGeom prst="rect">
            <a:avLst/>
          </a:prstGeom>
          <a:noFill/>
          <a:ln>
            <a:noFill/>
          </a:ln>
        </p:spPr>
        <p:txBody>
          <a:bodyPr anchorCtr="0" anchor="t" bIns="91400" lIns="91400" spcFirstLastPara="1" rIns="91400" wrap="square" tIns="91400">
            <a:noAutofit/>
          </a:bodyPr>
          <a:lstStyle/>
          <a:p>
            <a:pPr indent="0" lvl="0" marL="0" marR="0" rtl="0" algn="l">
              <a:spcBef>
                <a:spcPts val="0"/>
              </a:spcBef>
              <a:spcAft>
                <a:spcPts val="0"/>
              </a:spcAft>
              <a:buNone/>
            </a:pPr>
            <a:r>
              <a:rPr b="1" i="0" lang="en-US" sz="4400" u="none" cap="none" strike="noStrike">
                <a:solidFill>
                  <a:schemeClr val="dk1"/>
                </a:solidFill>
                <a:latin typeface="Helvetica Neue"/>
                <a:ea typeface="Helvetica Neue"/>
                <a:cs typeface="Helvetica Neue"/>
                <a:sym typeface="Helvetica Neue"/>
              </a:rPr>
              <a:t>Requirements</a:t>
            </a:r>
            <a:endParaRPr b="0" i="0" sz="2400" u="none" cap="none" strike="noStrike">
              <a:solidFill>
                <a:schemeClr val="dk1"/>
              </a:solidFill>
              <a:latin typeface="Helvetica Neue"/>
              <a:ea typeface="Helvetica Neue"/>
              <a:cs typeface="Helvetica Neue"/>
              <a:sym typeface="Helvetica Neue"/>
            </a:endParaRPr>
          </a:p>
          <a:p>
            <a:pPr indent="-393700" lvl="0" marL="457200" rtl="0">
              <a:lnSpc>
                <a:spcPct val="115000"/>
              </a:lnSpc>
              <a:spcBef>
                <a:spcPts val="1000"/>
              </a:spcBef>
              <a:spcAft>
                <a:spcPts val="0"/>
              </a:spcAft>
              <a:buClr>
                <a:schemeClr val="dk1"/>
              </a:buClr>
              <a:buSzPts val="2600"/>
              <a:buFont typeface="Times New Roman"/>
              <a:buChar char="●"/>
            </a:pPr>
            <a:r>
              <a:rPr lang="en-US" sz="2600">
                <a:solidFill>
                  <a:schemeClr val="dk1"/>
                </a:solidFill>
                <a:latin typeface="Times New Roman"/>
                <a:ea typeface="Times New Roman"/>
                <a:cs typeface="Times New Roman"/>
                <a:sym typeface="Times New Roman"/>
              </a:rPr>
              <a:t>Build a scaled-down prototype of a heat recovery clothes dryer.</a:t>
            </a:r>
            <a:endParaRPr sz="2600">
              <a:solidFill>
                <a:schemeClr val="dk1"/>
              </a:solidFill>
              <a:latin typeface="Times New Roman"/>
              <a:ea typeface="Times New Roman"/>
              <a:cs typeface="Times New Roman"/>
              <a:sym typeface="Times New Roman"/>
            </a:endParaRPr>
          </a:p>
          <a:p>
            <a:pPr indent="-393700" lvl="0" marL="457200" rtl="0">
              <a:lnSpc>
                <a:spcPct val="115000"/>
              </a:lnSpc>
              <a:spcBef>
                <a:spcPts val="1000"/>
              </a:spcBef>
              <a:spcAft>
                <a:spcPts val="0"/>
              </a:spcAft>
              <a:buClr>
                <a:schemeClr val="dk1"/>
              </a:buClr>
              <a:buSzPts val="2600"/>
              <a:buFont typeface="Times New Roman"/>
              <a:buChar char="●"/>
            </a:pPr>
            <a:r>
              <a:rPr lang="en-US" sz="2600">
                <a:solidFill>
                  <a:schemeClr val="dk1"/>
                </a:solidFill>
                <a:latin typeface="Times New Roman"/>
                <a:ea typeface="Times New Roman"/>
                <a:cs typeface="Times New Roman"/>
                <a:sym typeface="Times New Roman"/>
              </a:rPr>
              <a:t>Size not exceeding 250 x 220 x 300 mm (fit within carton for copier paper).</a:t>
            </a:r>
            <a:endParaRPr sz="2600">
              <a:solidFill>
                <a:schemeClr val="dk1"/>
              </a:solidFill>
              <a:latin typeface="Times New Roman"/>
              <a:ea typeface="Times New Roman"/>
              <a:cs typeface="Times New Roman"/>
              <a:sym typeface="Times New Roman"/>
            </a:endParaRPr>
          </a:p>
          <a:p>
            <a:pPr indent="-393700" lvl="0" marL="457200" rtl="0">
              <a:lnSpc>
                <a:spcPct val="115000"/>
              </a:lnSpc>
              <a:spcBef>
                <a:spcPts val="1000"/>
              </a:spcBef>
              <a:spcAft>
                <a:spcPts val="0"/>
              </a:spcAft>
              <a:buClr>
                <a:schemeClr val="dk1"/>
              </a:buClr>
              <a:buSzPts val="2600"/>
              <a:buFont typeface="Times New Roman"/>
              <a:buChar char="●"/>
            </a:pPr>
            <a:r>
              <a:rPr lang="en-US" sz="2600">
                <a:solidFill>
                  <a:schemeClr val="dk1"/>
                </a:solidFill>
                <a:latin typeface="Times New Roman"/>
                <a:ea typeface="Times New Roman"/>
                <a:cs typeface="Times New Roman"/>
                <a:sym typeface="Times New Roman"/>
              </a:rPr>
              <a:t>At least 0.5 L capacity, able to dry a cotton</a:t>
            </a:r>
            <a:endParaRPr sz="2600">
              <a:solidFill>
                <a:schemeClr val="dk1"/>
              </a:solidFill>
              <a:latin typeface="Times New Roman"/>
              <a:ea typeface="Times New Roman"/>
              <a:cs typeface="Times New Roman"/>
              <a:sym typeface="Times New Roman"/>
            </a:endParaRPr>
          </a:p>
          <a:p>
            <a:pPr indent="0" lvl="0" marL="0" rtl="0">
              <a:lnSpc>
                <a:spcPct val="115000"/>
              </a:lnSpc>
              <a:spcBef>
                <a:spcPts val="1000"/>
              </a:spcBef>
              <a:spcAft>
                <a:spcPts val="0"/>
              </a:spcAft>
              <a:buSzPts val="1100"/>
              <a:buNone/>
            </a:pPr>
            <a:r>
              <a:rPr lang="en-US" sz="2600">
                <a:solidFill>
                  <a:schemeClr val="dk1"/>
                </a:solidFill>
                <a:latin typeface="Times New Roman"/>
                <a:ea typeface="Times New Roman"/>
                <a:cs typeface="Times New Roman"/>
                <a:sym typeface="Times New Roman"/>
              </a:rPr>
              <a:t>handkerchief (size to be decided later) within 1 hour.</a:t>
            </a:r>
            <a:endParaRPr sz="2600">
              <a:solidFill>
                <a:schemeClr val="dk1"/>
              </a:solidFill>
              <a:latin typeface="Times New Roman"/>
              <a:ea typeface="Times New Roman"/>
              <a:cs typeface="Times New Roman"/>
              <a:sym typeface="Times New Roman"/>
            </a:endParaRPr>
          </a:p>
          <a:p>
            <a:pPr indent="-393700" lvl="0" marL="457200" rtl="0">
              <a:lnSpc>
                <a:spcPct val="115000"/>
              </a:lnSpc>
              <a:spcBef>
                <a:spcPts val="1000"/>
              </a:spcBef>
              <a:spcAft>
                <a:spcPts val="0"/>
              </a:spcAft>
              <a:buClr>
                <a:schemeClr val="dk1"/>
              </a:buClr>
              <a:buSzPts val="2600"/>
              <a:buFont typeface="Times New Roman"/>
              <a:buChar char="●"/>
            </a:pPr>
            <a:r>
              <a:rPr lang="en-US" sz="2600">
                <a:solidFill>
                  <a:schemeClr val="dk1"/>
                </a:solidFill>
                <a:latin typeface="Times New Roman"/>
                <a:ea typeface="Times New Roman"/>
                <a:cs typeface="Times New Roman"/>
                <a:sym typeface="Times New Roman"/>
              </a:rPr>
              <a:t>Maximum allowable electrical power consumption: 24 VAC, 40 VA.</a:t>
            </a:r>
            <a:endParaRPr sz="2600">
              <a:solidFill>
                <a:schemeClr val="dk1"/>
              </a:solidFill>
              <a:latin typeface="Times New Roman"/>
              <a:ea typeface="Times New Roman"/>
              <a:cs typeface="Times New Roman"/>
              <a:sym typeface="Times New Roman"/>
            </a:endParaRPr>
          </a:p>
          <a:p>
            <a:pPr indent="-393700" lvl="0" marL="457200" rtl="0">
              <a:lnSpc>
                <a:spcPct val="115000"/>
              </a:lnSpc>
              <a:spcBef>
                <a:spcPts val="1000"/>
              </a:spcBef>
              <a:spcAft>
                <a:spcPts val="0"/>
              </a:spcAft>
              <a:buClr>
                <a:schemeClr val="dk1"/>
              </a:buClr>
              <a:buSzPts val="2600"/>
              <a:buFont typeface="Times New Roman"/>
              <a:buChar char="●"/>
            </a:pPr>
            <a:r>
              <a:rPr lang="en-US" sz="2600">
                <a:solidFill>
                  <a:schemeClr val="dk1"/>
                </a:solidFill>
                <a:latin typeface="Times New Roman"/>
                <a:ea typeface="Times New Roman"/>
                <a:cs typeface="Times New Roman"/>
                <a:sym typeface="Times New Roman"/>
              </a:rPr>
              <a:t>Alphanumeric LCD display and 5-button navigation pad for user interface.</a:t>
            </a:r>
            <a:endParaRPr sz="2600">
              <a:solidFill>
                <a:schemeClr val="dk1"/>
              </a:solidFill>
              <a:latin typeface="Times New Roman"/>
              <a:ea typeface="Times New Roman"/>
              <a:cs typeface="Times New Roman"/>
              <a:sym typeface="Times New Roman"/>
            </a:endParaRPr>
          </a:p>
          <a:p>
            <a:pPr indent="-393700" lvl="0" marL="457200" rtl="0">
              <a:lnSpc>
                <a:spcPct val="115000"/>
              </a:lnSpc>
              <a:spcBef>
                <a:spcPts val="1000"/>
              </a:spcBef>
              <a:spcAft>
                <a:spcPts val="0"/>
              </a:spcAft>
              <a:buClr>
                <a:schemeClr val="dk1"/>
              </a:buClr>
              <a:buSzPts val="2600"/>
              <a:buFont typeface="Times New Roman"/>
              <a:buChar char="●"/>
            </a:pPr>
            <a:r>
              <a:rPr lang="en-US" sz="2600">
                <a:solidFill>
                  <a:schemeClr val="dk1"/>
                </a:solidFill>
                <a:latin typeface="Times New Roman"/>
                <a:ea typeface="Times New Roman"/>
                <a:cs typeface="Times New Roman"/>
                <a:sym typeface="Times New Roman"/>
              </a:rPr>
              <a:t>Auto and manual operating modes.</a:t>
            </a:r>
            <a:endParaRPr sz="2600">
              <a:solidFill>
                <a:schemeClr val="dk1"/>
              </a:solidFill>
              <a:latin typeface="Times New Roman"/>
              <a:ea typeface="Times New Roman"/>
              <a:cs typeface="Times New Roman"/>
              <a:sym typeface="Times New Roman"/>
            </a:endParaRPr>
          </a:p>
          <a:p>
            <a:pPr indent="-393700" lvl="0" marL="457200" rtl="0">
              <a:lnSpc>
                <a:spcPct val="115000"/>
              </a:lnSpc>
              <a:spcBef>
                <a:spcPts val="1000"/>
              </a:spcBef>
              <a:spcAft>
                <a:spcPts val="0"/>
              </a:spcAft>
              <a:buClr>
                <a:schemeClr val="dk1"/>
              </a:buClr>
              <a:buSzPts val="2600"/>
              <a:buFont typeface="Times New Roman"/>
              <a:buChar char="●"/>
            </a:pPr>
            <a:r>
              <a:rPr lang="en-US" sz="2600">
                <a:solidFill>
                  <a:schemeClr val="dk1"/>
                </a:solidFill>
                <a:latin typeface="Times New Roman"/>
                <a:ea typeface="Times New Roman"/>
                <a:cs typeface="Times New Roman"/>
                <a:sym typeface="Times New Roman"/>
              </a:rPr>
              <a:t>For manual mode, able to set desired drying time, temperature and dryness.</a:t>
            </a:r>
            <a:endParaRPr sz="2600">
              <a:solidFill>
                <a:schemeClr val="dk1"/>
              </a:solidFill>
              <a:latin typeface="Times New Roman"/>
              <a:ea typeface="Times New Roman"/>
              <a:cs typeface="Times New Roman"/>
              <a:sym typeface="Times New Roman"/>
            </a:endParaRPr>
          </a:p>
        </p:txBody>
      </p:sp>
      <p:sp>
        <p:nvSpPr>
          <p:cNvPr id="89" name="Shape 89"/>
          <p:cNvSpPr txBox="1"/>
          <p:nvPr/>
        </p:nvSpPr>
        <p:spPr>
          <a:xfrm>
            <a:off x="1467178" y="29819503"/>
            <a:ext cx="6465000" cy="10790700"/>
          </a:xfrm>
          <a:prstGeom prst="rect">
            <a:avLst/>
          </a:prstGeom>
          <a:noFill/>
          <a:ln>
            <a:noFill/>
          </a:ln>
        </p:spPr>
        <p:txBody>
          <a:bodyPr anchorCtr="0" anchor="t" bIns="91400" lIns="91400" spcFirstLastPara="1" rIns="91400" wrap="square" tIns="91400">
            <a:noAutofit/>
          </a:bodyPr>
          <a:lstStyle/>
          <a:p>
            <a:pPr indent="0" lvl="0" marL="0" marR="0" rtl="0" algn="just">
              <a:spcBef>
                <a:spcPts val="0"/>
              </a:spcBef>
              <a:spcAft>
                <a:spcPts val="0"/>
              </a:spcAft>
              <a:buNone/>
            </a:pPr>
            <a:r>
              <a:rPr b="1" i="0" lang="en-US" sz="4700" u="none" cap="none" strike="noStrike">
                <a:solidFill>
                  <a:schemeClr val="dk1"/>
                </a:solidFill>
                <a:latin typeface="Helvetica Neue"/>
                <a:ea typeface="Helvetica Neue"/>
                <a:cs typeface="Helvetica Neue"/>
                <a:sym typeface="Helvetica Neue"/>
              </a:rPr>
              <a:t>Design Alternatives</a:t>
            </a:r>
            <a:endParaRPr/>
          </a:p>
          <a:p>
            <a:pPr indent="0" lvl="0" marL="0" marR="0" rtl="0" algn="l">
              <a:spcBef>
                <a:spcPts val="260"/>
              </a:spcBef>
              <a:spcAft>
                <a:spcPts val="0"/>
              </a:spcAft>
              <a:buNone/>
            </a:pPr>
            <a:r>
              <a:rPr b="0" i="0" lang="en-US" sz="2600" u="none" cap="none" strike="noStrike">
                <a:solidFill>
                  <a:schemeClr val="dk1"/>
                </a:solidFill>
                <a:latin typeface="Times New Roman"/>
                <a:ea typeface="Times New Roman"/>
                <a:cs typeface="Times New Roman"/>
                <a:sym typeface="Times New Roman"/>
              </a:rPr>
              <a:t> </a:t>
            </a:r>
            <a:r>
              <a:rPr lang="en-US"/>
              <a:t>	</a:t>
            </a:r>
            <a:r>
              <a:rPr lang="en-US" sz="2600">
                <a:solidFill>
                  <a:schemeClr val="dk1"/>
                </a:solidFill>
                <a:latin typeface="Times New Roman"/>
                <a:ea typeface="Times New Roman"/>
                <a:cs typeface="Times New Roman"/>
                <a:sym typeface="Times New Roman"/>
              </a:rPr>
              <a:t>The first (</a:t>
            </a:r>
            <a:r>
              <a:rPr b="1" lang="en-US" sz="2600">
                <a:solidFill>
                  <a:schemeClr val="dk1"/>
                </a:solidFill>
                <a:latin typeface="Times New Roman"/>
                <a:ea typeface="Times New Roman"/>
                <a:cs typeface="Times New Roman"/>
                <a:sym typeface="Times New Roman"/>
              </a:rPr>
              <a:t>Fig. 2. a-c</a:t>
            </a:r>
            <a:r>
              <a:rPr lang="en-US" sz="2600">
                <a:solidFill>
                  <a:schemeClr val="dk1"/>
                </a:solidFill>
                <a:latin typeface="Times New Roman"/>
                <a:ea typeface="Times New Roman"/>
                <a:cs typeface="Times New Roman"/>
                <a:sym typeface="Times New Roman"/>
              </a:rPr>
              <a:t>) design </a:t>
            </a:r>
            <a:r>
              <a:rPr lang="en-US" sz="2600">
                <a:solidFill>
                  <a:schemeClr val="dk1"/>
                </a:solidFill>
                <a:latin typeface="Times New Roman"/>
                <a:ea typeface="Times New Roman"/>
                <a:cs typeface="Times New Roman"/>
                <a:sym typeface="Times New Roman"/>
              </a:rPr>
              <a:t>for the user interface is shown as the figure. After going through the primary page, there are two selectable choices, “AUTO MODE” and “MANUAL MODE”. Once choosing the manual mode, the drum speed, temperature, rotating direction are adjustable for users. Once choosing the “AUTO MODE”, the temperature and the rotating speed are available to adjust.</a:t>
            </a:r>
            <a:endParaRPr b="0" i="0" sz="2600" u="none" cap="none" strike="noStrike">
              <a:solidFill>
                <a:schemeClr val="dk1"/>
              </a:solidFill>
              <a:latin typeface="Times New Roman"/>
              <a:ea typeface="Times New Roman"/>
              <a:cs typeface="Times New Roman"/>
              <a:sym typeface="Times New Roman"/>
            </a:endParaRPr>
          </a:p>
        </p:txBody>
      </p:sp>
      <p:sp>
        <p:nvSpPr>
          <p:cNvPr id="90" name="Shape 90"/>
          <p:cNvSpPr txBox="1"/>
          <p:nvPr/>
        </p:nvSpPr>
        <p:spPr>
          <a:xfrm>
            <a:off x="25488206" y="9459643"/>
            <a:ext cx="6463904" cy="7389677"/>
          </a:xfrm>
          <a:prstGeom prst="rect">
            <a:avLst/>
          </a:prstGeom>
          <a:noFill/>
          <a:ln>
            <a:noFill/>
          </a:ln>
        </p:spPr>
        <p:txBody>
          <a:bodyPr anchorCtr="0" anchor="t" bIns="91400" lIns="91400" spcFirstLastPara="1" rIns="91400" wrap="square" tIns="91400">
            <a:noAutofit/>
          </a:bodyPr>
          <a:lstStyle/>
          <a:p>
            <a:pPr indent="0" lvl="0" marL="0" marR="0" rtl="0" algn="l">
              <a:spcBef>
                <a:spcPts val="0"/>
              </a:spcBef>
              <a:spcAft>
                <a:spcPts val="0"/>
              </a:spcAft>
              <a:buNone/>
            </a:pPr>
            <a:r>
              <a:rPr b="1" i="0" lang="en-US" sz="4700" u="none" cap="none" strike="noStrike">
                <a:solidFill>
                  <a:schemeClr val="dk1"/>
                </a:solidFill>
                <a:latin typeface="Helvetica Neue"/>
                <a:ea typeface="Helvetica Neue"/>
                <a:cs typeface="Helvetica Neue"/>
                <a:sym typeface="Helvetica Neue"/>
              </a:rPr>
              <a:t>Conclusions</a:t>
            </a:r>
            <a:endParaRPr/>
          </a:p>
          <a:p>
            <a:pPr indent="0" lvl="0" marL="0" rtl="0">
              <a:lnSpc>
                <a:spcPct val="115000"/>
              </a:lnSpc>
              <a:spcBef>
                <a:spcPts val="0"/>
              </a:spcBef>
              <a:spcAft>
                <a:spcPts val="0"/>
              </a:spcAft>
              <a:buClr>
                <a:schemeClr val="dk1"/>
              </a:buClr>
              <a:buSzPts val="1100"/>
              <a:buFont typeface="Arial"/>
              <a:buNone/>
            </a:pPr>
            <a:r>
              <a:rPr lang="en-US" sz="2600">
                <a:solidFill>
                  <a:schemeClr val="dk1"/>
                </a:solidFill>
                <a:latin typeface="Times New Roman"/>
                <a:ea typeface="Times New Roman"/>
                <a:cs typeface="Times New Roman"/>
                <a:sym typeface="Times New Roman"/>
              </a:rPr>
              <a:t>With the two months hard work, all members in group 6 did the contribution to this project. When we are doing the project, there are some problems in the coding parts and assembly parts. We did some changes of the original design of the assembly prats. For the coding part, it still has some problems, and the group members who are in charge of this part will try their best to solve it before </a:t>
            </a:r>
            <a:r>
              <a:rPr lang="en-US" sz="2600">
                <a:solidFill>
                  <a:schemeClr val="dk1"/>
                </a:solidFill>
                <a:latin typeface="Times New Roman"/>
                <a:ea typeface="Times New Roman"/>
                <a:cs typeface="Times New Roman"/>
                <a:sym typeface="Times New Roman"/>
              </a:rPr>
              <a:t>July</a:t>
            </a:r>
            <a:r>
              <a:rPr lang="en-US" sz="2600">
                <a:solidFill>
                  <a:schemeClr val="dk1"/>
                </a:solidFill>
                <a:latin typeface="Times New Roman"/>
                <a:ea typeface="Times New Roman"/>
                <a:cs typeface="Times New Roman"/>
                <a:sym typeface="Times New Roman"/>
              </a:rPr>
              <a:t> 17. On the other hand, we did a good jog in aspect of bread board prototype, 3D design and 3D printing and final assembly. All in all, this is a good experience for all of the group members to woke as a team.</a:t>
            </a:r>
            <a:endParaRPr sz="2600">
              <a:solidFill>
                <a:schemeClr val="dk1"/>
              </a:solidFill>
              <a:latin typeface="Times New Roman"/>
              <a:ea typeface="Times New Roman"/>
              <a:cs typeface="Times New Roman"/>
              <a:sym typeface="Times New Roman"/>
            </a:endParaRPr>
          </a:p>
          <a:p>
            <a:pPr indent="0" lvl="0" marL="0" marR="0" rtl="0" algn="l">
              <a:spcBef>
                <a:spcPts val="260"/>
              </a:spcBef>
              <a:spcAft>
                <a:spcPts val="0"/>
              </a:spcAft>
              <a:buNone/>
            </a:pPr>
            <a:r>
              <a:t/>
            </a:r>
            <a:endParaRPr sz="2600">
              <a:solidFill>
                <a:schemeClr val="dk1"/>
              </a:solidFill>
              <a:latin typeface="Times New Roman"/>
              <a:ea typeface="Times New Roman"/>
              <a:cs typeface="Times New Roman"/>
              <a:sym typeface="Times New Roman"/>
            </a:endParaRPr>
          </a:p>
        </p:txBody>
      </p:sp>
      <p:sp>
        <p:nvSpPr>
          <p:cNvPr id="91" name="Shape 91"/>
          <p:cNvSpPr txBox="1"/>
          <p:nvPr/>
        </p:nvSpPr>
        <p:spPr>
          <a:xfrm>
            <a:off x="3950975" y="2660100"/>
            <a:ext cx="24936300" cy="6309300"/>
          </a:xfrm>
          <a:prstGeom prst="rect">
            <a:avLst/>
          </a:prstGeom>
          <a:noFill/>
          <a:ln>
            <a:noFill/>
          </a:ln>
        </p:spPr>
        <p:txBody>
          <a:bodyPr anchorCtr="0" anchor="t" bIns="91400" lIns="91400" spcFirstLastPara="1" rIns="91400" wrap="square" tIns="91400">
            <a:noAutofit/>
          </a:bodyPr>
          <a:lstStyle/>
          <a:p>
            <a:pPr indent="0" lvl="0" marL="0" marR="0" rtl="0" algn="ctr">
              <a:spcBef>
                <a:spcPts val="0"/>
              </a:spcBef>
              <a:spcAft>
                <a:spcPts val="0"/>
              </a:spcAft>
              <a:buNone/>
            </a:pPr>
            <a:r>
              <a:rPr b="1" lang="en-US" sz="9600">
                <a:solidFill>
                  <a:srgbClr val="16165C"/>
                </a:solidFill>
                <a:latin typeface="Helvetica Neue"/>
                <a:ea typeface="Helvetica Neue"/>
                <a:cs typeface="Helvetica Neue"/>
                <a:sym typeface="Helvetica Neue"/>
              </a:rPr>
              <a:t>Energy Recovery Clothes Dryer with </a:t>
            </a:r>
            <a:r>
              <a:rPr b="1" lang="en-US" sz="9600">
                <a:solidFill>
                  <a:srgbClr val="16165C"/>
                </a:solidFill>
                <a:latin typeface="Helvetica Neue"/>
                <a:ea typeface="Helvetica Neue"/>
                <a:cs typeface="Helvetica Neue"/>
                <a:sym typeface="Helvetica Neue"/>
              </a:rPr>
              <a:t>Easy</a:t>
            </a:r>
            <a:r>
              <a:rPr b="1" lang="en-US" sz="9600">
                <a:solidFill>
                  <a:srgbClr val="16165C"/>
                </a:solidFill>
                <a:latin typeface="Helvetica Neue"/>
                <a:ea typeface="Helvetica Neue"/>
                <a:cs typeface="Helvetica Neue"/>
                <a:sym typeface="Helvetica Neue"/>
              </a:rPr>
              <a:t> Operation</a:t>
            </a:r>
            <a:endParaRPr/>
          </a:p>
          <a:p>
            <a:pPr indent="0" lvl="0" marL="0" marR="0" rtl="0" algn="ctr">
              <a:spcBef>
                <a:spcPts val="0"/>
              </a:spcBef>
              <a:spcAft>
                <a:spcPts val="0"/>
              </a:spcAft>
              <a:buNone/>
            </a:pPr>
            <a:r>
              <a:rPr b="1" i="1" lang="en-US" sz="8000" u="none" cap="none" strike="noStrike">
                <a:solidFill>
                  <a:srgbClr val="16165C"/>
                </a:solidFill>
                <a:latin typeface="Helvetica Neue"/>
                <a:ea typeface="Helvetica Neue"/>
                <a:cs typeface="Helvetica Neue"/>
                <a:sym typeface="Helvetica Neue"/>
              </a:rPr>
              <a:t>VANT 151 Project</a:t>
            </a:r>
            <a:endParaRPr b="1" i="1" sz="8000" u="none" cap="none" strike="noStrike">
              <a:solidFill>
                <a:srgbClr val="16165C"/>
              </a:solidFill>
              <a:latin typeface="Helvetica Neue"/>
              <a:ea typeface="Helvetica Neue"/>
              <a:cs typeface="Helvetica Neue"/>
              <a:sym typeface="Helvetica Neue"/>
            </a:endParaRPr>
          </a:p>
          <a:p>
            <a:pPr indent="0" lvl="0" marL="0" marR="0" rtl="0" algn="ctr">
              <a:spcBef>
                <a:spcPts val="0"/>
              </a:spcBef>
              <a:spcAft>
                <a:spcPts val="0"/>
              </a:spcAft>
              <a:buNone/>
            </a:pPr>
            <a:r>
              <a:rPr b="1" lang="en-US" sz="5400">
                <a:solidFill>
                  <a:schemeClr val="lt1"/>
                </a:solidFill>
                <a:latin typeface="Helvetica Neue"/>
                <a:ea typeface="Helvetica Neue"/>
                <a:cs typeface="Helvetica Neue"/>
                <a:sym typeface="Helvetica Neue"/>
              </a:rPr>
              <a:t>Leo Sun</a:t>
            </a:r>
            <a:r>
              <a:rPr b="1" i="0" lang="en-US" sz="3200" u="none" cap="none" strike="noStrike">
                <a:solidFill>
                  <a:schemeClr val="lt1"/>
                </a:solidFill>
                <a:latin typeface="Helvetica Neue"/>
                <a:ea typeface="Helvetica Neue"/>
                <a:cs typeface="Helvetica Neue"/>
                <a:sym typeface="Helvetica Neue"/>
              </a:rPr>
              <a:t>(Team Captain)</a:t>
            </a:r>
            <a:r>
              <a:rPr b="1" i="0" lang="en-US" sz="5400" u="none" cap="none" strike="noStrike">
                <a:solidFill>
                  <a:schemeClr val="lt1"/>
                </a:solidFill>
                <a:latin typeface="Helvetica Neue"/>
                <a:ea typeface="Helvetica Neue"/>
                <a:cs typeface="Helvetica Neue"/>
                <a:sym typeface="Helvetica Neue"/>
              </a:rPr>
              <a:t>, </a:t>
            </a:r>
            <a:r>
              <a:rPr b="1" lang="en-US" sz="5400">
                <a:solidFill>
                  <a:schemeClr val="lt1"/>
                </a:solidFill>
                <a:latin typeface="Helvetica Neue"/>
                <a:ea typeface="Helvetica Neue"/>
                <a:cs typeface="Helvetica Neue"/>
                <a:sym typeface="Helvetica Neue"/>
              </a:rPr>
              <a:t>Oliver Qiu</a:t>
            </a:r>
            <a:r>
              <a:rPr b="1" i="0" lang="en-US" sz="5400" u="none" cap="none" strike="noStrike">
                <a:solidFill>
                  <a:schemeClr val="lt1"/>
                </a:solidFill>
                <a:latin typeface="Helvetica Neue"/>
                <a:ea typeface="Helvetica Neue"/>
                <a:cs typeface="Helvetica Neue"/>
                <a:sym typeface="Helvetica Neue"/>
              </a:rPr>
              <a:t>, </a:t>
            </a:r>
            <a:r>
              <a:rPr b="1" lang="en-US" sz="5400">
                <a:solidFill>
                  <a:schemeClr val="lt1"/>
                </a:solidFill>
                <a:latin typeface="Helvetica Neue"/>
                <a:ea typeface="Helvetica Neue"/>
                <a:cs typeface="Helvetica Neue"/>
                <a:sym typeface="Helvetica Neue"/>
              </a:rPr>
              <a:t>Bruce Bian, Barry Xu, Kyle Lin </a:t>
            </a:r>
            <a:r>
              <a:rPr b="1" i="0" lang="en-US" sz="5400" u="none" cap="none" strike="noStrike">
                <a:solidFill>
                  <a:schemeClr val="lt1"/>
                </a:solidFill>
                <a:latin typeface="Helvetica Neue"/>
                <a:ea typeface="Helvetica Neue"/>
                <a:cs typeface="Helvetica Neue"/>
                <a:sym typeface="Helvetica Neue"/>
              </a:rPr>
              <a:t>and </a:t>
            </a:r>
            <a:r>
              <a:rPr b="1" lang="en-US" sz="5400">
                <a:solidFill>
                  <a:schemeClr val="lt1"/>
                </a:solidFill>
                <a:latin typeface="Helvetica Neue"/>
                <a:ea typeface="Helvetica Neue"/>
                <a:cs typeface="Helvetica Neue"/>
                <a:sym typeface="Helvetica Neue"/>
              </a:rPr>
              <a:t>Jason Yin</a:t>
            </a:r>
            <a:endParaRPr b="1" i="0" sz="5400" u="none" cap="none" strike="noStrike">
              <a:solidFill>
                <a:schemeClr val="lt1"/>
              </a:solidFill>
              <a:latin typeface="Helvetica Neue"/>
              <a:ea typeface="Helvetica Neue"/>
              <a:cs typeface="Helvetica Neue"/>
              <a:sym typeface="Helvetica Neue"/>
            </a:endParaRPr>
          </a:p>
          <a:p>
            <a:pPr indent="0" lvl="0" marL="0" marR="0" rtl="0" algn="ctr">
              <a:spcBef>
                <a:spcPts val="0"/>
              </a:spcBef>
              <a:spcAft>
                <a:spcPts val="0"/>
              </a:spcAft>
              <a:buNone/>
            </a:pPr>
            <a:r>
              <a:t/>
            </a:r>
            <a:endParaRPr b="0" i="0" sz="1200" u="none" cap="none" strike="noStrike">
              <a:solidFill>
                <a:schemeClr val="lt1"/>
              </a:solidFill>
              <a:latin typeface="Helvetica Neue"/>
              <a:ea typeface="Helvetica Neue"/>
              <a:cs typeface="Helvetica Neue"/>
              <a:sym typeface="Helvetica Neue"/>
            </a:endParaRPr>
          </a:p>
          <a:p>
            <a:pPr indent="0" lvl="0" marL="0" marR="0" rtl="0" algn="ctr">
              <a:spcBef>
                <a:spcPts val="0"/>
              </a:spcBef>
              <a:spcAft>
                <a:spcPts val="0"/>
              </a:spcAft>
              <a:buNone/>
            </a:pPr>
            <a:r>
              <a:rPr b="1" i="0" lang="en-US" sz="5400" u="none" cap="none" strike="noStrike">
                <a:solidFill>
                  <a:schemeClr val="lt1"/>
                </a:solidFill>
                <a:latin typeface="Helvetica Neue"/>
                <a:ea typeface="Helvetica Neue"/>
                <a:cs typeface="Helvetica Neue"/>
                <a:sym typeface="Helvetica Neue"/>
              </a:rPr>
              <a:t>   Team </a:t>
            </a:r>
            <a:r>
              <a:rPr b="1" lang="en-US" sz="5400">
                <a:solidFill>
                  <a:schemeClr val="lt1"/>
                </a:solidFill>
                <a:latin typeface="Helvetica Neue"/>
                <a:ea typeface="Helvetica Neue"/>
                <a:cs typeface="Helvetica Neue"/>
                <a:sym typeface="Helvetica Neue"/>
              </a:rPr>
              <a:t>6</a:t>
            </a:r>
            <a:endParaRPr b="1" i="0" sz="5400" u="none" cap="none" strike="noStrike">
              <a:solidFill>
                <a:schemeClr val="lt1"/>
              </a:solidFill>
              <a:latin typeface="Helvetica Neue"/>
              <a:ea typeface="Helvetica Neue"/>
              <a:cs typeface="Helvetica Neue"/>
              <a:sym typeface="Helvetica Neue"/>
            </a:endParaRPr>
          </a:p>
        </p:txBody>
      </p:sp>
      <p:sp>
        <p:nvSpPr>
          <p:cNvPr id="92" name="Shape 92"/>
          <p:cNvSpPr txBox="1"/>
          <p:nvPr/>
        </p:nvSpPr>
        <p:spPr>
          <a:xfrm>
            <a:off x="25784188" y="20147220"/>
            <a:ext cx="6465000" cy="7427400"/>
          </a:xfrm>
          <a:prstGeom prst="rect">
            <a:avLst/>
          </a:prstGeom>
          <a:noFill/>
          <a:ln>
            <a:noFill/>
          </a:ln>
        </p:spPr>
        <p:txBody>
          <a:bodyPr anchorCtr="0" anchor="t" bIns="91400" lIns="91400" spcFirstLastPara="1" rIns="91400" wrap="square" tIns="91400">
            <a:noAutofit/>
          </a:bodyPr>
          <a:lstStyle/>
          <a:p>
            <a:pPr indent="-498475" lvl="0" marL="498475" marR="0" rtl="0" algn="l">
              <a:spcBef>
                <a:spcPts val="0"/>
              </a:spcBef>
              <a:spcAft>
                <a:spcPts val="0"/>
              </a:spcAft>
              <a:buNone/>
            </a:pPr>
            <a:r>
              <a:rPr b="1" i="0" lang="en-US" sz="4700" u="none" cap="none" strike="noStrike">
                <a:solidFill>
                  <a:schemeClr val="dk1"/>
                </a:solidFill>
                <a:latin typeface="Helvetica Neue"/>
                <a:ea typeface="Helvetica Neue"/>
                <a:cs typeface="Helvetica Neue"/>
                <a:sym typeface="Helvetica Neue"/>
              </a:rPr>
              <a:t>Literature cited</a:t>
            </a:r>
            <a:endParaRPr/>
          </a:p>
          <a:p>
            <a:pPr indent="-498475" lvl="0" marL="498475" marR="0" rtl="0" algn="l">
              <a:spcBef>
                <a:spcPts val="260"/>
              </a:spcBef>
              <a:spcAft>
                <a:spcPts val="0"/>
              </a:spcAft>
              <a:buNone/>
            </a:pPr>
            <a:r>
              <a:rPr lang="en-US" sz="2600">
                <a:solidFill>
                  <a:schemeClr val="dk1"/>
                </a:solidFill>
                <a:latin typeface="Times New Roman"/>
                <a:ea typeface="Times New Roman"/>
                <a:cs typeface="Times New Roman"/>
                <a:sym typeface="Times New Roman"/>
              </a:rPr>
              <a:t>ENERGY STAR. (2011). Residential Clothes Dryers. Retrieved from https://www.energy star.gov/ sites/ default/files/asset/document /ENERGY_STAR_Scoping_Report_Residential_Clothes_Dryers.pdf</a:t>
            </a:r>
            <a:endParaRPr/>
          </a:p>
          <a:p>
            <a:pPr indent="-498475" lvl="0" marL="498475" marR="0" rtl="0" algn="l">
              <a:spcBef>
                <a:spcPts val="320"/>
              </a:spcBef>
              <a:spcAft>
                <a:spcPts val="0"/>
              </a:spcAft>
              <a:buNone/>
            </a:pPr>
            <a:r>
              <a:t/>
            </a:r>
            <a:endParaRPr b="0" i="0" sz="3200" u="none" cap="none" strike="noStrike">
              <a:solidFill>
                <a:schemeClr val="dk1"/>
              </a:solidFill>
              <a:latin typeface="Times New Roman"/>
              <a:ea typeface="Times New Roman"/>
              <a:cs typeface="Times New Roman"/>
              <a:sym typeface="Times New Roman"/>
            </a:endParaRPr>
          </a:p>
        </p:txBody>
      </p:sp>
      <p:sp>
        <p:nvSpPr>
          <p:cNvPr id="93" name="Shape 93"/>
          <p:cNvSpPr txBox="1"/>
          <p:nvPr/>
        </p:nvSpPr>
        <p:spPr>
          <a:xfrm>
            <a:off x="17319313" y="18206283"/>
            <a:ext cx="5916300" cy="1385100"/>
          </a:xfrm>
          <a:prstGeom prst="rect">
            <a:avLst/>
          </a:prstGeom>
          <a:noFill/>
          <a:ln>
            <a:noFill/>
          </a:ln>
        </p:spPr>
        <p:txBody>
          <a:bodyPr anchorCtr="0" anchor="t" bIns="91400" lIns="91400" spcFirstLastPara="1" rIns="91400" wrap="square" tIns="91400">
            <a:noAutofit/>
          </a:bodyPr>
          <a:lstStyle/>
          <a:p>
            <a:pPr indent="0" lvl="0" marL="0" marR="0" rtl="0" algn="l">
              <a:spcBef>
                <a:spcPts val="0"/>
              </a:spcBef>
              <a:spcAft>
                <a:spcPts val="0"/>
              </a:spcAft>
              <a:buNone/>
            </a:pPr>
            <a:r>
              <a:rPr b="1" lang="en-US" sz="2600">
                <a:solidFill>
                  <a:schemeClr val="dk1"/>
                </a:solidFill>
                <a:latin typeface="Helvetica Neue"/>
                <a:ea typeface="Helvetica Neue"/>
                <a:cs typeface="Helvetica Neue"/>
                <a:sym typeface="Helvetica Neue"/>
              </a:rPr>
              <a:t>Fig. 5. </a:t>
            </a:r>
            <a:r>
              <a:rPr lang="en-US" sz="2600">
                <a:solidFill>
                  <a:schemeClr val="dk1"/>
                </a:solidFill>
                <a:latin typeface="Helvetica Neue"/>
                <a:ea typeface="Helvetica Neue"/>
                <a:cs typeface="Helvetica Neue"/>
                <a:sym typeface="Helvetica Neue"/>
              </a:rPr>
              <a:t>The drawing for the Air Duct</a:t>
            </a:r>
            <a:endParaRPr sz="2600">
              <a:solidFill>
                <a:schemeClr val="dk1"/>
              </a:solidFill>
              <a:latin typeface="Helvetica Neue"/>
              <a:ea typeface="Helvetica Neue"/>
              <a:cs typeface="Helvetica Neue"/>
              <a:sym typeface="Helvetica Neue"/>
            </a:endParaRPr>
          </a:p>
        </p:txBody>
      </p:sp>
      <p:sp>
        <p:nvSpPr>
          <p:cNvPr id="94" name="Shape 94"/>
          <p:cNvSpPr/>
          <p:nvPr/>
        </p:nvSpPr>
        <p:spPr>
          <a:xfrm>
            <a:off x="8889134" y="22818631"/>
            <a:ext cx="6141300" cy="1385100"/>
          </a:xfrm>
          <a:prstGeom prst="rect">
            <a:avLst/>
          </a:prstGeom>
          <a:noFill/>
          <a:ln>
            <a:noFill/>
          </a:ln>
        </p:spPr>
        <p:txBody>
          <a:bodyPr anchorCtr="0" anchor="t" bIns="91400" lIns="91400" spcFirstLastPara="1" rIns="91400" wrap="square" tIns="91400">
            <a:noAutofit/>
          </a:bodyPr>
          <a:lstStyle/>
          <a:p>
            <a:pPr indent="0" lvl="0" marL="0" marR="0" rtl="0" algn="l">
              <a:spcBef>
                <a:spcPts val="0"/>
              </a:spcBef>
              <a:spcAft>
                <a:spcPts val="0"/>
              </a:spcAft>
              <a:buNone/>
            </a:pPr>
            <a:r>
              <a:rPr b="1" lang="en-US" sz="2600">
                <a:solidFill>
                  <a:schemeClr val="dk1"/>
                </a:solidFill>
                <a:latin typeface="Helvetica Neue"/>
                <a:ea typeface="Helvetica Neue"/>
                <a:cs typeface="Helvetica Neue"/>
                <a:sym typeface="Helvetica Neue"/>
              </a:rPr>
              <a:t>Fig. 2 (d). </a:t>
            </a:r>
            <a:r>
              <a:rPr lang="en-US" sz="2600">
                <a:solidFill>
                  <a:schemeClr val="dk1"/>
                </a:solidFill>
                <a:latin typeface="Helvetica Neue"/>
                <a:ea typeface="Helvetica Neue"/>
                <a:cs typeface="Helvetica Neue"/>
                <a:sym typeface="Helvetica Neue"/>
              </a:rPr>
              <a:t>The Sketch of the second concept for the user interface</a:t>
            </a:r>
            <a:endParaRPr sz="2600">
              <a:solidFill>
                <a:schemeClr val="dk1"/>
              </a:solidFill>
              <a:latin typeface="Helvetica Neue"/>
              <a:ea typeface="Helvetica Neue"/>
              <a:cs typeface="Helvetica Neue"/>
              <a:sym typeface="Helvetica Neue"/>
            </a:endParaRPr>
          </a:p>
        </p:txBody>
      </p:sp>
      <p:sp>
        <p:nvSpPr>
          <p:cNvPr id="95" name="Shape 95"/>
          <p:cNvSpPr txBox="1"/>
          <p:nvPr/>
        </p:nvSpPr>
        <p:spPr>
          <a:xfrm>
            <a:off x="8624976" y="25234809"/>
            <a:ext cx="6463800" cy="9990300"/>
          </a:xfrm>
          <a:prstGeom prst="rect">
            <a:avLst/>
          </a:prstGeom>
          <a:noFill/>
          <a:ln>
            <a:noFill/>
          </a:ln>
        </p:spPr>
        <p:txBody>
          <a:bodyPr anchorCtr="0" anchor="t" bIns="91400" lIns="91400" spcFirstLastPara="1" rIns="91400" wrap="square" tIns="91400">
            <a:noAutofit/>
          </a:bodyPr>
          <a:lstStyle/>
          <a:p>
            <a:pPr indent="0" lvl="0" marL="0" marR="0" rtl="0" algn="just">
              <a:spcBef>
                <a:spcPts val="0"/>
              </a:spcBef>
              <a:spcAft>
                <a:spcPts val="0"/>
              </a:spcAft>
              <a:buNone/>
            </a:pPr>
            <a:r>
              <a:rPr b="1" lang="en-US" sz="4700">
                <a:solidFill>
                  <a:schemeClr val="dk1"/>
                </a:solidFill>
                <a:latin typeface="Helvetica Neue"/>
                <a:ea typeface="Helvetica Neue"/>
                <a:cs typeface="Helvetica Neue"/>
                <a:sym typeface="Helvetica Neue"/>
              </a:rPr>
              <a:t>Final Design</a:t>
            </a:r>
            <a:endParaRPr b="1" sz="2600">
              <a:solidFill>
                <a:schemeClr val="dk1"/>
              </a:solidFill>
              <a:latin typeface="Helvetica Neue"/>
              <a:ea typeface="Helvetica Neue"/>
              <a:cs typeface="Helvetica Neue"/>
              <a:sym typeface="Helvetica Neue"/>
            </a:endParaRPr>
          </a:p>
          <a:p>
            <a:pPr indent="457200" lvl="0" marL="0" marR="0" rtl="0" algn="just">
              <a:spcBef>
                <a:spcPts val="260"/>
              </a:spcBef>
              <a:spcAft>
                <a:spcPts val="0"/>
              </a:spcAft>
              <a:buNone/>
            </a:pPr>
            <a:r>
              <a:rPr lang="en-US" sz="2600">
                <a:solidFill>
                  <a:schemeClr val="dk1"/>
                </a:solidFill>
                <a:latin typeface="Times New Roman"/>
                <a:ea typeface="Times New Roman"/>
                <a:cs typeface="Times New Roman"/>
                <a:sym typeface="Times New Roman"/>
              </a:rPr>
              <a:t>The overall design for the dryer is generally based on the given sample. Some data, such as the diameter of the copper tubes, sizes of the screws and the volume of the whole dryer, is directly refer to the sample design.   </a:t>
            </a:r>
            <a:endParaRPr sz="2600">
              <a:solidFill>
                <a:schemeClr val="dk1"/>
              </a:solidFill>
              <a:latin typeface="Times New Roman"/>
              <a:ea typeface="Times New Roman"/>
              <a:cs typeface="Times New Roman"/>
              <a:sym typeface="Times New Roman"/>
            </a:endParaRPr>
          </a:p>
          <a:p>
            <a:pPr indent="0" lvl="0" marL="0" marR="0" rtl="0" algn="just">
              <a:spcBef>
                <a:spcPts val="260"/>
              </a:spcBef>
              <a:spcAft>
                <a:spcPts val="0"/>
              </a:spcAft>
              <a:buNone/>
            </a:pPr>
            <a:r>
              <a:t/>
            </a:r>
            <a:endParaRPr sz="2600">
              <a:solidFill>
                <a:schemeClr val="dk1"/>
              </a:solidFill>
              <a:latin typeface="Times New Roman"/>
              <a:ea typeface="Times New Roman"/>
              <a:cs typeface="Times New Roman"/>
              <a:sym typeface="Times New Roman"/>
            </a:endParaRPr>
          </a:p>
          <a:p>
            <a:pPr indent="0" lvl="0" marL="0" marR="0" rtl="0" algn="just">
              <a:spcBef>
                <a:spcPts val="260"/>
              </a:spcBef>
              <a:spcAft>
                <a:spcPts val="0"/>
              </a:spcAft>
              <a:buNone/>
            </a:pPr>
            <a:r>
              <a:rPr b="1" lang="en-US" sz="2600">
                <a:solidFill>
                  <a:schemeClr val="dk1"/>
                </a:solidFill>
                <a:latin typeface="Times New Roman"/>
                <a:ea typeface="Times New Roman"/>
                <a:cs typeface="Times New Roman"/>
                <a:sym typeface="Times New Roman"/>
              </a:rPr>
              <a:t>Final Design:</a:t>
            </a:r>
            <a:endParaRPr b="1" sz="2600">
              <a:solidFill>
                <a:schemeClr val="dk1"/>
              </a:solidFill>
              <a:latin typeface="Times New Roman"/>
              <a:ea typeface="Times New Roman"/>
              <a:cs typeface="Times New Roman"/>
              <a:sym typeface="Times New Roman"/>
            </a:endParaRPr>
          </a:p>
          <a:p>
            <a:pPr indent="-393700" lvl="0" marL="457200" marR="0" rtl="0" algn="just">
              <a:spcBef>
                <a:spcPts val="260"/>
              </a:spcBef>
              <a:spcAft>
                <a:spcPts val="0"/>
              </a:spcAft>
              <a:buClr>
                <a:schemeClr val="dk1"/>
              </a:buClr>
              <a:buSzPts val="2600"/>
              <a:buFont typeface="Times New Roman"/>
              <a:buChar char="●"/>
            </a:pPr>
            <a:r>
              <a:rPr lang="en-US" sz="2600">
                <a:solidFill>
                  <a:schemeClr val="dk1"/>
                </a:solidFill>
                <a:latin typeface="Times New Roman"/>
                <a:ea typeface="Times New Roman"/>
                <a:cs typeface="Times New Roman"/>
                <a:sym typeface="Times New Roman"/>
              </a:rPr>
              <a:t>The Dryer:</a:t>
            </a:r>
            <a:endParaRPr sz="2600">
              <a:solidFill>
                <a:schemeClr val="dk1"/>
              </a:solidFill>
              <a:latin typeface="Times New Roman"/>
              <a:ea typeface="Times New Roman"/>
              <a:cs typeface="Times New Roman"/>
              <a:sym typeface="Times New Roman"/>
            </a:endParaRPr>
          </a:p>
          <a:p>
            <a:pPr indent="-393700" lvl="1" marL="914400" marR="0" rtl="0" algn="just">
              <a:spcBef>
                <a:spcPts val="0"/>
              </a:spcBef>
              <a:spcAft>
                <a:spcPts val="0"/>
              </a:spcAft>
              <a:buClr>
                <a:schemeClr val="dk1"/>
              </a:buClr>
              <a:buSzPts val="2600"/>
              <a:buFont typeface="Times New Roman"/>
              <a:buChar char="○"/>
            </a:pPr>
            <a:r>
              <a:rPr lang="en-US" sz="2600">
                <a:solidFill>
                  <a:schemeClr val="dk1"/>
                </a:solidFill>
                <a:latin typeface="Times New Roman"/>
                <a:ea typeface="Times New Roman"/>
                <a:cs typeface="Times New Roman"/>
                <a:sym typeface="Times New Roman"/>
              </a:rPr>
              <a:t>Length: 300mm</a:t>
            </a:r>
            <a:endParaRPr sz="2600">
              <a:solidFill>
                <a:schemeClr val="dk1"/>
              </a:solidFill>
              <a:latin typeface="Times New Roman"/>
              <a:ea typeface="Times New Roman"/>
              <a:cs typeface="Times New Roman"/>
              <a:sym typeface="Times New Roman"/>
            </a:endParaRPr>
          </a:p>
          <a:p>
            <a:pPr indent="-393700" lvl="1" marL="914400" marR="0" rtl="0" algn="just">
              <a:spcBef>
                <a:spcPts val="0"/>
              </a:spcBef>
              <a:spcAft>
                <a:spcPts val="0"/>
              </a:spcAft>
              <a:buClr>
                <a:schemeClr val="dk1"/>
              </a:buClr>
              <a:buSzPts val="2600"/>
              <a:buFont typeface="Times New Roman"/>
              <a:buChar char="○"/>
            </a:pPr>
            <a:r>
              <a:rPr lang="en-US" sz="2600">
                <a:solidFill>
                  <a:schemeClr val="dk1"/>
                </a:solidFill>
                <a:latin typeface="Times New Roman"/>
                <a:ea typeface="Times New Roman"/>
                <a:cs typeface="Times New Roman"/>
                <a:sym typeface="Times New Roman"/>
              </a:rPr>
              <a:t>Width: 250mm</a:t>
            </a:r>
            <a:endParaRPr sz="2600">
              <a:solidFill>
                <a:schemeClr val="dk1"/>
              </a:solidFill>
              <a:latin typeface="Times New Roman"/>
              <a:ea typeface="Times New Roman"/>
              <a:cs typeface="Times New Roman"/>
              <a:sym typeface="Times New Roman"/>
            </a:endParaRPr>
          </a:p>
          <a:p>
            <a:pPr indent="-393700" lvl="1" marL="914400" marR="0" rtl="0" algn="just">
              <a:spcBef>
                <a:spcPts val="0"/>
              </a:spcBef>
              <a:spcAft>
                <a:spcPts val="0"/>
              </a:spcAft>
              <a:buClr>
                <a:schemeClr val="dk1"/>
              </a:buClr>
              <a:buSzPts val="2600"/>
              <a:buFont typeface="Times New Roman"/>
              <a:buChar char="○"/>
            </a:pPr>
            <a:r>
              <a:rPr lang="en-US" sz="2600">
                <a:solidFill>
                  <a:schemeClr val="dk1"/>
                </a:solidFill>
                <a:latin typeface="Times New Roman"/>
                <a:ea typeface="Times New Roman"/>
                <a:cs typeface="Times New Roman"/>
                <a:sym typeface="Times New Roman"/>
              </a:rPr>
              <a:t>Height: 220mm</a:t>
            </a:r>
            <a:br>
              <a:rPr lang="en-US" sz="2600">
                <a:solidFill>
                  <a:schemeClr val="dk1"/>
                </a:solidFill>
                <a:latin typeface="Times New Roman"/>
                <a:ea typeface="Times New Roman"/>
                <a:cs typeface="Times New Roman"/>
                <a:sym typeface="Times New Roman"/>
              </a:rPr>
            </a:br>
            <a:br>
              <a:rPr lang="en-US" sz="2600">
                <a:solidFill>
                  <a:schemeClr val="dk1"/>
                </a:solidFill>
                <a:latin typeface="Times New Roman"/>
                <a:ea typeface="Times New Roman"/>
                <a:cs typeface="Times New Roman"/>
                <a:sym typeface="Times New Roman"/>
              </a:rPr>
            </a:br>
            <a:br>
              <a:rPr lang="en-US" sz="2600">
                <a:solidFill>
                  <a:schemeClr val="dk1"/>
                </a:solidFill>
                <a:latin typeface="Times New Roman"/>
                <a:ea typeface="Times New Roman"/>
                <a:cs typeface="Times New Roman"/>
                <a:sym typeface="Times New Roman"/>
              </a:rPr>
            </a:br>
            <a:br>
              <a:rPr lang="en-US" sz="2600">
                <a:solidFill>
                  <a:schemeClr val="dk1"/>
                </a:solidFill>
                <a:latin typeface="Times New Roman"/>
                <a:ea typeface="Times New Roman"/>
                <a:cs typeface="Times New Roman"/>
                <a:sym typeface="Times New Roman"/>
              </a:rPr>
            </a:br>
            <a:br>
              <a:rPr lang="en-US" sz="2600">
                <a:solidFill>
                  <a:schemeClr val="dk1"/>
                </a:solidFill>
                <a:latin typeface="Times New Roman"/>
                <a:ea typeface="Times New Roman"/>
                <a:cs typeface="Times New Roman"/>
                <a:sym typeface="Times New Roman"/>
              </a:rPr>
            </a:br>
            <a:br>
              <a:rPr lang="en-US" sz="2600">
                <a:solidFill>
                  <a:schemeClr val="dk1"/>
                </a:solidFill>
                <a:latin typeface="Times New Roman"/>
                <a:ea typeface="Times New Roman"/>
                <a:cs typeface="Times New Roman"/>
                <a:sym typeface="Times New Roman"/>
              </a:rPr>
            </a:br>
            <a:br>
              <a:rPr lang="en-US" sz="2600">
                <a:solidFill>
                  <a:schemeClr val="dk1"/>
                </a:solidFill>
                <a:latin typeface="Times New Roman"/>
                <a:ea typeface="Times New Roman"/>
                <a:cs typeface="Times New Roman"/>
                <a:sym typeface="Times New Roman"/>
              </a:rPr>
            </a:br>
            <a:br>
              <a:rPr lang="en-US" sz="2600">
                <a:solidFill>
                  <a:schemeClr val="dk1"/>
                </a:solidFill>
                <a:latin typeface="Times New Roman"/>
                <a:ea typeface="Times New Roman"/>
                <a:cs typeface="Times New Roman"/>
                <a:sym typeface="Times New Roman"/>
              </a:rPr>
            </a:br>
            <a:br>
              <a:rPr lang="en-US" sz="2600">
                <a:solidFill>
                  <a:schemeClr val="dk1"/>
                </a:solidFill>
                <a:latin typeface="Times New Roman"/>
                <a:ea typeface="Times New Roman"/>
                <a:cs typeface="Times New Roman"/>
                <a:sym typeface="Times New Roman"/>
              </a:rPr>
            </a:br>
            <a:br>
              <a:rPr lang="en-US" sz="2600">
                <a:solidFill>
                  <a:schemeClr val="dk1"/>
                </a:solidFill>
                <a:latin typeface="Times New Roman"/>
                <a:ea typeface="Times New Roman"/>
                <a:cs typeface="Times New Roman"/>
                <a:sym typeface="Times New Roman"/>
              </a:rPr>
            </a:br>
            <a:endParaRPr sz="2600">
              <a:solidFill>
                <a:schemeClr val="dk1"/>
              </a:solidFill>
              <a:latin typeface="Times New Roman"/>
              <a:ea typeface="Times New Roman"/>
              <a:cs typeface="Times New Roman"/>
              <a:sym typeface="Times New Roman"/>
            </a:endParaRPr>
          </a:p>
          <a:p>
            <a:pPr indent="0" lvl="0" marL="0" marR="0" rtl="0" algn="just">
              <a:spcBef>
                <a:spcPts val="260"/>
              </a:spcBef>
              <a:spcAft>
                <a:spcPts val="0"/>
              </a:spcAft>
              <a:buNone/>
            </a:pPr>
            <a:r>
              <a:t/>
            </a:r>
            <a:endParaRPr sz="2600">
              <a:solidFill>
                <a:schemeClr val="dk1"/>
              </a:solidFill>
              <a:latin typeface="Times New Roman"/>
              <a:ea typeface="Times New Roman"/>
              <a:cs typeface="Times New Roman"/>
              <a:sym typeface="Times New Roman"/>
            </a:endParaRPr>
          </a:p>
          <a:p>
            <a:pPr indent="0" lvl="0" marL="0" marR="0" rtl="0" algn="l">
              <a:spcBef>
                <a:spcPts val="260"/>
              </a:spcBef>
              <a:spcAft>
                <a:spcPts val="0"/>
              </a:spcAft>
              <a:buNone/>
            </a:pPr>
            <a:r>
              <a:rPr b="1" lang="en-US" sz="2600">
                <a:solidFill>
                  <a:schemeClr val="dk1"/>
                </a:solidFill>
                <a:latin typeface="Times New Roman"/>
                <a:ea typeface="Times New Roman"/>
                <a:cs typeface="Times New Roman"/>
                <a:sym typeface="Times New Roman"/>
              </a:rPr>
              <a:t>Final Design of the Components:</a:t>
            </a:r>
            <a:endParaRPr b="1" sz="2600">
              <a:solidFill>
                <a:schemeClr val="dk1"/>
              </a:solidFill>
              <a:latin typeface="Times New Roman"/>
              <a:ea typeface="Times New Roman"/>
              <a:cs typeface="Times New Roman"/>
              <a:sym typeface="Times New Roman"/>
            </a:endParaRPr>
          </a:p>
          <a:p>
            <a:pPr indent="-393700" lvl="0" marL="457200" marR="0" rtl="0" algn="l">
              <a:spcBef>
                <a:spcPts val="260"/>
              </a:spcBef>
              <a:spcAft>
                <a:spcPts val="0"/>
              </a:spcAft>
              <a:buClr>
                <a:schemeClr val="dk1"/>
              </a:buClr>
              <a:buSzPts val="2600"/>
              <a:buFont typeface="Times New Roman"/>
              <a:buChar char="●"/>
            </a:pPr>
            <a:r>
              <a:rPr lang="en-US" sz="2600">
                <a:solidFill>
                  <a:schemeClr val="dk1"/>
                </a:solidFill>
                <a:latin typeface="Times New Roman"/>
                <a:ea typeface="Times New Roman"/>
                <a:cs typeface="Times New Roman"/>
                <a:sym typeface="Times New Roman"/>
              </a:rPr>
              <a:t>Water Tray: </a:t>
            </a:r>
            <a:endParaRPr sz="2600">
              <a:solidFill>
                <a:schemeClr val="dk1"/>
              </a:solidFill>
              <a:latin typeface="Times New Roman"/>
              <a:ea typeface="Times New Roman"/>
              <a:cs typeface="Times New Roman"/>
              <a:sym typeface="Times New Roman"/>
            </a:endParaRPr>
          </a:p>
          <a:p>
            <a:pPr indent="-393700" lvl="1" marL="914400" marR="0" rtl="0" algn="l">
              <a:spcBef>
                <a:spcPts val="0"/>
              </a:spcBef>
              <a:spcAft>
                <a:spcPts val="0"/>
              </a:spcAft>
              <a:buClr>
                <a:schemeClr val="dk1"/>
              </a:buClr>
              <a:buSzPts val="2600"/>
              <a:buFont typeface="Times New Roman"/>
              <a:buChar char="○"/>
            </a:pPr>
            <a:r>
              <a:rPr lang="en-US" sz="2600">
                <a:solidFill>
                  <a:schemeClr val="dk1"/>
                </a:solidFill>
                <a:latin typeface="Times New Roman"/>
                <a:ea typeface="Times New Roman"/>
                <a:cs typeface="Times New Roman"/>
                <a:sym typeface="Times New Roman"/>
              </a:rPr>
              <a:t>Length: 95mm</a:t>
            </a:r>
            <a:endParaRPr sz="2600">
              <a:solidFill>
                <a:schemeClr val="dk1"/>
              </a:solidFill>
              <a:latin typeface="Times New Roman"/>
              <a:ea typeface="Times New Roman"/>
              <a:cs typeface="Times New Roman"/>
              <a:sym typeface="Times New Roman"/>
            </a:endParaRPr>
          </a:p>
          <a:p>
            <a:pPr indent="-393700" lvl="1" marL="914400" marR="0" rtl="0" algn="l">
              <a:spcBef>
                <a:spcPts val="0"/>
              </a:spcBef>
              <a:spcAft>
                <a:spcPts val="0"/>
              </a:spcAft>
              <a:buClr>
                <a:schemeClr val="dk1"/>
              </a:buClr>
              <a:buSzPts val="2600"/>
              <a:buFont typeface="Times New Roman"/>
              <a:buChar char="○"/>
            </a:pPr>
            <a:r>
              <a:rPr lang="en-US" sz="2600">
                <a:solidFill>
                  <a:schemeClr val="dk1"/>
                </a:solidFill>
                <a:latin typeface="Times New Roman"/>
                <a:ea typeface="Times New Roman"/>
                <a:cs typeface="Times New Roman"/>
                <a:sym typeface="Times New Roman"/>
              </a:rPr>
              <a:t>Width: 40mm</a:t>
            </a:r>
            <a:br>
              <a:rPr lang="en-US" sz="2600">
                <a:solidFill>
                  <a:schemeClr val="dk1"/>
                </a:solidFill>
                <a:latin typeface="Times New Roman"/>
                <a:ea typeface="Times New Roman"/>
                <a:cs typeface="Times New Roman"/>
                <a:sym typeface="Times New Roman"/>
              </a:rPr>
            </a:br>
            <a:endParaRPr sz="2600">
              <a:solidFill>
                <a:schemeClr val="dk1"/>
              </a:solidFill>
              <a:latin typeface="Times New Roman"/>
              <a:ea typeface="Times New Roman"/>
              <a:cs typeface="Times New Roman"/>
              <a:sym typeface="Times New Roman"/>
            </a:endParaRPr>
          </a:p>
          <a:p>
            <a:pPr indent="-393700" lvl="0" marL="457200" marR="0" rtl="0" algn="l">
              <a:spcBef>
                <a:spcPts val="0"/>
              </a:spcBef>
              <a:spcAft>
                <a:spcPts val="0"/>
              </a:spcAft>
              <a:buClr>
                <a:schemeClr val="dk1"/>
              </a:buClr>
              <a:buSzPts val="2600"/>
              <a:buFont typeface="Times New Roman"/>
              <a:buChar char="●"/>
            </a:pPr>
            <a:r>
              <a:rPr lang="en-US" sz="2600">
                <a:solidFill>
                  <a:schemeClr val="dk1"/>
                </a:solidFill>
                <a:latin typeface="Times New Roman"/>
                <a:ea typeface="Times New Roman"/>
                <a:cs typeface="Times New Roman"/>
                <a:sym typeface="Times New Roman"/>
              </a:rPr>
              <a:t>Air Duct: </a:t>
            </a:r>
            <a:endParaRPr sz="2600">
              <a:solidFill>
                <a:schemeClr val="dk1"/>
              </a:solidFill>
              <a:latin typeface="Times New Roman"/>
              <a:ea typeface="Times New Roman"/>
              <a:cs typeface="Times New Roman"/>
              <a:sym typeface="Times New Roman"/>
            </a:endParaRPr>
          </a:p>
          <a:p>
            <a:pPr indent="-393700" lvl="1" marL="914400" marR="0" rtl="0" algn="l">
              <a:spcBef>
                <a:spcPts val="0"/>
              </a:spcBef>
              <a:spcAft>
                <a:spcPts val="0"/>
              </a:spcAft>
              <a:buClr>
                <a:schemeClr val="dk1"/>
              </a:buClr>
              <a:buSzPts val="2600"/>
              <a:buFont typeface="Times New Roman"/>
              <a:buChar char="○"/>
            </a:pPr>
            <a:r>
              <a:rPr lang="en-US" sz="2600">
                <a:solidFill>
                  <a:schemeClr val="dk1"/>
                </a:solidFill>
                <a:latin typeface="Times New Roman"/>
                <a:ea typeface="Times New Roman"/>
                <a:cs typeface="Times New Roman"/>
                <a:sym typeface="Times New Roman"/>
              </a:rPr>
              <a:t>Width: 100mm</a:t>
            </a:r>
            <a:endParaRPr sz="2600">
              <a:solidFill>
                <a:schemeClr val="dk1"/>
              </a:solidFill>
              <a:latin typeface="Times New Roman"/>
              <a:ea typeface="Times New Roman"/>
              <a:cs typeface="Times New Roman"/>
              <a:sym typeface="Times New Roman"/>
            </a:endParaRPr>
          </a:p>
          <a:p>
            <a:pPr indent="-393700" lvl="1" marL="914400" marR="0" rtl="0" algn="l">
              <a:spcBef>
                <a:spcPts val="0"/>
              </a:spcBef>
              <a:spcAft>
                <a:spcPts val="0"/>
              </a:spcAft>
              <a:buClr>
                <a:schemeClr val="dk1"/>
              </a:buClr>
              <a:buSzPts val="2600"/>
              <a:buFont typeface="Times New Roman"/>
              <a:buChar char="○"/>
            </a:pPr>
            <a:r>
              <a:rPr lang="en-US" sz="2600">
                <a:solidFill>
                  <a:schemeClr val="dk1"/>
                </a:solidFill>
                <a:latin typeface="Times New Roman"/>
                <a:ea typeface="Times New Roman"/>
                <a:cs typeface="Times New Roman"/>
                <a:sym typeface="Times New Roman"/>
              </a:rPr>
              <a:t>Height: 160mm</a:t>
            </a:r>
            <a:br>
              <a:rPr lang="en-US" sz="2600">
                <a:solidFill>
                  <a:schemeClr val="dk1"/>
                </a:solidFill>
                <a:latin typeface="Times New Roman"/>
                <a:ea typeface="Times New Roman"/>
                <a:cs typeface="Times New Roman"/>
                <a:sym typeface="Times New Roman"/>
              </a:rPr>
            </a:br>
            <a:endParaRPr sz="2600">
              <a:solidFill>
                <a:schemeClr val="dk1"/>
              </a:solidFill>
              <a:latin typeface="Times New Roman"/>
              <a:ea typeface="Times New Roman"/>
              <a:cs typeface="Times New Roman"/>
              <a:sym typeface="Times New Roman"/>
            </a:endParaRPr>
          </a:p>
          <a:p>
            <a:pPr indent="-393700" lvl="0" marL="457200" marR="0" rtl="0" algn="l">
              <a:spcBef>
                <a:spcPts val="0"/>
              </a:spcBef>
              <a:spcAft>
                <a:spcPts val="0"/>
              </a:spcAft>
              <a:buClr>
                <a:schemeClr val="dk1"/>
              </a:buClr>
              <a:buSzPts val="2600"/>
              <a:buFont typeface="Times New Roman"/>
              <a:buChar char="●"/>
            </a:pPr>
            <a:r>
              <a:rPr lang="en-US" sz="2600">
                <a:solidFill>
                  <a:schemeClr val="dk1"/>
                </a:solidFill>
                <a:latin typeface="Times New Roman"/>
                <a:ea typeface="Times New Roman"/>
                <a:cs typeface="Times New Roman"/>
                <a:sym typeface="Times New Roman"/>
              </a:rPr>
              <a:t>U Turn: </a:t>
            </a:r>
            <a:endParaRPr sz="2600">
              <a:solidFill>
                <a:schemeClr val="dk1"/>
              </a:solidFill>
              <a:latin typeface="Times New Roman"/>
              <a:ea typeface="Times New Roman"/>
              <a:cs typeface="Times New Roman"/>
              <a:sym typeface="Times New Roman"/>
            </a:endParaRPr>
          </a:p>
          <a:p>
            <a:pPr indent="-393700" lvl="1" marL="914400" marR="0" rtl="0" algn="l">
              <a:spcBef>
                <a:spcPts val="0"/>
              </a:spcBef>
              <a:spcAft>
                <a:spcPts val="0"/>
              </a:spcAft>
              <a:buClr>
                <a:schemeClr val="dk1"/>
              </a:buClr>
              <a:buSzPts val="2600"/>
              <a:buFont typeface="Times New Roman"/>
              <a:buChar char="○"/>
            </a:pPr>
            <a:r>
              <a:rPr lang="en-US" sz="2600">
                <a:solidFill>
                  <a:schemeClr val="dk1"/>
                </a:solidFill>
                <a:latin typeface="Times New Roman"/>
                <a:ea typeface="Times New Roman"/>
                <a:cs typeface="Times New Roman"/>
                <a:sym typeface="Times New Roman"/>
              </a:rPr>
              <a:t>Length: 157.91mm</a:t>
            </a:r>
            <a:endParaRPr sz="2600">
              <a:solidFill>
                <a:schemeClr val="dk1"/>
              </a:solidFill>
              <a:latin typeface="Times New Roman"/>
              <a:ea typeface="Times New Roman"/>
              <a:cs typeface="Times New Roman"/>
              <a:sym typeface="Times New Roman"/>
            </a:endParaRPr>
          </a:p>
          <a:p>
            <a:pPr indent="-393700" lvl="1" marL="914400" marR="0" rtl="0" algn="l">
              <a:spcBef>
                <a:spcPts val="0"/>
              </a:spcBef>
              <a:spcAft>
                <a:spcPts val="0"/>
              </a:spcAft>
              <a:buClr>
                <a:schemeClr val="dk1"/>
              </a:buClr>
              <a:buSzPts val="2600"/>
              <a:buFont typeface="Times New Roman"/>
              <a:buChar char="○"/>
            </a:pPr>
            <a:r>
              <a:rPr lang="en-US" sz="2600">
                <a:solidFill>
                  <a:schemeClr val="dk1"/>
                </a:solidFill>
                <a:latin typeface="Times New Roman"/>
                <a:ea typeface="Times New Roman"/>
                <a:cs typeface="Times New Roman"/>
                <a:sym typeface="Times New Roman"/>
              </a:rPr>
              <a:t>Width: 70mm</a:t>
            </a:r>
            <a:endParaRPr sz="2600">
              <a:solidFill>
                <a:schemeClr val="dk1"/>
              </a:solidFill>
              <a:latin typeface="Times New Roman"/>
              <a:ea typeface="Times New Roman"/>
              <a:cs typeface="Times New Roman"/>
              <a:sym typeface="Times New Roman"/>
            </a:endParaRPr>
          </a:p>
          <a:p>
            <a:pPr indent="-393700" lvl="1" marL="914400" marR="0" rtl="0" algn="l">
              <a:spcBef>
                <a:spcPts val="0"/>
              </a:spcBef>
              <a:spcAft>
                <a:spcPts val="0"/>
              </a:spcAft>
              <a:buClr>
                <a:schemeClr val="dk1"/>
              </a:buClr>
              <a:buSzPts val="2600"/>
              <a:buFont typeface="Times New Roman"/>
              <a:buChar char="○"/>
            </a:pPr>
            <a:r>
              <a:rPr lang="en-US" sz="2600">
                <a:solidFill>
                  <a:schemeClr val="dk1"/>
                </a:solidFill>
                <a:latin typeface="Times New Roman"/>
                <a:ea typeface="Times New Roman"/>
                <a:cs typeface="Times New Roman"/>
                <a:sym typeface="Times New Roman"/>
              </a:rPr>
              <a:t>Height: 40mm</a:t>
            </a:r>
            <a:endParaRPr sz="2600">
              <a:solidFill>
                <a:schemeClr val="dk1"/>
              </a:solidFill>
              <a:latin typeface="Times New Roman"/>
              <a:ea typeface="Times New Roman"/>
              <a:cs typeface="Times New Roman"/>
              <a:sym typeface="Times New Roman"/>
            </a:endParaRPr>
          </a:p>
        </p:txBody>
      </p:sp>
      <p:sp>
        <p:nvSpPr>
          <p:cNvPr id="96" name="Shape 96"/>
          <p:cNvSpPr/>
          <p:nvPr/>
        </p:nvSpPr>
        <p:spPr>
          <a:xfrm>
            <a:off x="17412588" y="22706750"/>
            <a:ext cx="5817600" cy="1581600"/>
          </a:xfrm>
          <a:prstGeom prst="rect">
            <a:avLst/>
          </a:prstGeom>
          <a:noFill/>
          <a:ln>
            <a:noFill/>
          </a:ln>
        </p:spPr>
        <p:txBody>
          <a:bodyPr anchorCtr="0" anchor="t" bIns="91400" lIns="91400" spcFirstLastPara="1" rIns="91400" wrap="square" tIns="91400">
            <a:noAutofit/>
          </a:bodyPr>
          <a:lstStyle/>
          <a:p>
            <a:pPr indent="0" lvl="0" marL="0" marR="0" rtl="0" algn="l">
              <a:spcBef>
                <a:spcPts val="0"/>
              </a:spcBef>
              <a:spcAft>
                <a:spcPts val="0"/>
              </a:spcAft>
              <a:buNone/>
            </a:pPr>
            <a:r>
              <a:rPr b="1" lang="en-US" sz="2600">
                <a:solidFill>
                  <a:schemeClr val="dk1"/>
                </a:solidFill>
                <a:latin typeface="Helvetica Neue"/>
                <a:ea typeface="Helvetica Neue"/>
                <a:cs typeface="Helvetica Neue"/>
                <a:sym typeface="Helvetica Neue"/>
              </a:rPr>
              <a:t>Fig. 6. </a:t>
            </a:r>
            <a:r>
              <a:rPr lang="en-US" sz="2600">
                <a:solidFill>
                  <a:schemeClr val="dk1"/>
                </a:solidFill>
                <a:latin typeface="Helvetica Neue"/>
                <a:ea typeface="Helvetica Neue"/>
                <a:cs typeface="Helvetica Neue"/>
                <a:sym typeface="Helvetica Neue"/>
              </a:rPr>
              <a:t>The design of the water tray</a:t>
            </a:r>
            <a:endParaRPr/>
          </a:p>
        </p:txBody>
      </p:sp>
      <p:sp>
        <p:nvSpPr>
          <p:cNvPr id="97" name="Shape 97"/>
          <p:cNvSpPr txBox="1"/>
          <p:nvPr/>
        </p:nvSpPr>
        <p:spPr>
          <a:xfrm>
            <a:off x="17412609" y="24716913"/>
            <a:ext cx="6465000" cy="6629400"/>
          </a:xfrm>
          <a:prstGeom prst="rect">
            <a:avLst/>
          </a:prstGeom>
          <a:noFill/>
          <a:ln>
            <a:noFill/>
          </a:ln>
        </p:spPr>
        <p:txBody>
          <a:bodyPr anchorCtr="0" anchor="t" bIns="91400" lIns="91400" spcFirstLastPara="1" rIns="91400" wrap="square" tIns="91400">
            <a:noAutofit/>
          </a:bodyPr>
          <a:lstStyle/>
          <a:p>
            <a:pPr indent="0" lvl="0" marL="0" marR="0" rtl="0" algn="just">
              <a:spcBef>
                <a:spcPts val="0"/>
              </a:spcBef>
              <a:spcAft>
                <a:spcPts val="0"/>
              </a:spcAft>
              <a:buNone/>
            </a:pPr>
            <a:r>
              <a:rPr b="1" lang="en-US" sz="4700">
                <a:solidFill>
                  <a:schemeClr val="dk1"/>
                </a:solidFill>
                <a:latin typeface="Helvetica Neue"/>
                <a:ea typeface="Helvetica Neue"/>
                <a:cs typeface="Helvetica Neue"/>
                <a:sym typeface="Helvetica Neue"/>
              </a:rPr>
              <a:t>Test Results</a:t>
            </a:r>
            <a:endParaRPr b="1" sz="4700">
              <a:solidFill>
                <a:schemeClr val="dk1"/>
              </a:solidFill>
              <a:latin typeface="Helvetica Neue"/>
              <a:ea typeface="Helvetica Neue"/>
              <a:cs typeface="Helvetica Neue"/>
              <a:sym typeface="Helvetica Neue"/>
            </a:endParaRPr>
          </a:p>
          <a:p>
            <a:pPr indent="0" lvl="0" marL="0" marR="0" rtl="0" algn="just">
              <a:spcBef>
                <a:spcPts val="0"/>
              </a:spcBef>
              <a:spcAft>
                <a:spcPts val="0"/>
              </a:spcAft>
              <a:buNone/>
            </a:pPr>
            <a:r>
              <a:t/>
            </a:r>
            <a:endParaRPr b="1" sz="4700">
              <a:solidFill>
                <a:schemeClr val="dk1"/>
              </a:solidFill>
              <a:latin typeface="Helvetica Neue"/>
              <a:ea typeface="Helvetica Neue"/>
              <a:cs typeface="Helvetica Neue"/>
              <a:sym typeface="Helvetica Neue"/>
            </a:endParaRPr>
          </a:p>
          <a:p>
            <a:pPr indent="0" lvl="0" marL="0" rtl="0">
              <a:lnSpc>
                <a:spcPct val="115000"/>
              </a:lnSpc>
              <a:spcBef>
                <a:spcPts val="0"/>
              </a:spcBef>
              <a:spcAft>
                <a:spcPts val="0"/>
              </a:spcAft>
              <a:buSzPts val="1100"/>
              <a:buNone/>
            </a:pPr>
            <a:r>
              <a:rPr lang="en-US" sz="2600">
                <a:solidFill>
                  <a:schemeClr val="dk1"/>
                </a:solidFill>
                <a:latin typeface="Times New Roman"/>
                <a:ea typeface="Times New Roman"/>
                <a:cs typeface="Times New Roman"/>
                <a:sym typeface="Times New Roman"/>
              </a:rPr>
              <a:t>Auto Mode</a:t>
            </a:r>
            <a:endParaRPr sz="2600">
              <a:solidFill>
                <a:schemeClr val="dk1"/>
              </a:solidFill>
              <a:latin typeface="Times New Roman"/>
              <a:ea typeface="Times New Roman"/>
              <a:cs typeface="Times New Roman"/>
              <a:sym typeface="Times New Roman"/>
            </a:endParaRPr>
          </a:p>
          <a:p>
            <a:pPr indent="0" lvl="0" marL="0" rtl="0">
              <a:lnSpc>
                <a:spcPct val="115000"/>
              </a:lnSpc>
              <a:spcBef>
                <a:spcPts val="0"/>
              </a:spcBef>
              <a:spcAft>
                <a:spcPts val="0"/>
              </a:spcAft>
              <a:buSzPts val="1100"/>
              <a:buNone/>
            </a:pPr>
            <a:r>
              <a:rPr lang="en-US" sz="2600">
                <a:solidFill>
                  <a:schemeClr val="dk1"/>
                </a:solidFill>
                <a:latin typeface="Times New Roman"/>
                <a:ea typeface="Times New Roman"/>
                <a:cs typeface="Times New Roman"/>
                <a:sym typeface="Times New Roman"/>
              </a:rPr>
              <a:t>humidity: 30%</a:t>
            </a:r>
            <a:endParaRPr sz="2600">
              <a:solidFill>
                <a:schemeClr val="dk1"/>
              </a:solidFill>
              <a:latin typeface="Times New Roman"/>
              <a:ea typeface="Times New Roman"/>
              <a:cs typeface="Times New Roman"/>
              <a:sym typeface="Times New Roman"/>
            </a:endParaRPr>
          </a:p>
          <a:p>
            <a:pPr indent="0" lvl="0" marL="0" rtl="0">
              <a:lnSpc>
                <a:spcPct val="115000"/>
              </a:lnSpc>
              <a:spcBef>
                <a:spcPts val="0"/>
              </a:spcBef>
              <a:spcAft>
                <a:spcPts val="0"/>
              </a:spcAft>
              <a:buSzPts val="1100"/>
              <a:buNone/>
            </a:pPr>
            <a:r>
              <a:rPr lang="en-US" sz="2600">
                <a:solidFill>
                  <a:schemeClr val="dk1"/>
                </a:solidFill>
                <a:latin typeface="Times New Roman"/>
                <a:ea typeface="Times New Roman"/>
                <a:cs typeface="Times New Roman"/>
                <a:sym typeface="Times New Roman"/>
              </a:rPr>
              <a:t>temperature: 70 degree Celsius</a:t>
            </a:r>
            <a:endParaRPr sz="2600">
              <a:solidFill>
                <a:schemeClr val="dk1"/>
              </a:solidFill>
              <a:latin typeface="Times New Roman"/>
              <a:ea typeface="Times New Roman"/>
              <a:cs typeface="Times New Roman"/>
              <a:sym typeface="Times New Roman"/>
            </a:endParaRPr>
          </a:p>
          <a:p>
            <a:pPr indent="0" lvl="0" marL="0" rtl="0">
              <a:lnSpc>
                <a:spcPct val="115000"/>
              </a:lnSpc>
              <a:spcBef>
                <a:spcPts val="0"/>
              </a:spcBef>
              <a:spcAft>
                <a:spcPts val="0"/>
              </a:spcAft>
              <a:buSzPts val="1100"/>
              <a:buNone/>
            </a:pPr>
            <a:r>
              <a:rPr lang="en-US" sz="2600">
                <a:solidFill>
                  <a:schemeClr val="dk1"/>
                </a:solidFill>
                <a:latin typeface="Times New Roman"/>
                <a:ea typeface="Times New Roman"/>
                <a:cs typeface="Times New Roman"/>
                <a:sym typeface="Times New Roman"/>
              </a:rPr>
              <a:t>time: 30 minutes</a:t>
            </a:r>
            <a:endParaRPr sz="2600">
              <a:solidFill>
                <a:schemeClr val="dk1"/>
              </a:solidFill>
              <a:latin typeface="Times New Roman"/>
              <a:ea typeface="Times New Roman"/>
              <a:cs typeface="Times New Roman"/>
              <a:sym typeface="Times New Roman"/>
            </a:endParaRPr>
          </a:p>
          <a:p>
            <a:pPr indent="0" lvl="0" marL="0" rtl="0">
              <a:lnSpc>
                <a:spcPct val="115000"/>
              </a:lnSpc>
              <a:spcBef>
                <a:spcPts val="0"/>
              </a:spcBef>
              <a:spcAft>
                <a:spcPts val="0"/>
              </a:spcAft>
              <a:buSzPts val="1100"/>
              <a:buNone/>
            </a:pPr>
            <a:r>
              <a:rPr lang="en-US" sz="2600">
                <a:solidFill>
                  <a:schemeClr val="dk1"/>
                </a:solidFill>
                <a:latin typeface="Times New Roman"/>
                <a:ea typeface="Times New Roman"/>
                <a:cs typeface="Times New Roman"/>
                <a:sym typeface="Times New Roman"/>
              </a:rPr>
              <a:t>weight for samples: 50g</a:t>
            </a:r>
            <a:endParaRPr sz="2600">
              <a:solidFill>
                <a:schemeClr val="dk1"/>
              </a:solidFill>
              <a:latin typeface="Times New Roman"/>
              <a:ea typeface="Times New Roman"/>
              <a:cs typeface="Times New Roman"/>
              <a:sym typeface="Times New Roman"/>
            </a:endParaRPr>
          </a:p>
          <a:p>
            <a:pPr indent="0" lvl="0" marL="0" rtl="0">
              <a:lnSpc>
                <a:spcPct val="115000"/>
              </a:lnSpc>
              <a:spcBef>
                <a:spcPts val="0"/>
              </a:spcBef>
              <a:spcAft>
                <a:spcPts val="0"/>
              </a:spcAft>
              <a:buSzPts val="1100"/>
              <a:buNone/>
            </a:pPr>
            <a:r>
              <a:rPr lang="en-US" sz="2600">
                <a:solidFill>
                  <a:schemeClr val="dk1"/>
                </a:solidFill>
                <a:latin typeface="Times New Roman"/>
                <a:ea typeface="Times New Roman"/>
                <a:cs typeface="Times New Roman"/>
                <a:sym typeface="Times New Roman"/>
              </a:rPr>
              <a:t>rotating speed: 10 RPM</a:t>
            </a:r>
            <a:endParaRPr sz="2600">
              <a:solidFill>
                <a:schemeClr val="dk1"/>
              </a:solidFill>
              <a:latin typeface="Times New Roman"/>
              <a:ea typeface="Times New Roman"/>
              <a:cs typeface="Times New Roman"/>
              <a:sym typeface="Times New Roman"/>
            </a:endParaRPr>
          </a:p>
          <a:p>
            <a:pPr indent="0" lvl="0" marL="0" rtl="0">
              <a:lnSpc>
                <a:spcPct val="115000"/>
              </a:lnSpc>
              <a:spcBef>
                <a:spcPts val="0"/>
              </a:spcBef>
              <a:spcAft>
                <a:spcPts val="0"/>
              </a:spcAft>
              <a:buSzPts val="1100"/>
              <a:buNone/>
            </a:pPr>
            <a:r>
              <a:rPr lang="en-US" sz="2600">
                <a:solidFill>
                  <a:schemeClr val="dk1"/>
                </a:solidFill>
                <a:latin typeface="Times New Roman"/>
                <a:ea typeface="Times New Roman"/>
                <a:cs typeface="Times New Roman"/>
                <a:sym typeface="Times New Roman"/>
              </a:rPr>
              <a:t>power input: 120VAC</a:t>
            </a:r>
            <a:endParaRPr sz="2600">
              <a:solidFill>
                <a:schemeClr val="dk1"/>
              </a:solidFill>
              <a:latin typeface="Times New Roman"/>
              <a:ea typeface="Times New Roman"/>
              <a:cs typeface="Times New Roman"/>
              <a:sym typeface="Times New Roman"/>
            </a:endParaRPr>
          </a:p>
          <a:p>
            <a:pPr indent="0" lvl="0" marL="0" rtl="0">
              <a:lnSpc>
                <a:spcPct val="115000"/>
              </a:lnSpc>
              <a:spcBef>
                <a:spcPts val="0"/>
              </a:spcBef>
              <a:spcAft>
                <a:spcPts val="0"/>
              </a:spcAft>
              <a:buSzPts val="1100"/>
              <a:buNone/>
            </a:pPr>
            <a:r>
              <a:rPr lang="en-US" sz="2600">
                <a:solidFill>
                  <a:schemeClr val="dk1"/>
                </a:solidFill>
                <a:latin typeface="Times New Roman"/>
                <a:ea typeface="Times New Roman"/>
                <a:cs typeface="Times New Roman"/>
                <a:sym typeface="Times New Roman"/>
              </a:rPr>
              <a:t>inner power: 5VAC</a:t>
            </a:r>
            <a:endParaRPr sz="2600">
              <a:solidFill>
                <a:schemeClr val="dk1"/>
              </a:solidFill>
              <a:latin typeface="Times New Roman"/>
              <a:ea typeface="Times New Roman"/>
              <a:cs typeface="Times New Roman"/>
              <a:sym typeface="Times New Roman"/>
            </a:endParaRPr>
          </a:p>
          <a:p>
            <a:pPr indent="0" lvl="0" marL="0" rtl="0">
              <a:lnSpc>
                <a:spcPct val="115000"/>
              </a:lnSpc>
              <a:spcBef>
                <a:spcPts val="0"/>
              </a:spcBef>
              <a:spcAft>
                <a:spcPts val="0"/>
              </a:spcAft>
              <a:buSzPts val="1100"/>
              <a:buNone/>
            </a:pPr>
            <a:r>
              <a:t/>
            </a:r>
            <a:endParaRPr sz="2600">
              <a:solidFill>
                <a:schemeClr val="dk1"/>
              </a:solidFill>
              <a:latin typeface="Times New Roman"/>
              <a:ea typeface="Times New Roman"/>
              <a:cs typeface="Times New Roman"/>
              <a:sym typeface="Times New Roman"/>
            </a:endParaRPr>
          </a:p>
          <a:p>
            <a:pPr indent="0" lvl="0" marL="0" rtl="0">
              <a:lnSpc>
                <a:spcPct val="115000"/>
              </a:lnSpc>
              <a:spcBef>
                <a:spcPts val="0"/>
              </a:spcBef>
              <a:spcAft>
                <a:spcPts val="0"/>
              </a:spcAft>
              <a:buSzPts val="1100"/>
              <a:buNone/>
            </a:pPr>
            <a:r>
              <a:rPr lang="en-US" sz="2600">
                <a:solidFill>
                  <a:schemeClr val="dk1"/>
                </a:solidFill>
                <a:latin typeface="Times New Roman"/>
                <a:ea typeface="Times New Roman"/>
                <a:cs typeface="Times New Roman"/>
                <a:sym typeface="Times New Roman"/>
              </a:rPr>
              <a:t>Final Calculated Energy Efficiency: 17.65%</a:t>
            </a:r>
            <a:endParaRPr sz="2600">
              <a:solidFill>
                <a:schemeClr val="dk1"/>
              </a:solidFill>
              <a:latin typeface="Times New Roman"/>
              <a:ea typeface="Times New Roman"/>
              <a:cs typeface="Times New Roman"/>
              <a:sym typeface="Times New Roman"/>
            </a:endParaRPr>
          </a:p>
          <a:p>
            <a:pPr indent="0" lvl="0" marL="0" rtl="0">
              <a:lnSpc>
                <a:spcPct val="115000"/>
              </a:lnSpc>
              <a:spcBef>
                <a:spcPts val="0"/>
              </a:spcBef>
              <a:spcAft>
                <a:spcPts val="0"/>
              </a:spcAft>
              <a:buSzPts val="1100"/>
              <a:buNone/>
            </a:pPr>
            <a:r>
              <a:t/>
            </a:r>
            <a:endParaRPr sz="2600">
              <a:solidFill>
                <a:schemeClr val="dk1"/>
              </a:solidFill>
              <a:latin typeface="Times New Roman"/>
              <a:ea typeface="Times New Roman"/>
              <a:cs typeface="Times New Roman"/>
              <a:sym typeface="Times New Roman"/>
            </a:endParaRPr>
          </a:p>
          <a:p>
            <a:pPr indent="0" lvl="0" marL="0" rtl="0">
              <a:lnSpc>
                <a:spcPct val="115000"/>
              </a:lnSpc>
              <a:spcBef>
                <a:spcPts val="0"/>
              </a:spcBef>
              <a:spcAft>
                <a:spcPts val="0"/>
              </a:spcAft>
              <a:buSzPts val="1100"/>
              <a:buNone/>
            </a:pPr>
            <a:r>
              <a:rPr lang="en-US" sz="2600">
                <a:solidFill>
                  <a:schemeClr val="dk1"/>
                </a:solidFill>
                <a:latin typeface="Times New Roman"/>
                <a:ea typeface="Times New Roman"/>
                <a:cs typeface="Times New Roman"/>
                <a:sym typeface="Times New Roman"/>
              </a:rPr>
              <a:t>Manual Mode</a:t>
            </a:r>
            <a:endParaRPr sz="2600">
              <a:solidFill>
                <a:schemeClr val="dk1"/>
              </a:solidFill>
              <a:latin typeface="Times New Roman"/>
              <a:ea typeface="Times New Roman"/>
              <a:cs typeface="Times New Roman"/>
              <a:sym typeface="Times New Roman"/>
            </a:endParaRPr>
          </a:p>
          <a:p>
            <a:pPr indent="0" lvl="0" marL="0" rtl="0">
              <a:lnSpc>
                <a:spcPct val="115000"/>
              </a:lnSpc>
              <a:spcBef>
                <a:spcPts val="0"/>
              </a:spcBef>
              <a:spcAft>
                <a:spcPts val="0"/>
              </a:spcAft>
              <a:buSzPts val="1100"/>
              <a:buNone/>
            </a:pPr>
            <a:r>
              <a:rPr lang="en-US" sz="2600">
                <a:solidFill>
                  <a:schemeClr val="dk1"/>
                </a:solidFill>
                <a:latin typeface="Times New Roman"/>
                <a:ea typeface="Times New Roman"/>
                <a:cs typeface="Times New Roman"/>
                <a:sym typeface="Times New Roman"/>
              </a:rPr>
              <a:t>humidity: 20%</a:t>
            </a:r>
            <a:endParaRPr sz="2600">
              <a:solidFill>
                <a:schemeClr val="dk1"/>
              </a:solidFill>
              <a:latin typeface="Times New Roman"/>
              <a:ea typeface="Times New Roman"/>
              <a:cs typeface="Times New Roman"/>
              <a:sym typeface="Times New Roman"/>
            </a:endParaRPr>
          </a:p>
          <a:p>
            <a:pPr indent="0" lvl="0" marL="0" rtl="0">
              <a:lnSpc>
                <a:spcPct val="115000"/>
              </a:lnSpc>
              <a:spcBef>
                <a:spcPts val="0"/>
              </a:spcBef>
              <a:spcAft>
                <a:spcPts val="0"/>
              </a:spcAft>
              <a:buSzPts val="1100"/>
              <a:buNone/>
            </a:pPr>
            <a:r>
              <a:rPr lang="en-US" sz="2600">
                <a:solidFill>
                  <a:schemeClr val="dk1"/>
                </a:solidFill>
                <a:latin typeface="Times New Roman"/>
                <a:ea typeface="Times New Roman"/>
                <a:cs typeface="Times New Roman"/>
                <a:sym typeface="Times New Roman"/>
              </a:rPr>
              <a:t>temperature: 65 degree Celsius</a:t>
            </a:r>
            <a:endParaRPr sz="2600">
              <a:solidFill>
                <a:schemeClr val="dk1"/>
              </a:solidFill>
              <a:latin typeface="Times New Roman"/>
              <a:ea typeface="Times New Roman"/>
              <a:cs typeface="Times New Roman"/>
              <a:sym typeface="Times New Roman"/>
            </a:endParaRPr>
          </a:p>
          <a:p>
            <a:pPr indent="0" lvl="0" marL="0" rtl="0">
              <a:lnSpc>
                <a:spcPct val="115000"/>
              </a:lnSpc>
              <a:spcBef>
                <a:spcPts val="0"/>
              </a:spcBef>
              <a:spcAft>
                <a:spcPts val="0"/>
              </a:spcAft>
              <a:buSzPts val="1100"/>
              <a:buNone/>
            </a:pPr>
            <a:r>
              <a:rPr lang="en-US" sz="2600">
                <a:solidFill>
                  <a:schemeClr val="dk1"/>
                </a:solidFill>
                <a:latin typeface="Times New Roman"/>
                <a:ea typeface="Times New Roman"/>
                <a:cs typeface="Times New Roman"/>
                <a:sym typeface="Times New Roman"/>
              </a:rPr>
              <a:t>time: 30 minutes</a:t>
            </a:r>
            <a:endParaRPr sz="2600">
              <a:solidFill>
                <a:schemeClr val="dk1"/>
              </a:solidFill>
              <a:latin typeface="Times New Roman"/>
              <a:ea typeface="Times New Roman"/>
              <a:cs typeface="Times New Roman"/>
              <a:sym typeface="Times New Roman"/>
            </a:endParaRPr>
          </a:p>
          <a:p>
            <a:pPr indent="0" lvl="0" marL="0" rtl="0">
              <a:lnSpc>
                <a:spcPct val="115000"/>
              </a:lnSpc>
              <a:spcBef>
                <a:spcPts val="0"/>
              </a:spcBef>
              <a:spcAft>
                <a:spcPts val="0"/>
              </a:spcAft>
              <a:buSzPts val="1100"/>
              <a:buNone/>
            </a:pPr>
            <a:r>
              <a:rPr lang="en-US" sz="2600">
                <a:solidFill>
                  <a:schemeClr val="dk1"/>
                </a:solidFill>
                <a:latin typeface="Times New Roman"/>
                <a:ea typeface="Times New Roman"/>
                <a:cs typeface="Times New Roman"/>
                <a:sym typeface="Times New Roman"/>
              </a:rPr>
              <a:t>weight for sample: 45g</a:t>
            </a:r>
            <a:endParaRPr sz="2600">
              <a:solidFill>
                <a:schemeClr val="dk1"/>
              </a:solidFill>
              <a:latin typeface="Times New Roman"/>
              <a:ea typeface="Times New Roman"/>
              <a:cs typeface="Times New Roman"/>
              <a:sym typeface="Times New Roman"/>
            </a:endParaRPr>
          </a:p>
          <a:p>
            <a:pPr indent="0" lvl="0" marL="0" rtl="0">
              <a:lnSpc>
                <a:spcPct val="115000"/>
              </a:lnSpc>
              <a:spcBef>
                <a:spcPts val="0"/>
              </a:spcBef>
              <a:spcAft>
                <a:spcPts val="0"/>
              </a:spcAft>
              <a:buSzPts val="1100"/>
              <a:buNone/>
            </a:pPr>
            <a:r>
              <a:rPr lang="en-US" sz="2600">
                <a:solidFill>
                  <a:schemeClr val="dk1"/>
                </a:solidFill>
                <a:latin typeface="Times New Roman"/>
                <a:ea typeface="Times New Roman"/>
                <a:cs typeface="Times New Roman"/>
                <a:sym typeface="Times New Roman"/>
              </a:rPr>
              <a:t>rotating speed 20 RPM</a:t>
            </a:r>
            <a:endParaRPr sz="2600">
              <a:solidFill>
                <a:schemeClr val="dk1"/>
              </a:solidFill>
              <a:latin typeface="Times New Roman"/>
              <a:ea typeface="Times New Roman"/>
              <a:cs typeface="Times New Roman"/>
              <a:sym typeface="Times New Roman"/>
            </a:endParaRPr>
          </a:p>
          <a:p>
            <a:pPr indent="0" lvl="0" marL="0" rtl="0">
              <a:lnSpc>
                <a:spcPct val="115000"/>
              </a:lnSpc>
              <a:spcBef>
                <a:spcPts val="0"/>
              </a:spcBef>
              <a:spcAft>
                <a:spcPts val="0"/>
              </a:spcAft>
              <a:buSzPts val="1100"/>
              <a:buNone/>
            </a:pPr>
            <a:r>
              <a:rPr lang="en-US" sz="2600">
                <a:solidFill>
                  <a:schemeClr val="dk1"/>
                </a:solidFill>
                <a:latin typeface="Times New Roman"/>
                <a:ea typeface="Times New Roman"/>
                <a:cs typeface="Times New Roman"/>
                <a:sym typeface="Times New Roman"/>
              </a:rPr>
              <a:t>power input: 120VAC</a:t>
            </a:r>
            <a:endParaRPr sz="2600">
              <a:solidFill>
                <a:schemeClr val="dk1"/>
              </a:solidFill>
              <a:latin typeface="Times New Roman"/>
              <a:ea typeface="Times New Roman"/>
              <a:cs typeface="Times New Roman"/>
              <a:sym typeface="Times New Roman"/>
            </a:endParaRPr>
          </a:p>
          <a:p>
            <a:pPr indent="0" lvl="0" marL="0" rtl="0">
              <a:lnSpc>
                <a:spcPct val="115000"/>
              </a:lnSpc>
              <a:spcBef>
                <a:spcPts val="0"/>
              </a:spcBef>
              <a:spcAft>
                <a:spcPts val="0"/>
              </a:spcAft>
              <a:buSzPts val="1100"/>
              <a:buNone/>
            </a:pPr>
            <a:r>
              <a:rPr lang="en-US" sz="2600">
                <a:solidFill>
                  <a:schemeClr val="dk1"/>
                </a:solidFill>
                <a:latin typeface="Times New Roman"/>
                <a:ea typeface="Times New Roman"/>
                <a:cs typeface="Times New Roman"/>
                <a:sym typeface="Times New Roman"/>
              </a:rPr>
              <a:t>inner power: 5VAC</a:t>
            </a:r>
            <a:endParaRPr sz="2600">
              <a:solidFill>
                <a:schemeClr val="dk1"/>
              </a:solidFill>
              <a:latin typeface="Times New Roman"/>
              <a:ea typeface="Times New Roman"/>
              <a:cs typeface="Times New Roman"/>
              <a:sym typeface="Times New Roman"/>
            </a:endParaRPr>
          </a:p>
          <a:p>
            <a:pPr indent="0" lvl="0" marL="0" rtl="0">
              <a:lnSpc>
                <a:spcPct val="115000"/>
              </a:lnSpc>
              <a:spcBef>
                <a:spcPts val="0"/>
              </a:spcBef>
              <a:spcAft>
                <a:spcPts val="0"/>
              </a:spcAft>
              <a:buSzPts val="1100"/>
              <a:buNone/>
            </a:pPr>
            <a:r>
              <a:t/>
            </a:r>
            <a:endParaRPr sz="2600">
              <a:solidFill>
                <a:schemeClr val="dk1"/>
              </a:solidFill>
              <a:latin typeface="Times New Roman"/>
              <a:ea typeface="Times New Roman"/>
              <a:cs typeface="Times New Roman"/>
              <a:sym typeface="Times New Roman"/>
            </a:endParaRPr>
          </a:p>
          <a:p>
            <a:pPr indent="0" lvl="0" marL="0" rtl="0">
              <a:lnSpc>
                <a:spcPct val="115000"/>
              </a:lnSpc>
              <a:spcBef>
                <a:spcPts val="0"/>
              </a:spcBef>
              <a:spcAft>
                <a:spcPts val="0"/>
              </a:spcAft>
              <a:buClr>
                <a:schemeClr val="dk1"/>
              </a:buClr>
              <a:buSzPts val="1100"/>
              <a:buFont typeface="Arial"/>
              <a:buNone/>
            </a:pPr>
            <a:r>
              <a:rPr lang="en-US" sz="2600">
                <a:solidFill>
                  <a:schemeClr val="dk1"/>
                </a:solidFill>
                <a:latin typeface="Times New Roman"/>
                <a:ea typeface="Times New Roman"/>
                <a:cs typeface="Times New Roman"/>
                <a:sym typeface="Times New Roman"/>
              </a:rPr>
              <a:t>Final Calculated Energy Efficiency: 18.43%</a:t>
            </a:r>
            <a:endParaRPr sz="2600">
              <a:solidFill>
                <a:schemeClr val="dk1"/>
              </a:solidFill>
              <a:latin typeface="Times New Roman"/>
              <a:ea typeface="Times New Roman"/>
              <a:cs typeface="Times New Roman"/>
              <a:sym typeface="Times New Roman"/>
            </a:endParaRPr>
          </a:p>
          <a:p>
            <a:pPr indent="0" lvl="0" marL="0" rtl="0">
              <a:lnSpc>
                <a:spcPct val="115000"/>
              </a:lnSpc>
              <a:spcBef>
                <a:spcPts val="0"/>
              </a:spcBef>
              <a:spcAft>
                <a:spcPts val="0"/>
              </a:spcAft>
              <a:buClr>
                <a:schemeClr val="dk1"/>
              </a:buClr>
              <a:buSzPts val="1100"/>
              <a:buFont typeface="Arial"/>
              <a:buNone/>
            </a:pPr>
            <a:r>
              <a:t/>
            </a:r>
            <a:endParaRPr sz="2600">
              <a:solidFill>
                <a:schemeClr val="dk1"/>
              </a:solidFill>
              <a:latin typeface="Times New Roman"/>
              <a:ea typeface="Times New Roman"/>
              <a:cs typeface="Times New Roman"/>
              <a:sym typeface="Times New Roman"/>
            </a:endParaRPr>
          </a:p>
          <a:p>
            <a:pPr indent="0" lvl="0" marL="0" marR="0" rtl="0" algn="l">
              <a:spcBef>
                <a:spcPts val="260"/>
              </a:spcBef>
              <a:spcAft>
                <a:spcPts val="0"/>
              </a:spcAft>
              <a:buNone/>
            </a:pPr>
            <a:r>
              <a:t/>
            </a:r>
            <a:endParaRPr sz="2600">
              <a:solidFill>
                <a:schemeClr val="dk1"/>
              </a:solidFill>
              <a:latin typeface="Times New Roman"/>
              <a:ea typeface="Times New Roman"/>
              <a:cs typeface="Times New Roman"/>
              <a:sym typeface="Times New Roman"/>
            </a:endParaRPr>
          </a:p>
        </p:txBody>
      </p:sp>
      <p:sp>
        <p:nvSpPr>
          <p:cNvPr id="98" name="Shape 98"/>
          <p:cNvSpPr txBox="1"/>
          <p:nvPr/>
        </p:nvSpPr>
        <p:spPr>
          <a:xfrm>
            <a:off x="25352188" y="33833003"/>
            <a:ext cx="6878242" cy="2477563"/>
          </a:xfrm>
          <a:prstGeom prst="rect">
            <a:avLst/>
          </a:prstGeom>
          <a:noFill/>
          <a:ln>
            <a:noFill/>
          </a:ln>
        </p:spPr>
        <p:txBody>
          <a:bodyPr anchorCtr="0" anchor="t" bIns="91400" lIns="91400" spcFirstLastPara="1" rIns="91400" wrap="square" tIns="91400">
            <a:noAutofit/>
          </a:bodyPr>
          <a:lstStyle/>
          <a:p>
            <a:pPr indent="0" lvl="0" marL="0" marR="0" rtl="0" algn="just">
              <a:spcBef>
                <a:spcPts val="0"/>
              </a:spcBef>
              <a:spcAft>
                <a:spcPts val="0"/>
              </a:spcAft>
              <a:buNone/>
            </a:pPr>
            <a:r>
              <a:rPr b="1" lang="en-US" sz="3200">
                <a:solidFill>
                  <a:schemeClr val="accent2"/>
                </a:solidFill>
                <a:latin typeface="Helvetica Neue"/>
                <a:ea typeface="Helvetica Neue"/>
                <a:cs typeface="Helvetica Neue"/>
                <a:sym typeface="Helvetica Neue"/>
              </a:rPr>
              <a:t>For further information Contact:</a:t>
            </a:r>
            <a:endParaRPr b="1" sz="3200">
              <a:solidFill>
                <a:schemeClr val="dk1"/>
              </a:solidFill>
              <a:latin typeface="Times New Roman"/>
              <a:ea typeface="Times New Roman"/>
              <a:cs typeface="Times New Roman"/>
              <a:sym typeface="Times New Roman"/>
            </a:endParaRPr>
          </a:p>
          <a:p>
            <a:pPr indent="0" lvl="0" marL="0" marR="0" rtl="0" algn="just">
              <a:spcBef>
                <a:spcPts val="1300"/>
              </a:spcBef>
              <a:spcAft>
                <a:spcPts val="0"/>
              </a:spcAft>
              <a:buNone/>
            </a:pPr>
            <a:r>
              <a:rPr b="1" lang="en-US" sz="2600">
                <a:solidFill>
                  <a:schemeClr val="dk1"/>
                </a:solidFill>
                <a:latin typeface="Times New Roman"/>
                <a:ea typeface="Times New Roman"/>
                <a:cs typeface="Times New Roman"/>
                <a:sym typeface="Times New Roman"/>
              </a:rPr>
              <a:t>Leo Sun</a:t>
            </a:r>
            <a:endParaRPr/>
          </a:p>
          <a:p>
            <a:pPr indent="0" lvl="0" marL="0" marR="0" rtl="0" algn="just">
              <a:spcBef>
                <a:spcPts val="1300"/>
              </a:spcBef>
              <a:spcAft>
                <a:spcPts val="0"/>
              </a:spcAft>
              <a:buNone/>
            </a:pPr>
            <a:r>
              <a:rPr b="1" lang="en-US" sz="2600">
                <a:solidFill>
                  <a:schemeClr val="dk1"/>
                </a:solidFill>
                <a:latin typeface="Times New Roman"/>
                <a:ea typeface="Times New Roman"/>
                <a:cs typeface="Times New Roman"/>
                <a:sym typeface="Times New Roman"/>
              </a:rPr>
              <a:t>E-mail : leomastersun@gmail.com</a:t>
            </a:r>
            <a:endParaRPr/>
          </a:p>
          <a:p>
            <a:pPr indent="0" lvl="0" marL="0" marR="0" rtl="0" algn="just">
              <a:spcBef>
                <a:spcPts val="1300"/>
              </a:spcBef>
              <a:spcAft>
                <a:spcPts val="0"/>
              </a:spcAft>
              <a:buNone/>
            </a:pPr>
            <a:r>
              <a:t/>
            </a:r>
            <a:endParaRPr b="1" sz="2600">
              <a:solidFill>
                <a:schemeClr val="accent2"/>
              </a:solidFill>
              <a:latin typeface="Helvetica Neue"/>
              <a:ea typeface="Helvetica Neue"/>
              <a:cs typeface="Helvetica Neue"/>
              <a:sym typeface="Helvetica Neue"/>
            </a:endParaRPr>
          </a:p>
        </p:txBody>
      </p:sp>
      <p:sp>
        <p:nvSpPr>
          <p:cNvPr id="99" name="Shape 99"/>
          <p:cNvSpPr txBox="1"/>
          <p:nvPr/>
        </p:nvSpPr>
        <p:spPr>
          <a:xfrm>
            <a:off x="5245325" y="16354275"/>
            <a:ext cx="2497800" cy="4455600"/>
          </a:xfrm>
          <a:prstGeom prst="rect">
            <a:avLst/>
          </a:prstGeom>
          <a:noFill/>
          <a:ln>
            <a:noFill/>
          </a:ln>
        </p:spPr>
        <p:txBody>
          <a:bodyPr anchorCtr="0" anchor="t" bIns="91400" lIns="91400" spcFirstLastPara="1" rIns="91400" wrap="square" tIns="91400">
            <a:noAutofit/>
          </a:bodyPr>
          <a:lstStyle/>
          <a:p>
            <a:pPr indent="0" lvl="0" marL="0" marR="0" rtl="0" algn="l">
              <a:spcBef>
                <a:spcPts val="0"/>
              </a:spcBef>
              <a:spcAft>
                <a:spcPts val="0"/>
              </a:spcAft>
              <a:buNone/>
            </a:pPr>
            <a:r>
              <a:rPr b="1" lang="en-US" sz="2200">
                <a:solidFill>
                  <a:schemeClr val="dk1"/>
                </a:solidFill>
                <a:latin typeface="Helvetica Neue"/>
                <a:ea typeface="Helvetica Neue"/>
                <a:cs typeface="Helvetica Neue"/>
                <a:sym typeface="Helvetica Neue"/>
              </a:rPr>
              <a:t>Fig. 1.</a:t>
            </a:r>
            <a:r>
              <a:rPr lang="en-US" sz="2200">
                <a:solidFill>
                  <a:schemeClr val="dk1"/>
                </a:solidFill>
                <a:latin typeface="Helvetica Neue"/>
                <a:ea typeface="Helvetica Neue"/>
                <a:cs typeface="Helvetica Neue"/>
                <a:sym typeface="Helvetica Neue"/>
              </a:rPr>
              <a:t> </a:t>
            </a:r>
            <a:r>
              <a:rPr lang="en-US" sz="2200">
                <a:solidFill>
                  <a:schemeClr val="dk1"/>
                </a:solidFill>
                <a:latin typeface="Times New Roman"/>
                <a:ea typeface="Times New Roman"/>
                <a:cs typeface="Times New Roman"/>
                <a:sym typeface="Times New Roman"/>
              </a:rPr>
              <a:t>The current cloth dryer use technology like electronic control center, which can collect the instructions from the users through the buttons. Based on the instruction from the users, the cloth dryer will work automatically.</a:t>
            </a:r>
            <a:endParaRPr sz="2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600">
              <a:solidFill>
                <a:schemeClr val="dk1"/>
              </a:solidFill>
              <a:latin typeface="Helvetica Neue"/>
              <a:ea typeface="Helvetica Neue"/>
              <a:cs typeface="Helvetica Neue"/>
              <a:sym typeface="Helvetica Neue"/>
            </a:endParaRPr>
          </a:p>
        </p:txBody>
      </p:sp>
      <p:cxnSp>
        <p:nvCxnSpPr>
          <p:cNvPr id="100" name="Shape 100"/>
          <p:cNvCxnSpPr/>
          <p:nvPr/>
        </p:nvCxnSpPr>
        <p:spPr>
          <a:xfrm>
            <a:off x="0" y="43891200"/>
            <a:ext cx="32918401" cy="0"/>
          </a:xfrm>
          <a:prstGeom prst="straightConnector1">
            <a:avLst/>
          </a:prstGeom>
          <a:noFill/>
          <a:ln cap="flat" cmpd="sng" w="9525">
            <a:solidFill>
              <a:srgbClr val="00CB97"/>
            </a:solidFill>
            <a:prstDash val="solid"/>
            <a:round/>
            <a:headEnd len="sm" w="sm" type="none"/>
            <a:tailEnd len="sm" w="sm" type="none"/>
          </a:ln>
        </p:spPr>
      </p:cxnSp>
      <p:pic>
        <p:nvPicPr>
          <p:cNvPr id="101" name="Shape 101"/>
          <p:cNvPicPr preferRelativeResize="0"/>
          <p:nvPr/>
        </p:nvPicPr>
        <p:blipFill rotWithShape="1">
          <a:blip r:embed="rId3">
            <a:alphaModFix/>
          </a:blip>
          <a:srcRect b="0" l="0" r="0" t="0"/>
          <a:stretch/>
        </p:blipFill>
        <p:spPr>
          <a:xfrm>
            <a:off x="448308" y="39266634"/>
            <a:ext cx="4967564" cy="1440160"/>
          </a:xfrm>
          <a:prstGeom prst="rect">
            <a:avLst/>
          </a:prstGeom>
          <a:noFill/>
          <a:ln>
            <a:noFill/>
          </a:ln>
        </p:spPr>
      </p:pic>
      <p:sp>
        <p:nvSpPr>
          <p:cNvPr descr="data:image/jpeg;base64,/9j/4AAQSkZJRgABAQAAAQABAAD/2wCEAAkGBxMTEhUSExMVFhUWGB0ZGRgWGCAgGhsaHyAfGxofGhsdHykhHRonIB4fITEiJikrLjAuGx8zODMuNygtLisBCgoKDg0OGxAQGismICUtMDcvNy0xMi4tMisvNTAwLS8tLS8tKy0xLys3LTAwLzAtLS01LjUyMi0tLS0vLTItLf/AABEIAMwA8AMBEQACEQEDEQH/xAAcAAEAAgMBAQEAAAAAAAAAAAAABAUCAwYHAQj/xAA/EAACAQIEBAMFBAkEAgMBAAABAhEAAwQSITEFIkFRE2FxBjKBkaEjQlKxBxQzYnKCwdHwFZKy4XPxJEPCNP/EABsBAQACAwEBAAAAAAAAAAAAAAAEBQIDBgEH/8QAOhEAAQMCAwUHAgQGAwADAAAAAQACEQMhBBIxQVFhcYEFEyKRobHwMsEUQtHhBiNSYnLxgpKiFbLS/9oADAMBAAIRAxEAPwD3GiJREoiURKIlESiJREoiURKIlEWvE4hLal7jKiKJLMQFA7knQCiKDb45ZYwpdvNbVwg6TIYLBBGoM66RMiiLcOLWM62/Gti44lULAOfRDzdD06GiKZREoiURKIlESiJREoiURKIlESiJREoiURKIlESiJREoiURKIlESiJRFEvcRtqxt5s1wRKJzMJBK5gPdBymC0AxvRFEv4m+TbhVtW2aGLc1w7wAo5VnQ5iWgSMs6gi4P2j9t1wfErdh7Yu21Cl7tzV1cyM6a5VgMQYUGJFanVMroU6hgjVpF41XonDrqs11lIZWZSCDIIKLBB7VtUHRfOJ2VdrSOqsrMwKsAVIyNoQdCKIs/9LtAQqBBtCEoOnRSBOg1oiw/00gQl66vY5g0DTQBwR069zRFHRMSVYW76SHIm7Zz6AAQAj2+us69fKCKTh72I08SzbH/AI7xbtHvW08/kN50IsDxNlBNyxcQAEk8rAAbklWNEXx+O2FGZ3Ntds11HtqDpu1xQBMiJOvTaiKXg8ZbuqHtXEuIZAZGDLpodQYoi30RKIlESiJREoiURKIlESiJREoiURKIlEWrE4lLaF7jqiKJZnICgdyToBRFGuY88wS2xyj3m5U/3QSR5gHymiLmeE8fTHW7xF55s3Aty2qm2FUsIM++QFVuYlZhiVXQDEOB0W2pRdTjNtXYWLCoIRVUSTCiNSZJ06k6k9ayWpR+IMOTUaOpPprRF+eOLXzjMReRirObjmywIAMt7s7EMNv3o11NV7n53EeS66lh/wAPSbUi0DN+vTbwXp/6KOO23FzCAsxsxldiTnX3SROwBAgdiPSpNGoHeEbFS9pYN9Iiq4Rm2bju+cV3OL/aWf4m/wCDVvVWpMHv9KIvjMe0+hoii8Pb3zrBuNB+MfmKIpmYURQ+Nf8A897/AMT/APE0RTaIqTj2KwGHIvYr9XRm0DXFXOwEbaZiBI22kV4SBqs2U3P+kSqlOM4LELcGHxDLiFDIE8RluZ15QMjHXmjX60BBR1NzRJFl0dzAPJy4i6oI2AQwe4LITPqYr1YLWRi1zGcPdk8qw9rKNd2m7mOw91ep8qItt3E3Vj7EtvORwYHT3spJjpFEUjDXw6K6zDKGE7wRImiLbREoiURKIlESiJREoiiXuJW1Y2wc9wRKJzMJBKlgPcBymGaBOk0Ra2N9yuXLaTdi3NcI/CB7q9OYltiI1kEWrH4JQoYyz5rfM2pkMBIGynU+6BvRFC9vuI+BgMQ8wShVebKZbQQe+s6Vg92VpKkYWl3tZreK8L9nMfdDi7bJ8RV8O6o08SwQE6mMyjcmAAFPQ1FY8zI+BX2JwrQ0sdodODv32dRuX6MwWJW6i3UYlGWR21+tTVzRBaYKge1GI8LDm4FnKZjadD1rxxgErOlT7yo1m8gedl+feBWYuhuiKzz2IU5T8Giqek7xSvo2OpHusu8gc5Nx5SrnhHEThcXaxSQq3RLD7onRxHYNrGnYd62Nq5KgdsPwqHWwP4jCvoG7mab7Xb5i3qV6u3tKCyG5bK5WJEGZ5WHUCNx3q77kn6bri/wpd9BlWdn2jsGJJUnoR/asTScsDh3j58Cm2OI2nIC3Fk7CYb/adaxynWFrNN4Exb08184X+z/mf/m1YrBSiJ0oihcaX/497/xv/wATRFp9o+LrhbBuHViQttAQC9w+6qkgiSfIwJPSsXOyhbaNE1XQNNSdw2leF8Wx9vE8Qa9edrxQlhlYCyi25YAZg0oxG2gGaJaZqNmBf8hXbaFSnh4Ayzv+oz5aeu4Kn4Pgw2It3rN25KP4lzMYuKo5mZWU8+kidDPQTXjSCZC2VmuZTLXgXsI0nZyXu36PPasY/DBmK+MmlxV6djEkwenoak035hKpcXhjQqZdmxdQHExIntOvyrNRVH4rcK2LrKYK22IPYhSRRFItWwoCqIAAAA6AaCiLKiJREoiURKIlEVZheIvdsrct2udt0uErk0mH5ZB2EAHeiKk4jj2tW8Xexl6UskZbdoZE1RWVSZzu0tlnMAdOUV4SAJKzp03VHBrdSuY/R/7c+Petre8JEy+EmUFctx4YhiSc2cpKnTXMCZidbKkqZiMEaek/t+23zXqtbVAULjDfYXTHuozfEDMCN9QQKIuJ/TRiCuCS2RPiXBrtGUTt9KjYp0MVz2FR7zFTuBP2+68n4G4tLdvFQwAW3lOzZ5zDy5VbXoYqHTfALl0uLw5quZSFtTO6NPUi21eifo44/wDqq3sK5a4oi5ZM6FD2HQbExOs9qm4S7u7nlyVF2ngzVy1mCJs7g4fr02b1Z8e41cuoQ7hFOwUgenv7/MTVl3TQN6i4fDNa8FoLiOBI/wDP7wuXbDKqksgVSIZiks0kTrbOx6DT41oNCmSfCFcNxFR7w1ryTqADYRpZ41369NFlgraqIVVtj3gQ+Yk7cqOAdfI9AJMVm2mwCw04LHEVHvMvJcdIiON3NJHmNpMCVZYG/KgwVO3OhVjvsBp8pqQLi91BrsAflnMOBDh88lLH076En0Gle/Nq1aa/cDrr7oNO47zI/OmvHyTXjuiD7ELPC4hwBkZhBPXz190+Xb1rEgfm+ef6rBzW/nH29x91nxH2su4e2bhuTqAM7BZbXQZge8mJMDatVXIwSVh+HYTBF+F7dCOnuqTHfpHxZFsAYS4zMHNsZ1ZkzKUFtmaGeVYTGsrCyYqEam5ahhWmZkDzvxUTi/tqcdct3U5FtW2drckm26g9dAxLRrA5RH3mFaKlTxDkrTCYICi5p1LgOc/aJi+vIFcXw1Mtu+/XIEE7HOQCPWASPQ9qjMdAJV3iKWapTZxnyHtMeay4I3hreuwpKqFAcSrZmAKkdZUNpPQ9q9Y6ASteKw/eOZT3km2oga+cLpfYDFNg+IJkzGzeUTuSLZ90uFB1Xqdt9hW6k7K+BoVA7QpCthS50BzT67QOexe9VOXKKHxYTbPmVU+asyhh8RpRFMoiURKIlESiJREoi12LCooVFCqNgNqIvKf0pXvAsX8ObtxzdOHuZmjMzHxEYHIFULlsqQAo1Ld9NNd0MVl2VS7zEDgCV5n7OSLuhIUqc5BjKo1zA9CpAI21AEiaiU3XXQ4ukO7nbNuJ3dV+hPYzjQxNnKzK161lW4ROsiUeDrDDX1ntU5jpC5XFUDTdMQDp9x0V1xG1ntXEkDMjLJ2EgiT5Vmoy8x/SZj7eJ8BASJQnX7j8pGYDylTvHwrTiMPUe0QF0/YFN9PPVjdbeLzHHQjfptXFYng11bS2wmZ/EYtkGYwAoSY1AnPAMdahnCVssZdp3fN6v6WMw76xqF8NyiJsJk5omx/LMTsUzhlhh4NxmW21okA3PvIdo67krOg1EGQa30MJVlrjsPotGLqUv5lNgLw8fl2OHpuMXOsiCF02Nc5JWQN82j6dNv6Vb1CI+BUNIN7yHRO67fnVVyMIL28gOxd5tnqTlkZQ2vY7msdkFS3NIOSpPADxDreSLcIssrTaHLnYAibj5XTSZ5hHaDMnasdLrx4uA6BrZstd5GekQOK2cMuAXCAQzHUkF19IUyAI9B5Vm3WCsMSwmmC6QBpYHncQT6nircjyzfCQPiN62T09CoQPGOsE9DosdJHU7QCQPrp8q9j4QvYMTpxIn2g+a1XrgRGe4TlUEkldB1+7WDqjWNzT6/ZGSSBT1PG56H7rzr24xxvXkEEBbawvYsM3xJBH5dKpa9UvfKscFh8rHOOpJvyVX7RD7dkG1uLQ7cgymPIkE/GsHuvC9w1L+WHHbfzVrxYkKjKTnRVF8Dc+IobOSBLAwAZnUL+KvawzNXnZzhSqyRYkx0OnMajruWy5gnXDqMjfaXC2oOyKMhXyPiNr5DzmKQ5rLjU+3+1fNdSqYkw4ENaNCNXEzPLKPM8I0PZK4dd/tLhJBjZAApHXd3HbTyrGYZzPt/srYKebEn+1o83EyP8Ay09eKsOHKWwl/wDFbAVSN8rmbg9BlnyzN5RsY6abuH31UPEUgzG0hsdJPNohvnMcYEcfS+C+1l57SMpVuUAhgNG2OgKncfWrvDhtSkHn57rlcV2c2hUcx1oNtdNl4P2V5Y4w94ohtQudQ7AmJGukjvGkzXr6YaJlV9Wi1jZzctPsV0lalGSiJREoiURKIlEVdZS67X0uBlQkeGytBiIMZTIMif5qIuI9tPZi1i736vhwEueA7kkNlZrboLa5zoSBeugxMZ1n7taq1PO2FO7Pxf4WsHnTQ8l5ZYsG1bxGYQ4K2o6gksW+EIR8RVcPCHTy+eS7NzW1alLKZBBd5RH/ANgV0fsN7QNh2S4CIH2NwHbIdbTH0bMpOgEr313UKsEE8jy2FQe0ez+8zMGp8TeY+odRBA2wdy7XG8Su3SRccR+ESB8p/Mmr5rGtu0H3+dFSU6LGXYDz1+3sOq5zG3GAWGe3CjKYDSY1g7kajUACsKkF2/0VjhmsdMgOnXZA47PMyozZeRlFnL7ud+UgHWV2UHfTmO06beGYvMqQMwzMeXzrA8Qnjq6P+o3X12WDl0AvHMSM90BlAX7wOgymd9fKmy8LVUGa7iy2xktJnZFzIjhxshZbgHuXXQ9ykdtDy9OvbYzXji4NhZAPpk6sa4bg6d99duzzELPIRlzG406QwzqZ6ZgBOnRfmdziXLAEOzBuURtHhPOJPUnyGzC9ZWAGKSvuZTkYToeuRTp1BNCSLLOnUdJLQYOsjMLdMx1tBA4qRLAS3iICYAIzgx5nU+RPwmgfFxqtENLsrcrjv+nXhpzjrGij8U9p7dp1soniXXIARNCCQcuZjoDMTOwM14/FNaYFz6KJlcATu1m44xt9eq1cO9scPduG1mKmYUsJFzfYgTr0BEmQN68Zi2k+IeSxIe0Znt8rR0Wn2pu5zZwqFQLxUsw82hdBsv3vPT4w8dXL3CkDZWvZzPBUxL5IZMdBJM7d3C653B3BcxwuiQPFN0A75VJcL8hAqC12apKm16BpYPIdcoHU2nzMqs4fgvEu27cwHdVkdASATWLbuAW+uO7pOfuBPkpFnHnx2uuJFwkOo/A24WdoG07QKyFTxSVrdgh3Ipt1GnMb/uuswNspb8N2jJyhlfIzCW8Mgk5chEkTqYJ1GptsNUJbkOz23qBmD3ZmCZ2EZgLCbC8iwMWGlipWIXNBIhFEgm2HSCdkYE5m/tW402i0BKTiyQD4j/cWuttcLQFrQqICZVVSTo5QgNCkvnDDptI7a16GtGz0WTu8Ml8kmNRmFpIDcpG/cd9lfeytsXrxw5LjKJJhSSJ6EGPp01rzvgw5dvsq/HA0qTa8DxGBBIvG4353PBegm0imxbQZVzExEHRSZ113itLnFxkrn3vLzmdqrKvFilESiJREoiURKIo7YxQzrzSi5jCkyNfdA1Y6bAURU2Lv3Hv2LiW8hPiW1N2QWVlzkFBqoJtqdYYQBAlq9HFeiJuuA/SJ7P3wFusqDNcY3GDAKzEKFJmADoRr38zUPHUwYNPrK63sHGUQ91Mk/SMtpNiSRYE7QdPZctwrhzoSbgyoysrBtzpppvoYM+R16Vqo4KoTqLq6xeJpOAFO7gQRGmu/S4tHWIuuy4fdBUAMHy8pZ9Cf89avabcrQ0kmNy5iuCHkuBbNwG3HzpZVV7S6zIl4yffGq/DYEDXViY19aweZU2nBohr3M5Gx+5vuaBNuS1u6klWuW7hgKAwIjSfeAkiddCOutNDpCza1wGZjHNvNrzs0J3bweSX1IUFhcSNMtg8o11GggH+Yn5RXnD3SmQXEMLXcXi5tY6yf+o+6k2rpYrmZAjA8rJDfDdiPMn40idi0PY1gOUEuG0Ot9gOUdFISzvlUoI1ZWn5nU/Ca0PMGFr7wWznMdxEfoOsL6BJAUgkdXXYfDYf5pRxsF5pJeIB/pO37/LFaL+KXD/aEAsAzQrGCF1YnUkmSo3HvAwYNYPqZWwtdYvqjINLC4uJsNgG/YdNRZec8LBZ715ySy23YtMSzcvMfPMdOpqCx1yVLxFIBrWAakDp8Cr8Jg2uXEtru7BRO0kxqe1eC5hbKjQxpcdAu3wGOs3rguyV8EZQY5iQGCPETmYwZJhWAH3hWeQVHgjUfAteHdXpUzhokP9LjMOUTYC4vsKxwFxU8VlsqFRDBYEuxMKJM6TJnJG/WAa05H0yZbH3+cFb4jDmrkDqhJc7ZYCLnZfS2adNkwtPDbFss15OXIjlrZM7qV5D1XXY6jud61sInMNgWWKZVDRSffM5sHrN9xtroeGipbeHJIABJJgADUnoB51pBmwVk5gaC5xgBdecUhuToyCbJ2ZSbceCzQDCtrEamGg9asKNWKojl+nmufbhXspxcOs8bCA76wLi7ds2FpGxb8mdpOUKsgG05VtPujNoSYmFHx73BOoWnN3bIEyYkPAIvtOW4idT5bq/i3EypFsZtAMy3QDrEiSRLHU7gVW4vGCn4WfV7Kz7P7PbUBquiDoWki3CNBbYSrTgPFPAvYS5zKLrDxDHvZRkXTYbk6dGBqGyqQ5rjt19lGx2DFalXbY92PDwk5ne0X2ghewXzN+0OmS43xBRQfk7fOrNcIplESiJREoiURKIlEWgYVfE8XUtlyiToAYJj1gfL1oiruNWX8XD3BcIVboGQKvMWDKSzEFojYKV6zmkAEWz2gwK4jD3bTKSCrbAzI2yjcmsXsD2lpW/DYh+Hqtqs1B+DqvCsPnsJf1IKlUEbSxJkA6EFVMHzFUzc1LNsIt88l9JqGljHUSACCC7oI28C4W5roPZ3iSu1vxZKujKcogi6gkbDWVgxt8RU/D457bk2j1Cpe0cCaTX9zZwcD/xdbbuM8ehWdvBeIdC1syJCzBkgTIgkjzrVhu2BXMFt/wBTr0WFU9w2TDxB14CY2i/wL41u4Ty5YPVtGjfVtCP5T/WpDO1MLUNngc7LHu2sb4wZG64nlef+Q+wWLWQjSttw8RmA1Eb5VbUepJqe587Vra9z2Q57S3dz3kfYBZdDLrcbpm0Hnr/YjbegNrLGJdZhaOH6fqDyU4KYzOpB/dOg9NwPnWioJgj58/RRg8AlrCDzHvp7LIHNADQCYhh+e8mvJkkTb5CwJDBJF+B+QFyWKutinvm0OWEs2zBGjMWYnsCFbz1AiTUEvNQmOQVl3PcCn3uplx6CAOkj1JMKAnB8qPYW4jXrjKI1ClQScquwAJLZCDp7p111xAsWjX081ve15iu5hDADuJHEgXsJnXiFX8Hw5R7rMCpt230bSGIyANPfNt3ivGGCTuXmJaHNa1t8xHlrbyWjhN4W35pyOMrxvlPUeYPMPSvGPgrbWw5c3w/ULjn++i7S0rshQpaMEBsjZderdAZ5WBCmQRE1dUnyzMdVGD2Ah+Z0wdRPTbG0GXCCLwslVbebItxDpzMkyN4jTl07T51kGNNyAsi6pWjvC1wvYGOGt733xwX3wlVs32LupkSMhXcyxBUM0x10PatYw1KZyp3tR7MpzhpsfzA8AIcQInZcWuscJYyA8t23Ogghs0ayOUCB31nNpW1rQLNj2Xteqap1a6N8iJtGpMndaIusnW5ce3BWGKEOLYkAnpvp5E69ap8T2hFUUadpIvz3LdTpUqNGoXA2DpGY6xt0vyFtigcT4WWuu/RyXGh2bX6bfCqivXAfOw381Z4LEhtBtM6tGU8xb11VtY4WLx8Fjy2whXvosMJPckTH4BUjvG1CaQ1gRzjT5uVXVxhwzfxAF3F2bdE2PQAx/keS9T4I+dlJk5cPbie7Fg/zNtfl5mrjD1O8pNfvC4vEsDKzmjeVc1uWhKIlESiJREoiURQ8W7+JaC5spLZoUZYAEZidtToBqfgaIqfjtm3ayu9x3vNeTw8xkqDdUEIigBVAfKWiYjMTvRF0lEXjH6QuF+Faw9xVhbgHibftFRVAI3kc2+xJqtxzIAI26/b7rtP4WxGdzqbzdrRl5EnN65fTcuY4OxOa2DDGHQjo6SV+hYfGolI6gcxzC6LHNAy1CJAseLXQD6wei9C4SouIl5VgMM0bx5VUEnDYp1QaAFw3X0HmuSxnhBw7jJBifupDcM8vyqtqg96GU7h0ZeM6fpsXjcZ4Zds1W0YE83mZ+NSmY41KlUU3ESS5vST6ifkKOaga1k7BHzqvn+kKTOUT36/St9bt7E4d4aCDAGo2kTz2rwVMzTc6lRcTwRbas+cqADJb89NTXQ4HtQ16pphh2EEXBBjpbnsKj4jHENBcBxj4f9KmxrsyuqOtwsjBSpGhMCJOgPMNJ61NqNdkIcMrtgMfuOGqkdnVKVR4fBAaRO3edk6RKrcHhQiG0FcKNWfoW6sQV0AiBr20k1KwlJtNljJ+6tq1UuqCrLcx0G0DYAQdTt94CJiogWruYzP2oMn8IXQgeZJ7ajWt0bSF66hMmqyB/afObjpA6EwsOJ4Bmt3FCLnKwCgJBVTmys0wH00A0EEdREPF0QQSz4FqpVWCo15cYm8xMkRIETF7zc67546zhyzBVEliAPU6DU1Ti5gK/eAxpc7QXXX/AKyLoCW1DICbYA5SSoGViZEF115wf2bARrVphawzRNvnv9lSU6DsOS+oYMSdtjqIv9JscpH1AmbLYMQtpcqNdt5vvHUQPwjQ9TrEnSrGCdV73T6z81RrXRs0PXX3gLOYVi3h3GUTrCwN+ecpMjXKJ213FeFwa0k2AWMZntazM0HdeT/b9QEf1GOGhVP+uvcuqLTMjMwE5zqxOnSQonYzVLiMY6o4MpmB7q8bg6VCg51cBwAOwaRfhJ2my63hrLcdwsBVGe2AI+zcaQoOkNM+o8qhYuAe9GjQfIi3KD7rnqofSptD9XWdJnxtN5P9wiBuB4qcvDwwUEbabdP8/pVLReMQ1gJ+kgH/ABO3peTpcLGpijSLi3aJHMbOtvVXPs7wwsbzkCY7bknMYPw+tS+zy7EivVJgwd+pk8TbhdQO0a4ZTp0xoPYWXR8EtwX7jKv8oGYfV2Pxro8FUbUw7Ht0InzvHTRUjzLrq0qUsEoiURKIlESiJRFhevKoliACQNe5MAfOiKh9tMVcGExa27Z5cPcJuMcqqQhIyn3iw0OgjzkRRF0JFEXM8c4QMTgblsiWDOyxvmDsRWmvT7ymW/JU3s7FnC4htUG23kdV5dw7hgVvE1lOYCfvTy7djr8K5ujWIzPP5ffQLvMXii9opf1W6bfMWXcezl2Syt97mWegO6j0NQ+2S6tQzsOl43tP/wCDPnK5TGM7shwGljzGh/5BXbqNu+n+fD8qq+zz3gDjrSkjlcjydB4yZ0AVY+trxWZy1V0XVRUaaf1Tbbflt5bV66uDYrG04gTvGvrUvtSmW4p8GWky2NMuyOA06LFuIAC13QrBlIlWEEfSrJlV9EUu7nPSgxvDozDpbQaG/wBK0uqgzO1eY4tzkvG0AcxW0hQRKZiGZV2hmKqIk7+ddhXrurS+LmBrJ48NbW6LsuzcIzDijTrWy5nu2DMRYE6y1oJM20nYq1sd4V22qEm1aIBynR9Zc9iDqB5RUXvcjwGmw9d6uvwvf0HueIe8GJ1b/TyixPFff1i8t5rQCu+YoDEE6xOYEET67Vvbi67H5JnmsPw+GqYdtYy1sTrIFtIMi3LVSrl+1bKuM3MvK4205T+FhBHlMDapv/ycRmHzqojcLWrAsMWNwdb3/uFweMX11XwYFTcOIQqVe27QeWXjK++gEtO/UdKh5GufnaRBnVYms5lP8M8GWuaLXtq3S5sI02G8qJw3BMuZHVstwDYayDKxOm+nxqVhcI5rsxcOikYrE03APpkS3fpex/XorVr+Qcl3MY+8CwA3MEAgsTpO1TqtVlNuZ9gFWsoGq7x04HCx66EAee8bFEXEsFRzb952DwsEoFA0A0k+I2vUqvYzS1sfnaCfpk/PVWIwrM7qbXaNESZ8RJ6wMg6E7xGjA4Brd65oT4auQYgNpCkHpMyPhUZpDXuvoCpOIxLa+HZszls8NpHSIKv/AGQtMDbcgws2iNOYMQQd+hMQekelR8TUa7Cuk2g+kfchVPazm5nMbqYcOBAII6gG++xG1d42ECifMf8Af0rnOyKjnVHtG1pHCTZo6kwFzFatIHNb8PxqxYbwWzSTJIAIGnUA5unbrXYfwzhX/gO8/qJ1twts2b1DxNTO9T/Z+8lxGuIcys7QYI0Gg0OugEfCrWjhjhmCju9tnkFHCtK2L1KIlESiJREoiURYXbYYQRIkH5GR9RRFp4hZDoVNxkXTMVIErOqksDAI0JEHXQgwaIoXsrcZsFhSTJNi0STMk5FJ9fWiKVw5RNw9TcaiLjOLcKCXXVdi0xPTU+vX6VyXbDPwxO57pHQX8y70XQYLFGoGz+UR56egTA4cqQR02/rVZQxAcwtdfLNt7T9Q6ajjOqyxZDwRv99h/XopmJxYUSzBY6kwPnTAYQsc/wABcDDRAMkOuSB/iCROhhci6qQSDsMKJc4xa/HIIJlQSIG8lQQKkYPsDHMxIcadmu3gTF7SQTO/z0XgNTNotWH9obDmFudJ1DAR6kRWx38O9oPoAGn4mm123B2CDsM67+C8BqEW15r5f4orqy22OYiAYYCTIBzRETrp61Jp9kYhmONaoIbJy3H/ABFjIAEbrW4KbgaJqYgOcPC0yeIB06rn8BgYfMJCqotp/wDkkdDIzT9a30MUH1CQbWaOZ09pXb4ut/KyuiSS53IfVGmw5eO0aqCvBR+EfL/qqr8Ud6szjTvVjiOF/eC8zqoPkAIImOsD4TU/E4nu2B03eB0Gh81W0MVmOQmzHHqTceU+cblHPBwbYBAGQneICmOp2AIJ/mrVSqvrsDKd3A6cD+h953ra/HijUdUcYBF+Yn3HtG5ar2FX9Wu2kdSWhwoj7upIkzBCjXbSes1e08DiKeHd3nPl1VfS7aoVu0KT728M750twJ9VydjFOhlGZeuhqC17m3BXa1aFOqIe0HmuyXCeJLxEw0dQryVkDaIK69AD1rX2mapAqSYt0mY+HhvXMUq7aRFIHeJ3lsA68wbbSRsW29w7RR0C+fUk1XYisWhjeE+aypYnxPdvPtZSGwUoTGpyodO2s/QVvfXnDGrvhvUXnyhRm1orhm6XDraPUq84HhE8FcurBzm0jmGon6a1ErU6zKVRjtHsDhyBvH36KpxuK7zEnhbzCtGxO1U9Fpp4d7hqS0DpJMcQQ3lPFc4cTaVVcM4KMZeuOwXwVfK24dmWBEgjTz13012+tYSq7D4Sn/UWg/2jNe06a6LNpkSuz4SgCGABLtoNhDFRA9BUbVZqbREoiURKIlESiKqXB3zdztd5BczBCq6LlgBWWCBrrmzHzFEVhiy2RsnvZTliN40idPnRFAu4QFFuXLb3rioOSRqe4RmW0H1PNp1ExRFr4JiQmGDXSEh7gMnQfaNoDAkDYaDppXoBNgi5bi3tewuXUw4YBm9/LrOUDlB6aTO9WFHBSMzyOS8lQvZvF/alHu5y+xJ2I8yeaf3Z2ql/izs84jBd5TZBZfTUbdlo1vErfhquR3NdU1gV8zwL8rzVdo0GeM2jrOuzhqpdSrIhcl7Y4Ih1ukB0IgqYBzDs2jAEdj02r6P2BjWVKXcNsQAREwWnTUkyNDP3VXiNZXM3HEAtnsrMAAzMHWAYJ9Tp59K6RomSL/LKPmtJss1ZnGpVrUmJkNI2A91mePVflXjIY6dqNeSeC6PgHCYmFK6agmSC209Jjp0n1rju2sc4ue1jhYEDidXxvge43q+wbWUKLZF3GTyH0+t9norpOF6D+n/uuRxWJNLLRBu3X/Lb5acL8VMbipJcdvsszwwHXTftWVc58Uf6T4jGxpuY0FrgLBmLLWAbrLYeGA7isK2NdiaeYC7Tp/adB0Nr3ObgsGYg0zY6+/7rkfaXiaBjbtuVgQZWVJO87yBtEETMzGn0X+H+xHYej3j2y92t7jgPl98Kmx2PNUls2HkqmzbbNnZVdwZBQ5T3ll6D1QEnfTfoBSERMA79OQP7/tCp5iZ28Pf4FU4jhoGJyRCNzgTByQWIkyZABGvUVxtfD91XNM7D6L63hO0e+wArg+KI0/Nppa03t0V17McRNy5LHdiGGy5bhlY/heQOv2g6Co1d2emSdJv/AInhw13qB2lhBQZDNwjfmYLz/k3XZ4SdSu2PD51/vXLY+uRiHjcY8rT1iVQ0sRDB81us1wGkRpPapTH5sKKQ1cHOHMGI8gfPgtTsR/Mz9On+1SezvE1DupZhmbMoYbEEnf5QPKu+7ZwBp4VlUCe7bBja0gAjrGuu5UNSqZL+MrCxcv3rosl8gDZDctkamcsRqR8wR16VV4nD9m4enT7umCX3aHSYzRcyeXPQbVWYirSp5WDUm3WNfReoYewqKFUAKNv/AH1PnVuTKtVo4OZsW26soc+rcxjyk14imURKIlESiJREoiURKIoZxDuitZA5jE3JGUaicsSTI90x6iiLnB7PJiluhrzllvOCVPLm802B+ug8yZFDEOomWgfOK8hUeK9ksQjtbssrKFVjGhIbMNZ3JynlkDQdzU1uNpOvUF/T5xuUhU7rcsvJssjLrmjLtvp7sabCJ+NSC1lZhaXAg2jXX185Xi7PDY8XFV1OhH+b/GvkHafZp7P7yi7a4R/iBJn/ALN6jgsH1i1aeJWFvI1toII666jYx5Gs+xMVUo1hk1GnL8zZ2B2wk2OmpnQ6pnsuFxNo2nK3LssfuXJIPaWAKkH4ecV9YwtRmKpCpSHh3jYRqInUdeEha2mxvJO/5Cnez3BDfbNetrkQaEHlfsIU5cv8MDXr0hdr9o08E1rKbjneYA2gfmNxPhF7z+uzD0S8y8Wjz+3lC7e2wVSB1O9fMKtb+f3ro/lzyLyZI10B43A2hTqmMBJA5dAtgxdVeLw4p1nNGmonWDcTxg3WBxkLD9Z1/wA/z/3VhiGluCpu/M4Qf8WmQOs/+eJWBxUXVT7ScaFu0QJLtoAok+Z02gdTFXH8Idkvr4rvjZrd9geHHjrrptGBxDqgsuBXGKshb3N2uiVU7jWGUsCNzAHwNfWjSc65ZbhqfUGDwklaA2LT5/CpliyyjO9kZp+4fjLCSvnAgfCK0OeHeFjrcfYWB85UhjMt4WWIXOhuzzKjqM2jcxAUjyEsCRpqAOtc323SFM98Bsi2/wCcV1PYGKv+GdoXB3QTIPkIWz2Q4O0vdiQoAjWCfe38oHzrmaWILXhw36bxBPuAOoV323jGlgo6E7dw09ZPkvSLN1SJGx1+f/c1yvaNISHtMjSf8dPNsH01BXGmo6mS11iFH4pdAsXIXMSpEDfXTSrHs6m53amHpk5cuW/IZvXQrU6sC08Vx3AeG3MSPDtPyTztcUECfdAzSCd9PjqAK+tV3tpeJ7b7IPnpH3UbVdH7LYEeMoAyi2WMa/WdSZnX0rjqeHq1qza9bUSLCBGyOAv6LmMEX4nGS+xpkgxpH5fv6Lr+Itks3HWAVRmHqASPhNWy6lb8NZCIqDZVCid4AgURbKIlESiJREoiURKIsXQEQRIoi13ryW1LMVRRuToJP95oiqPZx18TEqLRs86MqMFBNs21VXyqTCsUYDNB5SCARRFYNpiFj79ps3nkZMvyzt8/IURb7trPowGXsQDP/VAYRc77QcMS0oNqbcsZCARPvTqCBsaq+2abatIVajA/JsJIttuCOG/RRMZanniYXJ4lMUAPDxAMnXOqg/CFI6/51r8LW7G7ompRLQ62rjpB3ztHqoLMTQLJNp66Ru5hVGILqyvibXimRJKiAvUSkBjH4pA+ddVh6jPwzmYGoBIMXm+8zJ6689FLGRzZbBXU4/iduzYLKUGbRZBgk66gCfM6VyvZ+GxmK7RBxMnuhc8SPLhbdqVsp1CAcy5qxxfFAFmfOmkFVUk9soA0/mGnauiqdh9nFopinAF4lw133k+fJYZGxpZRrnGLl2WF50gfy/NYP0JM+VSG9kYRrWg0mnZcSbc5914AxwkLNsffcZFPirG4fm9WKsCs9m2jyNbRgsK05sgBtsGyw2bBI6r2xsAFTYrGKHhLl228wxEtPTKpBBAmZMEnSNNGvsNhstK7WkeXXSDwEgDbwlspQLKRgsI4Y5/DusD7wAzLHUkAXM56BtBE6mI9qVabgMstHofdsb410smUBWKZQczZ1Pbcn12MT/nbQcxGUQfnUIpGGLMTmKurcpIiRO24BgHygfKq/tLDMrYZ1ICDFp0n1HXVSMJiDQrNqbvZWHArwt3mtw0sseQI1BP5fGuco4BrezKVd8DK7MTtgmCL6RAJ5KZ2pijUxBvYCPnmulvXFQgSB29DXEYHCVK7n4ZwuSOMOaSLxwzbY9FU4qqXVyBthV2Mbx18G2+pjMyycijUsQusaRp1NdL2FhKtLtF+Kr0y0eIgEaydBylaKTnOfcQur9nRbt2LVsMM2QTJGYtEtPczXS1H53FylqTheHKlx7g3f6d/maF/hDYUKjgWU8TUxA1dHp+v2X3io+yZTs8IfRiFMfAmsFNUyiJREoiURKIlESiJREoijYXDZSxJBLEHQRqBHeiKpwRK4/EBnzs2HslV0Gi3L8gdTlzpJk+8NpAois8QIu2W6nMh7QRmP1QfWiKZRFB4hbEoTrLwZ7FSvyEzRFxfGcC1o6KRbk5SevbY/nB0rl+0ezC0AUvpE+Z+DVcd2xh3YTLkHgv0JO3pF9scFHFw8q/uye2upnsBUF2GrF9KlSnNGziZ2blrpVKjn06bNYHSSTfdCg4hcNdEFNLZ0iVjMeYwI3IHnX02jgKtHV8l0kzBvsHQWHLVSMT2nVl7mNkNdtsSDbpBiOB4KvxPBlY50vHTTUfIAjYaHpA0qSKbmwwtBt/vXnvWdDtdlSnnqgtggHaLyRx2HZu6RcTYvzD21ZdxOoA2kssOdO/y2Fetp0gLEg/N9vmqtqdbvW+EgzccvdRsMbbnLazrrvoZ7eYHWBPxgRtdRdT8T4PpHz5C3UWhxkKYcP8Aw3GGk7so6hTo49RH1rXLTvaPQ89imyUt27aASuUjZRqB2JB+gJ16+eRL3aGR8tP38uHhWQzH74YdjHyCtsY6rsNjWByNtlg/No2c9dyLE25MMhXTedAPQjb6msgS0S0z8+ckW1sWxIKvJnNzAZs3fUFZnYAn861fh6WQseyGkEGNIOote+0mEJzaqZx0i7ctkIxZrerA6LrBAkQD0JqhoFvZ7a1SoRlDpFheRuG8yb+yjYiu2iC9+xdh7EcLC22EyAQCPxECQT5c23lUHC1qlerVquNiRlG4RPmZvxC04Co6oXuJtIjlE/ceS6q7YVtGVW9RNTlYrT+px7jsukROZfLRto/dI+ggihcTu3BlthRdYlWKqcrZVMk68o2AEkAnSexFLwXEBcOU27ttgJK3EIA8s4m2x/hY0RTKIlESiJREoiURKIlEUNc7XLgkhMoCmACG1kqTObcbiBA3kwRVYwy2cXZhAloWryBpkvcc2rhJ3JJW2xLsZJBnoWIrTHaG2e1wAfEEH86It9++FHdoJCiMzR0EkDqBJIAkSRRFpvYTxARc1UwQo0iIIOYGZkTI2+tEUXF22HIjLdPRLokD+JgJA8yCT50XhAOqhnhyi29u5bZDcWDct86g7jL1EbyyxoASayokUnhwAWtlCnTEMAHz57Ly7GYe7bxbIpD+IGDRpDmQGUEnkZh35c0HoT11GvSfhQ42yERyGw21A84ttAg1uzgXucPzAz1UPhXEHBi8pXOORWMM7LzQBuNoJjqBuRUrFUmuANIzlNyLgA2ndttynQFV9HszKC1wsdm+LhQcN7RvcuoEBd2YAKDGadIkbDp2FSquAZTouzWaBrrHG+p91ppYCr3mc/p02QNll7Hwz2RsmwovrmuEavJDgHXLOh8unpXD1sU/vCWWG60eWnvzXSUqeRgbM81V439Hsa2LskbLdGk9NR/Wt7e0XGzx5LZC5riHCcXZMXrRYanQ5wRImCOYbjWBUpmIoP8AoMHy/b3XkKvVlcxBB/dOgHodh8akAOYJmfnD9F4t0mMqOrDsevqriD5ATHx1wgTme0g/No/aV6tuFw7M4tLaPitoMuhjvroDvJ0AFeOcMubN4Rv+f7RdDjeAiwqhJI2uNOhuCJj90TA8w3x5HtSlVx2IbJ8N7bAePP7WXL/xKyq1jXtJy7dwNo/bqus4FgrluyuVxqJysugntBkaVvoUe5YGblb9j03MwbA/WJ89Ap3606/tLZj8VvmHxHvA+QBA71uVmvl3ilsLMy0wEHvs3RQpjX1gDWSADRFo4Zw+4rm9cdTcuKviACQCAYVHgN4aksQCN2Y6FjRFaURRsHg/DkBmIgABjIETt5mdfQURSaIlESiJREoiURKIo17GqtxLX3nzQB0CiST9PnRFS4wEYnCteeXztCJJS2GRhqPvEtCi4wHUALLAkVtjyWgW4ZkYMRO0a6+ZGw09QNaIsMPikX9pmV+9wAecBhywPInpOtEW57zMSqaRu52B6gCZJ+m+siKIt1iyFED4k7k9yaItlEXJfpA9kUxtsOH8O7aBKMfdMxo3xA1G1WXZ3aL8G4wJBifnVbqNUMNxIK8X45hLlvEC8UdLhPikFdVdTz6EbKwnXSCOldPhe0aJody4iAMvMaDzCnU6FJ7Ytb4F6J+j32OTD3P1vEWWQkA2lZSfDOuYmCY6Rm6HvMU3avbD67BRY6207927rvKg1cg8Ldm1em2bysJVgR5H/Na59aVjiL2WABLH3V7/ANgOp/6FESxYiSxljufyA7KO3r3oih8S4Fh74PiWlJPUaN06jXoK2MrPYfCUXNY39H6iTYulT0FwZgPQ7/OamN7Qfo8SPJeQpXAOEnDKUKlmI+1u2ySR+6BoV9UzNpJjSNGJxBrOnQIAr24lm8gtSBGy7ER2U6jtWhjyxwcFpxOGp4ikaVQWKnIoAAGwECvCZMlbWMDGhrdAvrsACSQANSTsB514slQYO3ZxxNy9aDqsG3av2iMinZyjj321gnUKY0JaSKxs4MWFc2hcYHUWy5YA/uZyci7co5QAIA1kimWHLKGIKkgGDuPI0RZ0RKIlESiJREoiURKIsGKgiYBJjzJ/wURVfE8NdvnKn2QRgwunViy7BUIjJr7xM6GBs1EWL8RfDqxv2TkUSbtkZ1I0963+1zkzoocbc0mARb7GJTEZgrKbY0ZfvHf3x91TB0I1A7GKItw4cq/sybfknu9/cPKNdyAD50RDcvLuguD9w5W/2scp7zmHpRFkOIW/xQfwkEN6BSJJ8hRF9t2SxDvPcJpC9iY3b4wOm00RbmtKSCVBImCRqJ3oizoig4+xbMck3DouUlX8+deYL3/rMEixs4S6nMLgdjvnWJjoCvuj4HcnU0RbBjSNLltl8xzIe8EagfxBfKiKTauhhKkEdxRFpxF0k5EPN94/hH5Zuwoi3WrYUBQIA/zU9T50RY38OjiHVWHZgCPrRFoGBy/s3ZR2JzL8A2w7AEAdqIqrFYq87AGz4tlHhzaIlmEH3HIBtLqDDMxZQAuhoivMLiA65gGA7OpU/JgDRFtoiURKIlESiJREoiURKIlEUbF4JbjIza+G2YCB70QDtII12jeiKTRFGfDq7hixOTZZGUN3I/EJ6nTtOtEWGO4VZvQblsFlnK45biToclxYdCQN1INEUTD4fFok+Ilx/wAD6D08VVnT8WTX8I6ES7x9bYi9buW3/DGYHUCVdeXJqDmbLAILBehFLtYZXGe4Ecsv8ShTBhZ3B0JPWB2ABF9GDK/s3Kjop5lHkJ1A8gYA0EURfBiXX9pbP8VvmHxGjA+QBA70RZHHKRyEO3RQdf5uqjzj56CiLZYsZZYmWO5/IDso7eZ6k0RbqIlEVdxDDKTyDLeYaOuhHYuRGZQfunQkfIizTDXLc5GVhJMPoSf4x/Y7AURZDHR+0R084lT6Ms6dpg+Qoik2rqsJVgw7gyPpRFA4peuN9jYZVuH3nK5hbXzEiWOwE9ZggQSLfwqyyWltsqLkGVQjFlyroplgCCQAY1jaTuSL7j8H4oUZ3WDPIxE6EQY9Z8iAdxRFKoiURKIlESiJREoiURKIlESiJRFGw+BRGLLIzdJ5fWNp2E+VEUmiJRFHw+EClmPMz7sd4E5VHZRJ07kncmiKDieCKoZsMBZusSZQlbZYnVrlscrt3JGYxGYbgiJcxdoDOiYgACWtRbctoDFtzkiZM+IIGkGJJFs/1q1IQGLjGEtvKMxidAwnQamJgeoki2/6ajHM4DXPxxDDyQjVR6H86IsvAuL7jyPw3BPwzDXykz8aIgxuXS4jKe4ll+DAfmAfKiLJsYsAoQ5acoU6GN9RMAdT/WBRFnhbGUamWOrNESfToOw6CiLdREoireJ20WCE+1c5UynIWMEgMw+4ACTMiBsTAoij4bAYmyspdt3nIBfxVyZ3AAnOk5AY/C8AADaaIrqiJREoiruHcatXmKDMrAkBXEFgPvJ+JYg6aidQDpRFY0RKIlESiJREoiURKIlESiJREoi+MJEURRuHYZraBXutdP4nifoBRFKoiURQF4TaKutxRd8QAXPFGYMB0ymQE3hQABJMSTJFGxOBuWknD3LhbZUusbiEn8TMS4WdScxgDQHYkW1eIXE0vWWEf/Za50InQx76mNSCpA2zNuSKRb4jbZc1thc1ywhBObfKR0buDEdYoiwt8PGrsSLjakoxHoOzAdMw6kwJoiyIvLsVuDseVo9RIY+UL60Rff8AUEHvzbP7+g/3e79aItuMxK2ka485UBJgEnTsBqT0AGpOgoigYXh7m7+su7K5GXw9CqJvlHZiYLMp1hRqFU0RWtEUX9QTxfGg5wpUSdADEwOh0/yaIpVESiL5FEX2iJREoiURKIlESiJREoiURKIlESiJREoijcRF0ofBKi50zzlPkSASPWDRFnhM+X7SM0nbt0nzoi3URKIqluCI91r9wfakBUZCQURSxAVtDJLEt0OgIIFEX3EJiLKl0uJcUCSuIOQADr4qKYAEkyhnTUayRfMNx+2UV7i3LAZQ3265coInmYEqpEiZOh03oitqIqCzw8XWFy0xtWkM2hbjI5j9plIywJIEAT70nlykVlhvGUnxWtsgBIcSrDyZTIOmpcMO2Ub0RS7VwMMykEHYgyPnRFlREoiURKIlESiJREoiURKIlESiJREoiURKIlEWrFM4RjbVWeOVXYqpPmwViB55TRFB4Zhb4ZmvXZljyqsIRAAIBLMu22bf1ois6IlESiLC8xCkqMxAMCYk9BPSiKNw3FvcBz2jbIMamQd9jAJ2nYb0RTKIlEXN432ftt/8ewGsWyIu+EItlCDKLbINuWnmIWYnUEiiK+wqOFi4wZpOoXLp0kSdY3IgE9BtRF9xVgOpQlgD1Vip+BGooi+4ewqKFUQPzPUnuTvNEWyiJREoiURKIlESiJREoiURKIlESiJREoiURKIlESiJREoiURKIlESiJRFpXFIWyB1zfhkT56URbqIlESiJREoiURKIlESiJREoiURKIlESiJREoiURKIlESiJREoiURKIlESiJREoiqLWDUXgCWacz8x2YEQeWAdGjWdAKIreiJREoiURKIlESiJREoiURKIv/2Q==" id="102" name="Shape 102"/>
          <p:cNvSpPr/>
          <p:nvPr/>
        </p:nvSpPr>
        <p:spPr>
          <a:xfrm>
            <a:off x="155575" y="-1165225"/>
            <a:ext cx="2857500" cy="2438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200">
              <a:solidFill>
                <a:schemeClr val="dk1"/>
              </a:solidFill>
              <a:latin typeface="Helvetica Neue"/>
              <a:ea typeface="Helvetica Neue"/>
              <a:cs typeface="Helvetica Neue"/>
              <a:sym typeface="Helvetica Neue"/>
            </a:endParaRPr>
          </a:p>
        </p:txBody>
      </p:sp>
      <p:pic>
        <p:nvPicPr>
          <p:cNvPr id="103" name="Shape 103"/>
          <p:cNvPicPr preferRelativeResize="0"/>
          <p:nvPr/>
        </p:nvPicPr>
        <p:blipFill rotWithShape="1">
          <a:blip r:embed="rId4">
            <a:alphaModFix/>
          </a:blip>
          <a:srcRect b="0" l="0" r="0" t="0"/>
          <a:stretch/>
        </p:blipFill>
        <p:spPr>
          <a:xfrm>
            <a:off x="582127" y="606406"/>
            <a:ext cx="2880000" cy="2880000"/>
          </a:xfrm>
          <a:prstGeom prst="rect">
            <a:avLst/>
          </a:prstGeom>
          <a:noFill/>
          <a:ln>
            <a:noFill/>
          </a:ln>
        </p:spPr>
      </p:pic>
      <p:pic>
        <p:nvPicPr>
          <p:cNvPr id="104" name="Shape 104"/>
          <p:cNvPicPr preferRelativeResize="0"/>
          <p:nvPr/>
        </p:nvPicPr>
        <p:blipFill rotWithShape="1">
          <a:blip r:embed="rId5">
            <a:alphaModFix/>
          </a:blip>
          <a:srcRect b="0" l="0" r="0" t="0"/>
          <a:stretch/>
        </p:blipFill>
        <p:spPr>
          <a:xfrm>
            <a:off x="22363856" y="606406"/>
            <a:ext cx="10001328" cy="2160000"/>
          </a:xfrm>
          <a:prstGeom prst="rect">
            <a:avLst/>
          </a:prstGeom>
          <a:noFill/>
          <a:ln>
            <a:noFill/>
          </a:ln>
        </p:spPr>
      </p:pic>
      <p:sp>
        <p:nvSpPr>
          <p:cNvPr id="105" name="Shape 105"/>
          <p:cNvSpPr/>
          <p:nvPr/>
        </p:nvSpPr>
        <p:spPr>
          <a:xfrm>
            <a:off x="381500" y="38964109"/>
            <a:ext cx="5034300" cy="17427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Helvetica Neue"/>
              <a:ea typeface="Helvetica Neue"/>
              <a:cs typeface="Helvetica Neue"/>
              <a:sym typeface="Helvetica Neue"/>
            </a:endParaRPr>
          </a:p>
        </p:txBody>
      </p:sp>
      <p:pic>
        <p:nvPicPr>
          <p:cNvPr id="106" name="Shape 106"/>
          <p:cNvPicPr preferRelativeResize="0"/>
          <p:nvPr/>
        </p:nvPicPr>
        <p:blipFill>
          <a:blip r:embed="rId6">
            <a:alphaModFix/>
          </a:blip>
          <a:stretch>
            <a:fillRect/>
          </a:stretch>
        </p:blipFill>
        <p:spPr>
          <a:xfrm>
            <a:off x="17335938" y="13849674"/>
            <a:ext cx="5614969" cy="4356600"/>
          </a:xfrm>
          <a:prstGeom prst="rect">
            <a:avLst/>
          </a:prstGeom>
          <a:noFill/>
          <a:ln cap="flat" cmpd="sng" w="12700">
            <a:solidFill>
              <a:schemeClr val="dk1"/>
            </a:solidFill>
            <a:prstDash val="solid"/>
            <a:miter lim="8000"/>
            <a:headEnd len="sm" w="sm" type="none"/>
            <a:tailEnd len="sm" w="sm" type="none"/>
          </a:ln>
        </p:spPr>
      </p:pic>
      <p:pic>
        <p:nvPicPr>
          <p:cNvPr id="107" name="Shape 107"/>
          <p:cNvPicPr preferRelativeResize="0"/>
          <p:nvPr/>
        </p:nvPicPr>
        <p:blipFill>
          <a:blip r:embed="rId7">
            <a:alphaModFix/>
          </a:blip>
          <a:stretch>
            <a:fillRect/>
          </a:stretch>
        </p:blipFill>
        <p:spPr>
          <a:xfrm>
            <a:off x="17327300" y="18807312"/>
            <a:ext cx="5614974" cy="4044063"/>
          </a:xfrm>
          <a:prstGeom prst="rect">
            <a:avLst/>
          </a:prstGeom>
          <a:noFill/>
          <a:ln>
            <a:noFill/>
          </a:ln>
        </p:spPr>
      </p:pic>
      <p:pic>
        <p:nvPicPr>
          <p:cNvPr id="108" name="Shape 108"/>
          <p:cNvPicPr preferRelativeResize="0"/>
          <p:nvPr/>
        </p:nvPicPr>
        <p:blipFill>
          <a:blip r:embed="rId8">
            <a:alphaModFix/>
          </a:blip>
          <a:stretch>
            <a:fillRect/>
          </a:stretch>
        </p:blipFill>
        <p:spPr>
          <a:xfrm>
            <a:off x="1199525" y="16540575"/>
            <a:ext cx="4094124" cy="4148775"/>
          </a:xfrm>
          <a:prstGeom prst="rect">
            <a:avLst/>
          </a:prstGeom>
          <a:noFill/>
          <a:ln>
            <a:noFill/>
          </a:ln>
        </p:spPr>
      </p:pic>
      <p:sp>
        <p:nvSpPr>
          <p:cNvPr id="109" name="Shape 109"/>
          <p:cNvSpPr txBox="1"/>
          <p:nvPr/>
        </p:nvSpPr>
        <p:spPr>
          <a:xfrm>
            <a:off x="17239576" y="13169513"/>
            <a:ext cx="6281100" cy="984900"/>
          </a:xfrm>
          <a:prstGeom prst="rect">
            <a:avLst/>
          </a:prstGeom>
          <a:noFill/>
          <a:ln>
            <a:noFill/>
          </a:ln>
        </p:spPr>
        <p:txBody>
          <a:bodyPr anchorCtr="0" anchor="t" bIns="91400" lIns="91400" spcFirstLastPara="1" rIns="91400" wrap="square" tIns="91400">
            <a:noAutofit/>
          </a:bodyPr>
          <a:lstStyle/>
          <a:p>
            <a:pPr indent="0" lvl="0" marL="0" marR="0" rtl="0" algn="l">
              <a:spcBef>
                <a:spcPts val="0"/>
              </a:spcBef>
              <a:spcAft>
                <a:spcPts val="0"/>
              </a:spcAft>
              <a:buNone/>
            </a:pPr>
            <a:r>
              <a:rPr b="1" i="0" lang="en-US" sz="2600" u="none" cap="none" strike="noStrike">
                <a:solidFill>
                  <a:schemeClr val="dk1"/>
                </a:solidFill>
                <a:latin typeface="Helvetica Neue"/>
                <a:ea typeface="Helvetica Neue"/>
                <a:cs typeface="Helvetica Neue"/>
                <a:sym typeface="Helvetica Neue"/>
              </a:rPr>
              <a:t>Fig. </a:t>
            </a:r>
            <a:r>
              <a:rPr b="1" lang="en-US" sz="2600">
                <a:solidFill>
                  <a:schemeClr val="dk1"/>
                </a:solidFill>
                <a:latin typeface="Helvetica Neue"/>
                <a:ea typeface="Helvetica Neue"/>
                <a:cs typeface="Helvetica Neue"/>
                <a:sym typeface="Helvetica Neue"/>
              </a:rPr>
              <a:t>4</a:t>
            </a:r>
            <a:r>
              <a:rPr b="1" i="0" lang="en-US" sz="2600" u="none" cap="none" strike="noStrike">
                <a:solidFill>
                  <a:schemeClr val="dk1"/>
                </a:solidFill>
                <a:latin typeface="Helvetica Neue"/>
                <a:ea typeface="Helvetica Neue"/>
                <a:cs typeface="Helvetica Neue"/>
                <a:sym typeface="Helvetica Neue"/>
              </a:rPr>
              <a:t>.</a:t>
            </a:r>
            <a:r>
              <a:rPr b="0" i="0" lang="en-US" sz="2600" u="none" cap="none" strike="noStrike">
                <a:solidFill>
                  <a:schemeClr val="dk1"/>
                </a:solidFill>
                <a:latin typeface="Helvetica Neue"/>
                <a:ea typeface="Helvetica Neue"/>
                <a:cs typeface="Helvetica Neue"/>
                <a:sym typeface="Helvetica Neue"/>
              </a:rPr>
              <a:t> </a:t>
            </a:r>
            <a:r>
              <a:rPr lang="en-US" sz="2600">
                <a:solidFill>
                  <a:schemeClr val="dk1"/>
                </a:solidFill>
                <a:latin typeface="Helvetica Neue"/>
                <a:ea typeface="Helvetica Neue"/>
                <a:cs typeface="Helvetica Neue"/>
                <a:sym typeface="Helvetica Neue"/>
              </a:rPr>
              <a:t>The drawing of the U turn</a:t>
            </a:r>
            <a:r>
              <a:rPr i="0" lang="en-US" sz="2600" u="none" cap="none" strike="noStrike">
                <a:solidFill>
                  <a:schemeClr val="dk1"/>
                </a:solidFill>
                <a:latin typeface="Helvetica Neue"/>
                <a:ea typeface="Helvetica Neue"/>
                <a:cs typeface="Helvetica Neue"/>
                <a:sym typeface="Helvetica Neue"/>
              </a:rPr>
              <a:t>.</a:t>
            </a:r>
            <a:endParaRPr sz="2600">
              <a:solidFill>
                <a:schemeClr val="dk1"/>
              </a:solidFill>
              <a:latin typeface="Helvetica Neue"/>
              <a:ea typeface="Helvetica Neue"/>
              <a:cs typeface="Helvetica Neue"/>
              <a:sym typeface="Helvetica Neue"/>
            </a:endParaRPr>
          </a:p>
        </p:txBody>
      </p:sp>
      <p:pic>
        <p:nvPicPr>
          <p:cNvPr id="110" name="Shape 110"/>
          <p:cNvPicPr preferRelativeResize="0"/>
          <p:nvPr/>
        </p:nvPicPr>
        <p:blipFill>
          <a:blip r:embed="rId9">
            <a:alphaModFix/>
          </a:blip>
          <a:stretch>
            <a:fillRect/>
          </a:stretch>
        </p:blipFill>
        <p:spPr>
          <a:xfrm>
            <a:off x="17283437" y="10011150"/>
            <a:ext cx="5702701" cy="3237500"/>
          </a:xfrm>
          <a:prstGeom prst="rect">
            <a:avLst/>
          </a:prstGeom>
          <a:noFill/>
          <a:ln>
            <a:noFill/>
          </a:ln>
        </p:spPr>
      </p:pic>
      <p:pic>
        <p:nvPicPr>
          <p:cNvPr id="111" name="Shape 111"/>
          <p:cNvPicPr preferRelativeResize="0"/>
          <p:nvPr/>
        </p:nvPicPr>
        <p:blipFill>
          <a:blip r:embed="rId10">
            <a:alphaModFix/>
          </a:blip>
          <a:stretch>
            <a:fillRect/>
          </a:stretch>
        </p:blipFill>
        <p:spPr>
          <a:xfrm flipH="1">
            <a:off x="8624975" y="30800500"/>
            <a:ext cx="4686750" cy="3794625"/>
          </a:xfrm>
          <a:prstGeom prst="rect">
            <a:avLst/>
          </a:prstGeom>
          <a:noFill/>
          <a:ln>
            <a:noFill/>
          </a:ln>
        </p:spPr>
      </p:pic>
      <p:sp>
        <p:nvSpPr>
          <p:cNvPr id="112" name="Shape 112"/>
          <p:cNvSpPr txBox="1"/>
          <p:nvPr/>
        </p:nvSpPr>
        <p:spPr>
          <a:xfrm>
            <a:off x="13455925" y="32429175"/>
            <a:ext cx="2076300" cy="3794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Font typeface="Arial"/>
              <a:buNone/>
            </a:pPr>
            <a:r>
              <a:rPr b="1" lang="en-US" sz="2600">
                <a:solidFill>
                  <a:schemeClr val="dk1"/>
                </a:solidFill>
                <a:latin typeface="Helvetica Neue"/>
                <a:ea typeface="Helvetica Neue"/>
                <a:cs typeface="Helvetica Neue"/>
                <a:sym typeface="Helvetica Neue"/>
              </a:rPr>
              <a:t>Fig. 3.</a:t>
            </a:r>
            <a:r>
              <a:rPr lang="en-US" sz="2600">
                <a:solidFill>
                  <a:schemeClr val="dk1"/>
                </a:solidFill>
                <a:latin typeface="Helvetica Neue"/>
                <a:ea typeface="Helvetica Neue"/>
                <a:cs typeface="Helvetica Neue"/>
                <a:sym typeface="Helvetica Neue"/>
              </a:rPr>
              <a:t> The drawing of the dryer</a:t>
            </a:r>
            <a:endParaRPr/>
          </a:p>
        </p:txBody>
      </p:sp>
      <p:pic>
        <p:nvPicPr>
          <p:cNvPr id="113" name="Shape 113"/>
          <p:cNvPicPr preferRelativeResize="0"/>
          <p:nvPr/>
        </p:nvPicPr>
        <p:blipFill>
          <a:blip r:embed="rId11">
            <a:alphaModFix/>
          </a:blip>
          <a:stretch>
            <a:fillRect/>
          </a:stretch>
        </p:blipFill>
        <p:spPr>
          <a:xfrm>
            <a:off x="9142950" y="18973837"/>
            <a:ext cx="5126368" cy="3844776"/>
          </a:xfrm>
          <a:prstGeom prst="rect">
            <a:avLst/>
          </a:prstGeom>
          <a:noFill/>
          <a:ln>
            <a:noFill/>
          </a:ln>
        </p:spPr>
      </p:pic>
      <p:sp>
        <p:nvSpPr>
          <p:cNvPr id="114" name="Shape 114"/>
          <p:cNvSpPr txBox="1"/>
          <p:nvPr/>
        </p:nvSpPr>
        <p:spPr>
          <a:xfrm>
            <a:off x="9396575" y="9819050"/>
            <a:ext cx="5126400" cy="6738600"/>
          </a:xfrm>
          <a:prstGeom prst="rect">
            <a:avLst/>
          </a:prstGeom>
          <a:noFill/>
          <a:ln>
            <a:noFill/>
          </a:ln>
        </p:spPr>
        <p:txBody>
          <a:bodyPr anchorCtr="0" anchor="t" bIns="91425" lIns="91425" spcFirstLastPara="1" rIns="91425" wrap="square" tIns="91425">
            <a:noAutofit/>
          </a:bodyPr>
          <a:lstStyle/>
          <a:p>
            <a:pPr indent="0" lvl="0" marL="0" rtl="0">
              <a:spcBef>
                <a:spcPts val="260"/>
              </a:spcBef>
              <a:spcAft>
                <a:spcPts val="0"/>
              </a:spcAft>
              <a:buClr>
                <a:schemeClr val="dk1"/>
              </a:buClr>
              <a:buFont typeface="Arial"/>
              <a:buNone/>
            </a:pPr>
            <a:r>
              <a:rPr lang="en-US" sz="2600">
                <a:solidFill>
                  <a:schemeClr val="dk1"/>
                </a:solidFill>
                <a:latin typeface="Times New Roman"/>
                <a:ea typeface="Times New Roman"/>
                <a:cs typeface="Times New Roman"/>
                <a:sym typeface="Times New Roman"/>
              </a:rPr>
              <a:t>The second (Figs. 2d) concept for the user interface is shown as the figure. There are two selectable choices, “Auto” and “Menu”. Once choosing the “Auto”, the system would be automatically initiated. Once choosing “Menu” to access the menu interface, the three adjustable factors, temperature(50 in “Auto” mode), humidity (10 in “Auto” mode) and time (45 in “Auto” mode), would be displayed. Also, another selection, “Advanced feature” (this would be “Back to main menu” in “Auto” mode), would be displayed below the others for accessing the further interface. Then, users can adjust the fan speed and the drum speed (both are 200 in “Auto” mode). in the last interface, user can see the remaining time of drying. </a:t>
            </a:r>
            <a:endParaRPr/>
          </a:p>
        </p:txBody>
      </p:sp>
      <p:pic>
        <p:nvPicPr>
          <p:cNvPr id="115" name="Shape 115"/>
          <p:cNvPicPr preferRelativeResize="0"/>
          <p:nvPr/>
        </p:nvPicPr>
        <p:blipFill>
          <a:blip r:embed="rId12">
            <a:alphaModFix/>
          </a:blip>
          <a:stretch>
            <a:fillRect/>
          </a:stretch>
        </p:blipFill>
        <p:spPr>
          <a:xfrm>
            <a:off x="1866050" y="34595113"/>
            <a:ext cx="4094125" cy="1991814"/>
          </a:xfrm>
          <a:prstGeom prst="rect">
            <a:avLst/>
          </a:prstGeom>
          <a:noFill/>
          <a:ln>
            <a:noFill/>
          </a:ln>
        </p:spPr>
      </p:pic>
      <p:pic>
        <p:nvPicPr>
          <p:cNvPr id="116" name="Shape 116"/>
          <p:cNvPicPr preferRelativeResize="0"/>
          <p:nvPr/>
        </p:nvPicPr>
        <p:blipFill>
          <a:blip r:embed="rId13">
            <a:alphaModFix/>
          </a:blip>
          <a:stretch>
            <a:fillRect/>
          </a:stretch>
        </p:blipFill>
        <p:spPr>
          <a:xfrm>
            <a:off x="1866050" y="38315300"/>
            <a:ext cx="4094126" cy="1991813"/>
          </a:xfrm>
          <a:prstGeom prst="rect">
            <a:avLst/>
          </a:prstGeom>
          <a:noFill/>
          <a:ln>
            <a:noFill/>
          </a:ln>
        </p:spPr>
      </p:pic>
      <p:pic>
        <p:nvPicPr>
          <p:cNvPr id="117" name="Shape 117"/>
          <p:cNvPicPr preferRelativeResize="0"/>
          <p:nvPr/>
        </p:nvPicPr>
        <p:blipFill>
          <a:blip r:embed="rId14">
            <a:alphaModFix/>
          </a:blip>
          <a:stretch>
            <a:fillRect/>
          </a:stretch>
        </p:blipFill>
        <p:spPr>
          <a:xfrm>
            <a:off x="1866050" y="36586913"/>
            <a:ext cx="4094123" cy="1954732"/>
          </a:xfrm>
          <a:prstGeom prst="rect">
            <a:avLst/>
          </a:prstGeom>
          <a:noFill/>
          <a:ln>
            <a:noFill/>
          </a:ln>
        </p:spPr>
      </p:pic>
      <p:sp>
        <p:nvSpPr>
          <p:cNvPr id="118" name="Shape 118"/>
          <p:cNvSpPr/>
          <p:nvPr/>
        </p:nvSpPr>
        <p:spPr>
          <a:xfrm>
            <a:off x="1629034" y="40364794"/>
            <a:ext cx="6141300" cy="1385100"/>
          </a:xfrm>
          <a:prstGeom prst="rect">
            <a:avLst/>
          </a:prstGeom>
          <a:noFill/>
          <a:ln>
            <a:noFill/>
          </a:ln>
        </p:spPr>
        <p:txBody>
          <a:bodyPr anchorCtr="0" anchor="t" bIns="91400" lIns="91400" spcFirstLastPara="1" rIns="91400" wrap="square" tIns="91400">
            <a:noAutofit/>
          </a:bodyPr>
          <a:lstStyle/>
          <a:p>
            <a:pPr indent="0" lvl="0" marL="0" marR="0" rtl="0" algn="l">
              <a:spcBef>
                <a:spcPts val="0"/>
              </a:spcBef>
              <a:spcAft>
                <a:spcPts val="0"/>
              </a:spcAft>
              <a:buNone/>
            </a:pPr>
            <a:r>
              <a:rPr b="1" lang="en-US" sz="2600">
                <a:solidFill>
                  <a:schemeClr val="dk1"/>
                </a:solidFill>
                <a:latin typeface="Helvetica Neue"/>
                <a:ea typeface="Helvetica Neue"/>
                <a:cs typeface="Helvetica Neue"/>
                <a:sym typeface="Helvetica Neue"/>
              </a:rPr>
              <a:t>Fig. 2 (a-c). </a:t>
            </a:r>
            <a:r>
              <a:rPr lang="en-US" sz="2600">
                <a:solidFill>
                  <a:schemeClr val="dk1"/>
                </a:solidFill>
                <a:latin typeface="Helvetica Neue"/>
                <a:ea typeface="Helvetica Neue"/>
                <a:cs typeface="Helvetica Neue"/>
                <a:sym typeface="Helvetica Neue"/>
              </a:rPr>
              <a:t>The display for the first design of user interface</a:t>
            </a:r>
            <a:endParaRPr sz="2600">
              <a:solidFill>
                <a:schemeClr val="dk1"/>
              </a:solidFill>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