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Open Sans" panose="02010600030101010101" charset="0"/>
      <p:regular r:id="rId13"/>
      <p:bold r:id="rId14"/>
      <p:italic r:id="rId15"/>
      <p:boldItalic r:id="rId16"/>
    </p:embeddedFont>
    <p:embeddedFont>
      <p:font typeface="PT Sans Narrow" panose="02010600030101010101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2" y="2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25" y="1926425"/>
            <a:ext cx="7136700" cy="7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VANT151 Oral Presentation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6750" y="2686914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Team 6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Yenong (Leo) Sun   Ziang (Oliver) Qiu</a:t>
            </a: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   Huan (Bruce) Bian    Shuming (Barry) Xu</a:t>
            </a: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</a:rPr>
              <a:t>  Jiawei (Kyle) Lin   Zicen (Jason) Yin</a:t>
            </a:r>
            <a:endParaRPr sz="18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40067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The unique design of this dryer represents a future trend in engineering that a successful product must meet the economical, social and environmental purposes at the same time.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638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Breadboard prototype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 coding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 design and 3D printing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assembly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testing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573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average cloth dryer has an estimated efficiency of 20%.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control system with the ability to automatically adjust temperature and time using micro-computer can be one of the solution.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the efficiency of cloth dryer demonstrates the responsibility of engineer on the environment.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3239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front door for the transfer of clothes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LCD screen to display the user interface for settings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total of 5 buttons for controlling the basic settings on user interface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 and fan for speeding up the process of drying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removable trayer to collect the waste water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5158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Shorten the drying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the drying efficiency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heat waste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 the cost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68507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provided components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material for assembly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volume for cloth drying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71525" y="280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Alternatives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603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Choices of the Drum Size</a:t>
            </a:r>
            <a:b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Length(135-150mm)</a:t>
            </a:r>
            <a:b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Diameter(75-90mm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Components</a:t>
            </a:r>
            <a:b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Duct: designed based on the drum size</a:t>
            </a:r>
            <a:b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Tray: designed to fit the HX outlet                                                           U turn: designed based on the Air Duct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2873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procedure &amp; outcomes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46000" y="9204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Procedure</a:t>
            </a:r>
            <a:br>
              <a:rPr lang="zh-C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C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Consumption (W)</a:t>
            </a:r>
            <a:b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Actual rotating speed (RPM)</a:t>
            </a:r>
            <a:b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The average inner temperature during the working time (K)</a:t>
            </a:r>
            <a:b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The average humidity inside the drum (%)</a:t>
            </a:r>
            <a:b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The efficiency of this dryer (%)</a:t>
            </a:r>
            <a:b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The degree of satisfaction to the dryer after the usage. </a:t>
            </a:r>
            <a:br>
              <a:rPr lang="zh-C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br>
              <a:rPr lang="zh-C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available yet</a:t>
            </a:r>
            <a:br>
              <a:rPr lang="zh-C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70900" y="20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Selected Design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0973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Drum Size</a:t>
            </a:r>
            <a:b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Diameter: 86mm     Length: 141m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-US" altLang="zh-CN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Components</a:t>
            </a:r>
            <a:br>
              <a:rPr lang="zh-C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Air Duct: reduce the amount of copper tubes</a:t>
            </a:r>
            <a:b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Water Tray: exactly insert into the groove on the HX outlet</a:t>
            </a:r>
            <a:b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 Turn: designed to fit the Air Duct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70FE45-FAD1-4953-BCE9-75248E60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60" y="3462049"/>
            <a:ext cx="1753864" cy="13608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8597C3-0636-4BB4-93B5-8DEAA9027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620" y="3426120"/>
            <a:ext cx="2733678" cy="1396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233</Words>
  <Application>Microsoft Office PowerPoint</Application>
  <PresentationFormat>全屏显示(16:9)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Open Sans</vt:lpstr>
      <vt:lpstr>Arial</vt:lpstr>
      <vt:lpstr>PT Sans Narrow</vt:lpstr>
      <vt:lpstr>Tropic</vt:lpstr>
      <vt:lpstr>VANT151 Oral Presentation</vt:lpstr>
      <vt:lpstr>Agenda</vt:lpstr>
      <vt:lpstr>Problem Statement</vt:lpstr>
      <vt:lpstr>Functions</vt:lpstr>
      <vt:lpstr>Objectives </vt:lpstr>
      <vt:lpstr>Constraints</vt:lpstr>
      <vt:lpstr>Design Alternatives</vt:lpstr>
      <vt:lpstr>Evaluation procedure &amp; outcomes</vt:lpstr>
      <vt:lpstr>The Selected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VANT151 Oral Presentation</dc:title>
  <dc:creator>Sun Leo</dc:creator>
  <cp:lastModifiedBy>jiawei lin</cp:lastModifiedBy>
  <cp:revision>4</cp:revision>
  <dcterms:modified xsi:type="dcterms:W3CDTF">2018-07-05T21:04:16Z</dcterms:modified>
</cp:coreProperties>
</file>