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4" r:id="rId7"/>
    <p:sldId id="260" r:id="rId8"/>
    <p:sldId id="261" r:id="rId9"/>
    <p:sldId id="265" r:id="rId10"/>
    <p:sldId id="268" r:id="rId11"/>
    <p:sldId id="266" r:id="rId12"/>
    <p:sldId id="269" r:id="rId13"/>
    <p:sldId id="270" r:id="rId14"/>
    <p:sldId id="274" r:id="rId15"/>
    <p:sldId id="272" r:id="rId16"/>
    <p:sldId id="271" r:id="rId17"/>
    <p:sldId id="273" r:id="rId18"/>
    <p:sldId id="275" r:id="rId19"/>
    <p:sldId id="281"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379D12-557B-4EE3-A422-1DD4DF4F23ED}" v="18" dt="2024-01-29T19:24:28.6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ardo Esteban Stazi" userId="58251ea67ac76409" providerId="LiveId" clId="{77379D12-557B-4EE3-A422-1DD4DF4F23ED}"/>
    <pc:docChg chg="undo custSel delSld modSld">
      <pc:chgData name="Leonardo Esteban Stazi" userId="58251ea67ac76409" providerId="LiveId" clId="{77379D12-557B-4EE3-A422-1DD4DF4F23ED}" dt="2024-01-29T19:24:59.142" v="653" actId="33524"/>
      <pc:docMkLst>
        <pc:docMk/>
      </pc:docMkLst>
      <pc:sldChg chg="modSp mod">
        <pc:chgData name="Leonardo Esteban Stazi" userId="58251ea67ac76409" providerId="LiveId" clId="{77379D12-557B-4EE3-A422-1DD4DF4F23ED}" dt="2024-01-29T18:54:59.823" v="28" actId="20577"/>
        <pc:sldMkLst>
          <pc:docMk/>
          <pc:sldMk cId="1699708936" sldId="257"/>
        </pc:sldMkLst>
        <pc:spChg chg="mod">
          <ac:chgData name="Leonardo Esteban Stazi" userId="58251ea67ac76409" providerId="LiveId" clId="{77379D12-557B-4EE3-A422-1DD4DF4F23ED}" dt="2024-01-29T18:54:59.823" v="28" actId="20577"/>
          <ac:spMkLst>
            <pc:docMk/>
            <pc:sldMk cId="1699708936" sldId="257"/>
            <ac:spMk id="3" creationId="{C2FE5D08-ED6B-5D5F-D3B3-62EC4C061884}"/>
          </ac:spMkLst>
        </pc:spChg>
      </pc:sldChg>
      <pc:sldChg chg="addSp delSp modSp mod">
        <pc:chgData name="Leonardo Esteban Stazi" userId="58251ea67ac76409" providerId="LiveId" clId="{77379D12-557B-4EE3-A422-1DD4DF4F23ED}" dt="2024-01-29T19:24:59.142" v="653" actId="33524"/>
        <pc:sldMkLst>
          <pc:docMk/>
          <pc:sldMk cId="2752957387" sldId="276"/>
        </pc:sldMkLst>
        <pc:spChg chg="del mod">
          <ac:chgData name="Leonardo Esteban Stazi" userId="58251ea67ac76409" providerId="LiveId" clId="{77379D12-557B-4EE3-A422-1DD4DF4F23ED}" dt="2024-01-29T19:11:55.191" v="155" actId="21"/>
          <ac:spMkLst>
            <pc:docMk/>
            <pc:sldMk cId="2752957387" sldId="276"/>
            <ac:spMk id="3" creationId="{9050D311-E14A-0780-A04C-0929537F3A86}"/>
          </ac:spMkLst>
        </pc:spChg>
        <pc:spChg chg="add del mod">
          <ac:chgData name="Leonardo Esteban Stazi" userId="58251ea67ac76409" providerId="LiveId" clId="{77379D12-557B-4EE3-A422-1DD4DF4F23ED}" dt="2024-01-29T19:11:25.709" v="152" actId="21"/>
          <ac:spMkLst>
            <pc:docMk/>
            <pc:sldMk cId="2752957387" sldId="276"/>
            <ac:spMk id="5" creationId="{5833099C-5E6B-70BD-13E8-2E31787FEE74}"/>
          </ac:spMkLst>
        </pc:spChg>
        <pc:spChg chg="add mod">
          <ac:chgData name="Leonardo Esteban Stazi" userId="58251ea67ac76409" providerId="LiveId" clId="{77379D12-557B-4EE3-A422-1DD4DF4F23ED}" dt="2024-01-29T19:24:59.142" v="653" actId="33524"/>
          <ac:spMkLst>
            <pc:docMk/>
            <pc:sldMk cId="2752957387" sldId="276"/>
            <ac:spMk id="6" creationId="{5833099C-5E6B-70BD-13E8-2E31787FEE74}"/>
          </ac:spMkLst>
        </pc:spChg>
        <pc:spChg chg="add del mod">
          <ac:chgData name="Leonardo Esteban Stazi" userId="58251ea67ac76409" providerId="LiveId" clId="{77379D12-557B-4EE3-A422-1DD4DF4F23ED}" dt="2024-01-29T19:12:18.834" v="156" actId="21"/>
          <ac:spMkLst>
            <pc:docMk/>
            <pc:sldMk cId="2752957387" sldId="276"/>
            <ac:spMk id="9" creationId="{2F532410-7715-BC2B-DB6C-D76848FE311D}"/>
          </ac:spMkLst>
        </pc:spChg>
      </pc:sldChg>
      <pc:sldChg chg="del">
        <pc:chgData name="Leonardo Esteban Stazi" userId="58251ea67ac76409" providerId="LiveId" clId="{77379D12-557B-4EE3-A422-1DD4DF4F23ED}" dt="2024-01-29T18:55:45.807" v="29" actId="2696"/>
        <pc:sldMkLst>
          <pc:docMk/>
          <pc:sldMk cId="1969486807" sldId="278"/>
        </pc:sldMkLst>
      </pc:sldChg>
      <pc:sldChg chg="del">
        <pc:chgData name="Leonardo Esteban Stazi" userId="58251ea67ac76409" providerId="LiveId" clId="{77379D12-557B-4EE3-A422-1DD4DF4F23ED}" dt="2024-01-29T18:55:49.581" v="30" actId="2696"/>
        <pc:sldMkLst>
          <pc:docMk/>
          <pc:sldMk cId="2181330492" sldId="279"/>
        </pc:sldMkLst>
      </pc:sldChg>
      <pc:sldChg chg="addSp modSp mod">
        <pc:chgData name="Leonardo Esteban Stazi" userId="58251ea67ac76409" providerId="LiveId" clId="{77379D12-557B-4EE3-A422-1DD4DF4F23ED}" dt="2024-01-29T19:24:44.195" v="652" actId="313"/>
        <pc:sldMkLst>
          <pc:docMk/>
          <pc:sldMk cId="854569560" sldId="281"/>
        </pc:sldMkLst>
        <pc:spChg chg="mod">
          <ac:chgData name="Leonardo Esteban Stazi" userId="58251ea67ac76409" providerId="LiveId" clId="{77379D12-557B-4EE3-A422-1DD4DF4F23ED}" dt="2024-01-29T19:24:44.195" v="652" actId="313"/>
          <ac:spMkLst>
            <pc:docMk/>
            <pc:sldMk cId="854569560" sldId="281"/>
            <ac:spMk id="2" creationId="{DC8B760B-1C5F-A197-B95F-CA7F257113D3}"/>
          </ac:spMkLst>
        </pc:spChg>
        <pc:picChg chg="add mod">
          <ac:chgData name="Leonardo Esteban Stazi" userId="58251ea67ac76409" providerId="LiveId" clId="{77379D12-557B-4EE3-A422-1DD4DF4F23ED}" dt="2024-01-29T19:03:59.300" v="111" actId="1076"/>
          <ac:picMkLst>
            <pc:docMk/>
            <pc:sldMk cId="854569560" sldId="281"/>
            <ac:picMk id="3" creationId="{C8DB7963-C84C-F69C-3441-4B6DDB4A249A}"/>
          </ac:picMkLst>
        </pc:picChg>
        <pc:picChg chg="mod">
          <ac:chgData name="Leonardo Esteban Stazi" userId="58251ea67ac76409" providerId="LiveId" clId="{77379D12-557B-4EE3-A422-1DD4DF4F23ED}" dt="2024-01-29T19:03:07.796" v="105" actId="1076"/>
          <ac:picMkLst>
            <pc:docMk/>
            <pc:sldMk cId="854569560" sldId="281"/>
            <ac:picMk id="4" creationId="{F1576504-8234-E4B5-FB15-54612A50B95B}"/>
          </ac:picMkLst>
        </pc:picChg>
        <pc:picChg chg="mod">
          <ac:chgData name="Leonardo Esteban Stazi" userId="58251ea67ac76409" providerId="LiveId" clId="{77379D12-557B-4EE3-A422-1DD4DF4F23ED}" dt="2024-01-29T19:03:34.993" v="108" actId="1076"/>
          <ac:picMkLst>
            <pc:docMk/>
            <pc:sldMk cId="854569560" sldId="281"/>
            <ac:picMk id="5" creationId="{6215D581-2BAB-6E09-1924-43FA5E561FAA}"/>
          </ac:picMkLst>
        </pc:picChg>
        <pc:picChg chg="add mod">
          <ac:chgData name="Leonardo Esteban Stazi" userId="58251ea67ac76409" providerId="LiveId" clId="{77379D12-557B-4EE3-A422-1DD4DF4F23ED}" dt="2024-01-29T19:03:54.977" v="110" actId="1076"/>
          <ac:picMkLst>
            <pc:docMk/>
            <pc:sldMk cId="854569560" sldId="281"/>
            <ac:picMk id="6" creationId="{1C52D138-18C1-3E89-2025-DE7B30E8AE5D}"/>
          </ac:picMkLst>
        </pc:picChg>
        <pc:picChg chg="add mod">
          <ac:chgData name="Leonardo Esteban Stazi" userId="58251ea67ac76409" providerId="LiveId" clId="{77379D12-557B-4EE3-A422-1DD4DF4F23ED}" dt="2024-01-29T19:03:49.755" v="109" actId="1076"/>
          <ac:picMkLst>
            <pc:docMk/>
            <pc:sldMk cId="854569560" sldId="281"/>
            <ac:picMk id="7" creationId="{08690ED5-E815-D3D1-5B46-31177BCE6475}"/>
          </ac:picMkLst>
        </pc:picChg>
        <pc:picChg chg="add mod">
          <ac:chgData name="Leonardo Esteban Stazi" userId="58251ea67ac76409" providerId="LiveId" clId="{77379D12-557B-4EE3-A422-1DD4DF4F23ED}" dt="2024-01-29T19:03:16.715" v="106" actId="1076"/>
          <ac:picMkLst>
            <pc:docMk/>
            <pc:sldMk cId="854569560" sldId="281"/>
            <ac:picMk id="8" creationId="{C5449E65-4ADB-3767-059C-AC82255A1721}"/>
          </ac:picMkLst>
        </pc:picChg>
      </pc:sldChg>
    </pc:docChg>
  </pc:docChgLst>
  <pc:docChgLst>
    <pc:chgData name="Esteban Stazi" userId="58251ea67ac76409" providerId="LiveId" clId="{8507AAC8-5824-4D41-A53A-91B201C6044E}"/>
    <pc:docChg chg="undo redo custSel addSld delSld modSld sldOrd">
      <pc:chgData name="Esteban Stazi" userId="58251ea67ac76409" providerId="LiveId" clId="{8507AAC8-5824-4D41-A53A-91B201C6044E}" dt="2023-11-14T08:13:51.264" v="1720" actId="14100"/>
      <pc:docMkLst>
        <pc:docMk/>
      </pc:docMkLst>
      <pc:sldChg chg="modSp mod">
        <pc:chgData name="Esteban Stazi" userId="58251ea67ac76409" providerId="LiveId" clId="{8507AAC8-5824-4D41-A53A-91B201C6044E}" dt="2023-11-14T04:51:40.401" v="147" actId="14826"/>
        <pc:sldMkLst>
          <pc:docMk/>
          <pc:sldMk cId="1699708936" sldId="257"/>
        </pc:sldMkLst>
        <pc:spChg chg="mod">
          <ac:chgData name="Esteban Stazi" userId="58251ea67ac76409" providerId="LiveId" clId="{8507AAC8-5824-4D41-A53A-91B201C6044E}" dt="2023-11-14T04:51:39.269" v="144" actId="26606"/>
          <ac:spMkLst>
            <pc:docMk/>
            <pc:sldMk cId="1699708936" sldId="257"/>
            <ac:spMk id="2" creationId="{62DCDFFD-D237-172C-5906-DA9C001FE2E8}"/>
          </ac:spMkLst>
        </pc:spChg>
        <pc:spChg chg="mod">
          <ac:chgData name="Esteban Stazi" userId="58251ea67ac76409" providerId="LiveId" clId="{8507AAC8-5824-4D41-A53A-91B201C6044E}" dt="2023-11-14T04:51:39.269" v="144" actId="26606"/>
          <ac:spMkLst>
            <pc:docMk/>
            <pc:sldMk cId="1699708936" sldId="257"/>
            <ac:spMk id="3" creationId="{C2FE5D08-ED6B-5D5F-D3B3-62EC4C061884}"/>
          </ac:spMkLst>
        </pc:spChg>
        <pc:picChg chg="mod">
          <ac:chgData name="Esteban Stazi" userId="58251ea67ac76409" providerId="LiveId" clId="{8507AAC8-5824-4D41-A53A-91B201C6044E}" dt="2023-11-14T04:51:40.401" v="147" actId="14826"/>
          <ac:picMkLst>
            <pc:docMk/>
            <pc:sldMk cId="1699708936" sldId="257"/>
            <ac:picMk id="5" creationId="{B1ADEDDB-BD44-46F1-9FD3-07B889CAA39D}"/>
          </ac:picMkLst>
        </pc:picChg>
      </pc:sldChg>
      <pc:sldChg chg="modSp mod">
        <pc:chgData name="Esteban Stazi" userId="58251ea67ac76409" providerId="LiveId" clId="{8507AAC8-5824-4D41-A53A-91B201C6044E}" dt="2023-11-14T04:35:04.752" v="111" actId="20577"/>
        <pc:sldMkLst>
          <pc:docMk/>
          <pc:sldMk cId="1542256360" sldId="259"/>
        </pc:sldMkLst>
        <pc:spChg chg="mod">
          <ac:chgData name="Esteban Stazi" userId="58251ea67ac76409" providerId="LiveId" clId="{8507AAC8-5824-4D41-A53A-91B201C6044E}" dt="2023-11-14T04:35:04.752" v="111" actId="20577"/>
          <ac:spMkLst>
            <pc:docMk/>
            <pc:sldMk cId="1542256360" sldId="259"/>
            <ac:spMk id="3" creationId="{7DA315E5-2B5D-8B38-9CA8-97365AE6E637}"/>
          </ac:spMkLst>
        </pc:spChg>
      </pc:sldChg>
      <pc:sldChg chg="modSp mod">
        <pc:chgData name="Esteban Stazi" userId="58251ea67ac76409" providerId="LiveId" clId="{8507AAC8-5824-4D41-A53A-91B201C6044E}" dt="2023-11-14T06:19:30.001" v="961" actId="14100"/>
        <pc:sldMkLst>
          <pc:docMk/>
          <pc:sldMk cId="940032853" sldId="260"/>
        </pc:sldMkLst>
        <pc:spChg chg="mod">
          <ac:chgData name="Esteban Stazi" userId="58251ea67ac76409" providerId="LiveId" clId="{8507AAC8-5824-4D41-A53A-91B201C6044E}" dt="2023-11-14T06:19:30.001" v="961" actId="14100"/>
          <ac:spMkLst>
            <pc:docMk/>
            <pc:sldMk cId="940032853" sldId="260"/>
            <ac:spMk id="2" creationId="{DC8B760B-1C5F-A197-B95F-CA7F257113D3}"/>
          </ac:spMkLst>
        </pc:spChg>
      </pc:sldChg>
      <pc:sldChg chg="addSp delSp modSp new mod setBg modClrScheme chgLayout">
        <pc:chgData name="Esteban Stazi" userId="58251ea67ac76409" providerId="LiveId" clId="{8507AAC8-5824-4D41-A53A-91B201C6044E}" dt="2023-11-14T06:20:16.880" v="967" actId="27636"/>
        <pc:sldMkLst>
          <pc:docMk/>
          <pc:sldMk cId="1163799123" sldId="261"/>
        </pc:sldMkLst>
        <pc:spChg chg="mod ord">
          <ac:chgData name="Esteban Stazi" userId="58251ea67ac76409" providerId="LiveId" clId="{8507AAC8-5824-4D41-A53A-91B201C6044E}" dt="2023-11-14T06:19:49.198" v="963" actId="2711"/>
          <ac:spMkLst>
            <pc:docMk/>
            <pc:sldMk cId="1163799123" sldId="261"/>
            <ac:spMk id="2" creationId="{02C2C20B-B60C-5E8A-89B7-9B70C3D39864}"/>
          </ac:spMkLst>
        </pc:spChg>
        <pc:spChg chg="mod ord">
          <ac:chgData name="Esteban Stazi" userId="58251ea67ac76409" providerId="LiveId" clId="{8507AAC8-5824-4D41-A53A-91B201C6044E}" dt="2023-11-14T06:20:16.880" v="967" actId="27636"/>
          <ac:spMkLst>
            <pc:docMk/>
            <pc:sldMk cId="1163799123" sldId="261"/>
            <ac:spMk id="3" creationId="{89B43676-F27D-29E0-314E-585B82A805DA}"/>
          </ac:spMkLst>
        </pc:spChg>
        <pc:spChg chg="add del mod ord">
          <ac:chgData name="Esteban Stazi" userId="58251ea67ac76409" providerId="LiveId" clId="{8507AAC8-5824-4D41-A53A-91B201C6044E}" dt="2023-11-14T04:04:16.662" v="6" actId="931"/>
          <ac:spMkLst>
            <pc:docMk/>
            <pc:sldMk cId="1163799123" sldId="261"/>
            <ac:spMk id="4" creationId="{E5EA1956-A520-37D9-EFBB-464BC3E75BF2}"/>
          </ac:spMkLst>
        </pc:spChg>
        <pc:picChg chg="add mod ord">
          <ac:chgData name="Esteban Stazi" userId="58251ea67ac76409" providerId="LiveId" clId="{8507AAC8-5824-4D41-A53A-91B201C6044E}" dt="2023-11-14T04:15:29.281" v="88" actId="26606"/>
          <ac:picMkLst>
            <pc:docMk/>
            <pc:sldMk cId="1163799123" sldId="261"/>
            <ac:picMk id="6" creationId="{33B25CB5-FB0E-80F2-F0AD-9D8EBD207C46}"/>
          </ac:picMkLst>
        </pc:picChg>
        <pc:picChg chg="add del mod">
          <ac:chgData name="Esteban Stazi" userId="58251ea67ac76409" providerId="LiveId" clId="{8507AAC8-5824-4D41-A53A-91B201C6044E}" dt="2023-11-14T04:08:16.616" v="26" actId="478"/>
          <ac:picMkLst>
            <pc:docMk/>
            <pc:sldMk cId="1163799123" sldId="261"/>
            <ac:picMk id="7" creationId="{A2AE320B-787E-583B-EC97-9F3D0644073B}"/>
          </ac:picMkLst>
        </pc:picChg>
      </pc:sldChg>
      <pc:sldChg chg="modSp new del mod">
        <pc:chgData name="Esteban Stazi" userId="58251ea67ac76409" providerId="LiveId" clId="{8507AAC8-5824-4D41-A53A-91B201C6044E}" dt="2023-11-14T05:11:07.196" v="269" actId="2696"/>
        <pc:sldMkLst>
          <pc:docMk/>
          <pc:sldMk cId="3882507644" sldId="262"/>
        </pc:sldMkLst>
        <pc:spChg chg="mod">
          <ac:chgData name="Esteban Stazi" userId="58251ea67ac76409" providerId="LiveId" clId="{8507AAC8-5824-4D41-A53A-91B201C6044E}" dt="2023-11-14T04:36:52.295" v="119" actId="313"/>
          <ac:spMkLst>
            <pc:docMk/>
            <pc:sldMk cId="3882507644" sldId="262"/>
            <ac:spMk id="2" creationId="{BB33BF46-3F18-6F16-8BEF-D593663E2A06}"/>
          </ac:spMkLst>
        </pc:spChg>
        <pc:spChg chg="mod">
          <ac:chgData name="Esteban Stazi" userId="58251ea67ac76409" providerId="LiveId" clId="{8507AAC8-5824-4D41-A53A-91B201C6044E}" dt="2023-11-14T04:37:26.156" v="121" actId="20577"/>
          <ac:spMkLst>
            <pc:docMk/>
            <pc:sldMk cId="3882507644" sldId="262"/>
            <ac:spMk id="3" creationId="{84406132-E435-96AD-B37F-8505DA60F2F1}"/>
          </ac:spMkLst>
        </pc:spChg>
      </pc:sldChg>
      <pc:sldChg chg="addSp delSp modSp new mod setBg modClrScheme setClrOvrMap chgLayout">
        <pc:chgData name="Esteban Stazi" userId="58251ea67ac76409" providerId="LiveId" clId="{8507AAC8-5824-4D41-A53A-91B201C6044E}" dt="2023-11-14T06:18:53.242" v="957" actId="14100"/>
        <pc:sldMkLst>
          <pc:docMk/>
          <pc:sldMk cId="2833998166" sldId="263"/>
        </pc:sldMkLst>
        <pc:spChg chg="mod ord">
          <ac:chgData name="Esteban Stazi" userId="58251ea67ac76409" providerId="LiveId" clId="{8507AAC8-5824-4D41-A53A-91B201C6044E}" dt="2023-11-14T06:18:53.242" v="957" actId="14100"/>
          <ac:spMkLst>
            <pc:docMk/>
            <pc:sldMk cId="2833998166" sldId="263"/>
            <ac:spMk id="2" creationId="{5F9A37E1-349E-C321-CEF6-4E4FAF14D99A}"/>
          </ac:spMkLst>
        </pc:spChg>
        <pc:spChg chg="del mod ord">
          <ac:chgData name="Esteban Stazi" userId="58251ea67ac76409" providerId="LiveId" clId="{8507AAC8-5824-4D41-A53A-91B201C6044E}" dt="2023-11-14T04:52:16.509" v="148" actId="700"/>
          <ac:spMkLst>
            <pc:docMk/>
            <pc:sldMk cId="2833998166" sldId="263"/>
            <ac:spMk id="3" creationId="{78532E14-93B0-573E-F477-1CB52312E2FD}"/>
          </ac:spMkLst>
        </pc:spChg>
        <pc:spChg chg="add mod ord">
          <ac:chgData name="Esteban Stazi" userId="58251ea67ac76409" providerId="LiveId" clId="{8507AAC8-5824-4D41-A53A-91B201C6044E}" dt="2023-11-14T06:17:51.439" v="953" actId="27636"/>
          <ac:spMkLst>
            <pc:docMk/>
            <pc:sldMk cId="2833998166" sldId="263"/>
            <ac:spMk id="4" creationId="{15C8315F-1789-D50D-8FC2-CBE9EB178A24}"/>
          </ac:spMkLst>
        </pc:spChg>
        <pc:spChg chg="add del mod ord">
          <ac:chgData name="Esteban Stazi" userId="58251ea67ac76409" providerId="LiveId" clId="{8507AAC8-5824-4D41-A53A-91B201C6044E}" dt="2023-11-14T04:55:36.890" v="152" actId="931"/>
          <ac:spMkLst>
            <pc:docMk/>
            <pc:sldMk cId="2833998166" sldId="263"/>
            <ac:spMk id="5" creationId="{9B33767E-EB8F-AE1B-DE88-F83C75248B08}"/>
          </ac:spMkLst>
        </pc:spChg>
        <pc:spChg chg="add del">
          <ac:chgData name="Esteban Stazi" userId="58251ea67ac76409" providerId="LiveId" clId="{8507AAC8-5824-4D41-A53A-91B201C6044E}" dt="2023-11-14T04:57:34.139" v="174" actId="26606"/>
          <ac:spMkLst>
            <pc:docMk/>
            <pc:sldMk cId="2833998166" sldId="263"/>
            <ac:spMk id="9" creationId="{0EF8982E-02F0-4D24-85CB-98DEBCC3226A}"/>
          </ac:spMkLst>
        </pc:spChg>
        <pc:spChg chg="add del">
          <ac:chgData name="Esteban Stazi" userId="58251ea67ac76409" providerId="LiveId" clId="{8507AAC8-5824-4D41-A53A-91B201C6044E}" dt="2023-11-14T04:57:34.139" v="174" actId="26606"/>
          <ac:spMkLst>
            <pc:docMk/>
            <pc:sldMk cId="2833998166" sldId="263"/>
            <ac:spMk id="10" creationId="{2CB72970-2D5B-4516-9F76-B1220A77B6AB}"/>
          </ac:spMkLst>
        </pc:spChg>
        <pc:spChg chg="add del">
          <ac:chgData name="Esteban Stazi" userId="58251ea67ac76409" providerId="LiveId" clId="{8507AAC8-5824-4D41-A53A-91B201C6044E}" dt="2023-11-14T04:55:52.402" v="156" actId="26606"/>
          <ac:spMkLst>
            <pc:docMk/>
            <pc:sldMk cId="2833998166" sldId="263"/>
            <ac:spMk id="12" creationId="{0EF8982E-02F0-4D24-85CB-98DEBCC3226A}"/>
          </ac:spMkLst>
        </pc:spChg>
        <pc:spChg chg="add del">
          <ac:chgData name="Esteban Stazi" userId="58251ea67ac76409" providerId="LiveId" clId="{8507AAC8-5824-4D41-A53A-91B201C6044E}" dt="2023-11-14T04:55:52.402" v="156" actId="26606"/>
          <ac:spMkLst>
            <pc:docMk/>
            <pc:sldMk cId="2833998166" sldId="263"/>
            <ac:spMk id="14" creationId="{2CB72970-2D5B-4516-9F76-B1220A77B6AB}"/>
          </ac:spMkLst>
        </pc:spChg>
        <pc:picChg chg="add mod ord">
          <ac:chgData name="Esteban Stazi" userId="58251ea67ac76409" providerId="LiveId" clId="{8507AAC8-5824-4D41-A53A-91B201C6044E}" dt="2023-11-14T05:02:05.422" v="198" actId="26606"/>
          <ac:picMkLst>
            <pc:docMk/>
            <pc:sldMk cId="2833998166" sldId="263"/>
            <ac:picMk id="7" creationId="{3F43E054-1381-83A3-125C-C633E372FB84}"/>
          </ac:picMkLst>
        </pc:picChg>
      </pc:sldChg>
      <pc:sldChg chg="addSp delSp modSp new mod setBg modClrScheme chgLayout">
        <pc:chgData name="Esteban Stazi" userId="58251ea67ac76409" providerId="LiveId" clId="{8507AAC8-5824-4D41-A53A-91B201C6044E}" dt="2023-11-14T06:18:37.874" v="956" actId="14100"/>
        <pc:sldMkLst>
          <pc:docMk/>
          <pc:sldMk cId="2207630095" sldId="264"/>
        </pc:sldMkLst>
        <pc:spChg chg="del mod ord">
          <ac:chgData name="Esteban Stazi" userId="58251ea67ac76409" providerId="LiveId" clId="{8507AAC8-5824-4D41-A53A-91B201C6044E}" dt="2023-11-14T05:03:41.982" v="209" actId="700"/>
          <ac:spMkLst>
            <pc:docMk/>
            <pc:sldMk cId="2207630095" sldId="264"/>
            <ac:spMk id="2" creationId="{22F07C6D-D3F1-4C27-451B-256631B18DC9}"/>
          </ac:spMkLst>
        </pc:spChg>
        <pc:spChg chg="del mod ord">
          <ac:chgData name="Esteban Stazi" userId="58251ea67ac76409" providerId="LiveId" clId="{8507AAC8-5824-4D41-A53A-91B201C6044E}" dt="2023-11-14T05:03:41.982" v="209" actId="700"/>
          <ac:spMkLst>
            <pc:docMk/>
            <pc:sldMk cId="2207630095" sldId="264"/>
            <ac:spMk id="3" creationId="{99CC0069-A21D-3520-04AB-26EDB4EE9F19}"/>
          </ac:spMkLst>
        </pc:spChg>
        <pc:spChg chg="del">
          <ac:chgData name="Esteban Stazi" userId="58251ea67ac76409" providerId="LiveId" clId="{8507AAC8-5824-4D41-A53A-91B201C6044E}" dt="2023-11-14T05:03:41.982" v="209" actId="700"/>
          <ac:spMkLst>
            <pc:docMk/>
            <pc:sldMk cId="2207630095" sldId="264"/>
            <ac:spMk id="4" creationId="{A48D0A69-3E4F-584E-DDDE-F695CF6CCEE9}"/>
          </ac:spMkLst>
        </pc:spChg>
        <pc:spChg chg="add mod ord">
          <ac:chgData name="Esteban Stazi" userId="58251ea67ac76409" providerId="LiveId" clId="{8507AAC8-5824-4D41-A53A-91B201C6044E}" dt="2023-11-14T06:18:37.874" v="956" actId="14100"/>
          <ac:spMkLst>
            <pc:docMk/>
            <pc:sldMk cId="2207630095" sldId="264"/>
            <ac:spMk id="5" creationId="{9B1B64C2-55EA-C860-4E0C-2B05DB66CC84}"/>
          </ac:spMkLst>
        </pc:spChg>
        <pc:spChg chg="add del mod ord">
          <ac:chgData name="Esteban Stazi" userId="58251ea67ac76409" providerId="LiveId" clId="{8507AAC8-5824-4D41-A53A-91B201C6044E}" dt="2023-11-14T05:07:43.417" v="245" actId="26606"/>
          <ac:spMkLst>
            <pc:docMk/>
            <pc:sldMk cId="2207630095" sldId="264"/>
            <ac:spMk id="6" creationId="{8A2469DC-A86E-8FDC-9221-91F683E49557}"/>
          </ac:spMkLst>
        </pc:spChg>
        <pc:spChg chg="add del">
          <ac:chgData name="Esteban Stazi" userId="58251ea67ac76409" providerId="LiveId" clId="{8507AAC8-5824-4D41-A53A-91B201C6044E}" dt="2023-11-14T05:06:43.881" v="232" actId="26606"/>
          <ac:spMkLst>
            <pc:docMk/>
            <pc:sldMk cId="2207630095" sldId="264"/>
            <ac:spMk id="9" creationId="{7E475056-B0EB-44BE-8568-61ABEFB2E99D}"/>
          </ac:spMkLst>
        </pc:spChg>
        <pc:spChg chg="add del">
          <ac:chgData name="Esteban Stazi" userId="58251ea67ac76409" providerId="LiveId" clId="{8507AAC8-5824-4D41-A53A-91B201C6044E}" dt="2023-11-14T05:06:43.881" v="232" actId="26606"/>
          <ac:spMkLst>
            <pc:docMk/>
            <pc:sldMk cId="2207630095" sldId="264"/>
            <ac:spMk id="11" creationId="{E82ABBDC-7A44-4AE8-A04F-B5495481B9F2}"/>
          </ac:spMkLst>
        </pc:spChg>
        <pc:spChg chg="add del">
          <ac:chgData name="Esteban Stazi" userId="58251ea67ac76409" providerId="LiveId" clId="{8507AAC8-5824-4D41-A53A-91B201C6044E}" dt="2023-11-14T05:04:45.195" v="217" actId="26606"/>
          <ac:spMkLst>
            <pc:docMk/>
            <pc:sldMk cId="2207630095" sldId="264"/>
            <ac:spMk id="12" creationId="{7E475056-B0EB-44BE-8568-61ABEFB2E99D}"/>
          </ac:spMkLst>
        </pc:spChg>
        <pc:spChg chg="add del">
          <ac:chgData name="Esteban Stazi" userId="58251ea67ac76409" providerId="LiveId" clId="{8507AAC8-5824-4D41-A53A-91B201C6044E}" dt="2023-11-14T05:04:45.195" v="217" actId="26606"/>
          <ac:spMkLst>
            <pc:docMk/>
            <pc:sldMk cId="2207630095" sldId="264"/>
            <ac:spMk id="16" creationId="{E82ABBDC-7A44-4AE8-A04F-B5495481B9F2}"/>
          </ac:spMkLst>
        </pc:spChg>
        <pc:spChg chg="add del">
          <ac:chgData name="Esteban Stazi" userId="58251ea67ac76409" providerId="LiveId" clId="{8507AAC8-5824-4D41-A53A-91B201C6044E}" dt="2023-11-14T05:06:51.179" v="234" actId="26606"/>
          <ac:spMkLst>
            <pc:docMk/>
            <pc:sldMk cId="2207630095" sldId="264"/>
            <ac:spMk id="17" creationId="{375136A9-49F9-4DA0-A741-F065B0FA091D}"/>
          </ac:spMkLst>
        </pc:spChg>
        <pc:spChg chg="add del">
          <ac:chgData name="Esteban Stazi" userId="58251ea67ac76409" providerId="LiveId" clId="{8507AAC8-5824-4D41-A53A-91B201C6044E}" dt="2023-11-14T05:06:51.179" v="234" actId="26606"/>
          <ac:spMkLst>
            <pc:docMk/>
            <pc:sldMk cId="2207630095" sldId="264"/>
            <ac:spMk id="19" creationId="{B912F6C7-0423-4B6F-AECE-710C848918FD}"/>
          </ac:spMkLst>
        </pc:spChg>
        <pc:spChg chg="add del">
          <ac:chgData name="Esteban Stazi" userId="58251ea67ac76409" providerId="LiveId" clId="{8507AAC8-5824-4D41-A53A-91B201C6044E}" dt="2023-11-14T05:06:51.179" v="234" actId="26606"/>
          <ac:spMkLst>
            <pc:docMk/>
            <pc:sldMk cId="2207630095" sldId="264"/>
            <ac:spMk id="21" creationId="{8A2469DC-A86E-8FDC-9221-91F683E49557}"/>
          </ac:spMkLst>
        </pc:spChg>
        <pc:spChg chg="add del">
          <ac:chgData name="Esteban Stazi" userId="58251ea67ac76409" providerId="LiveId" clId="{8507AAC8-5824-4D41-A53A-91B201C6044E}" dt="2023-11-14T05:06:52.549" v="236" actId="26606"/>
          <ac:spMkLst>
            <pc:docMk/>
            <pc:sldMk cId="2207630095" sldId="264"/>
            <ac:spMk id="23" creationId="{7E475056-B0EB-44BE-8568-61ABEFB2E99D}"/>
          </ac:spMkLst>
        </pc:spChg>
        <pc:spChg chg="add del">
          <ac:chgData name="Esteban Stazi" userId="58251ea67ac76409" providerId="LiveId" clId="{8507AAC8-5824-4D41-A53A-91B201C6044E}" dt="2023-11-14T05:06:52.549" v="236" actId="26606"/>
          <ac:spMkLst>
            <pc:docMk/>
            <pc:sldMk cId="2207630095" sldId="264"/>
            <ac:spMk id="25" creationId="{E82ABBDC-7A44-4AE8-A04F-B5495481B9F2}"/>
          </ac:spMkLst>
        </pc:spChg>
        <pc:spChg chg="add del">
          <ac:chgData name="Esteban Stazi" userId="58251ea67ac76409" providerId="LiveId" clId="{8507AAC8-5824-4D41-A53A-91B201C6044E}" dt="2023-11-14T05:07:10.092" v="238" actId="26606"/>
          <ac:spMkLst>
            <pc:docMk/>
            <pc:sldMk cId="2207630095" sldId="264"/>
            <ac:spMk id="28" creationId="{7E475056-B0EB-44BE-8568-61ABEFB2E99D}"/>
          </ac:spMkLst>
        </pc:spChg>
        <pc:spChg chg="add del">
          <ac:chgData name="Esteban Stazi" userId="58251ea67ac76409" providerId="LiveId" clId="{8507AAC8-5824-4D41-A53A-91B201C6044E}" dt="2023-11-14T05:07:10.092" v="238" actId="26606"/>
          <ac:spMkLst>
            <pc:docMk/>
            <pc:sldMk cId="2207630095" sldId="264"/>
            <ac:spMk id="30" creationId="{E82ABBDC-7A44-4AE8-A04F-B5495481B9F2}"/>
          </ac:spMkLst>
        </pc:spChg>
        <pc:spChg chg="add del">
          <ac:chgData name="Esteban Stazi" userId="58251ea67ac76409" providerId="LiveId" clId="{8507AAC8-5824-4D41-A53A-91B201C6044E}" dt="2023-11-14T05:07:12.772" v="240" actId="26606"/>
          <ac:spMkLst>
            <pc:docMk/>
            <pc:sldMk cId="2207630095" sldId="264"/>
            <ac:spMk id="33" creationId="{5690F3EE-0CD1-4520-B020-4E1DF3141C74}"/>
          </ac:spMkLst>
        </pc:spChg>
        <pc:spChg chg="add del">
          <ac:chgData name="Esteban Stazi" userId="58251ea67ac76409" providerId="LiveId" clId="{8507AAC8-5824-4D41-A53A-91B201C6044E}" dt="2023-11-14T05:07:12.772" v="240" actId="26606"/>
          <ac:spMkLst>
            <pc:docMk/>
            <pc:sldMk cId="2207630095" sldId="264"/>
            <ac:spMk id="34" creationId="{9EFDE1E9-7FE0-45CA-9DE2-237F77319A9F}"/>
          </ac:spMkLst>
        </pc:spChg>
        <pc:spChg chg="add del">
          <ac:chgData name="Esteban Stazi" userId="58251ea67ac76409" providerId="LiveId" clId="{8507AAC8-5824-4D41-A53A-91B201C6044E}" dt="2023-11-14T05:07:12.772" v="240" actId="26606"/>
          <ac:spMkLst>
            <pc:docMk/>
            <pc:sldMk cId="2207630095" sldId="264"/>
            <ac:spMk id="35" creationId="{8A2469DC-A86E-8FDC-9221-91F683E49557}"/>
          </ac:spMkLst>
        </pc:spChg>
        <pc:spChg chg="add del">
          <ac:chgData name="Esteban Stazi" userId="58251ea67ac76409" providerId="LiveId" clId="{8507AAC8-5824-4D41-A53A-91B201C6044E}" dt="2023-11-14T05:07:33.733" v="242" actId="26606"/>
          <ac:spMkLst>
            <pc:docMk/>
            <pc:sldMk cId="2207630095" sldId="264"/>
            <ac:spMk id="37" creationId="{8BCFA5F4-1A8E-48F5-9209-7F24485B1D78}"/>
          </ac:spMkLst>
        </pc:spChg>
        <pc:spChg chg="add del">
          <ac:chgData name="Esteban Stazi" userId="58251ea67ac76409" providerId="LiveId" clId="{8507AAC8-5824-4D41-A53A-91B201C6044E}" dt="2023-11-14T05:07:33.733" v="242" actId="26606"/>
          <ac:spMkLst>
            <pc:docMk/>
            <pc:sldMk cId="2207630095" sldId="264"/>
            <ac:spMk id="38" creationId="{A8074621-AE44-40C4-8323-DF5185BC954E}"/>
          </ac:spMkLst>
        </pc:spChg>
        <pc:spChg chg="add del">
          <ac:chgData name="Esteban Stazi" userId="58251ea67ac76409" providerId="LiveId" clId="{8507AAC8-5824-4D41-A53A-91B201C6044E}" dt="2023-11-14T05:07:33.733" v="242" actId="26606"/>
          <ac:spMkLst>
            <pc:docMk/>
            <pc:sldMk cId="2207630095" sldId="264"/>
            <ac:spMk id="39" creationId="{8A2469DC-A86E-8FDC-9221-91F683E49557}"/>
          </ac:spMkLst>
        </pc:spChg>
        <pc:spChg chg="add del">
          <ac:chgData name="Esteban Stazi" userId="58251ea67ac76409" providerId="LiveId" clId="{8507AAC8-5824-4D41-A53A-91B201C6044E}" dt="2023-11-14T05:07:43.358" v="244" actId="26606"/>
          <ac:spMkLst>
            <pc:docMk/>
            <pc:sldMk cId="2207630095" sldId="264"/>
            <ac:spMk id="41" creationId="{8A2469DC-A86E-8FDC-9221-91F683E49557}"/>
          </ac:spMkLst>
        </pc:spChg>
        <pc:spChg chg="add del">
          <ac:chgData name="Esteban Stazi" userId="58251ea67ac76409" providerId="LiveId" clId="{8507AAC8-5824-4D41-A53A-91B201C6044E}" dt="2023-11-14T05:07:43.358" v="244" actId="26606"/>
          <ac:spMkLst>
            <pc:docMk/>
            <pc:sldMk cId="2207630095" sldId="264"/>
            <ac:spMk id="42" creationId="{3D5EB35D-F114-4B42-93AA-A011776C552C}"/>
          </ac:spMkLst>
        </pc:spChg>
        <pc:spChg chg="add">
          <ac:chgData name="Esteban Stazi" userId="58251ea67ac76409" providerId="LiveId" clId="{8507AAC8-5824-4D41-A53A-91B201C6044E}" dt="2023-11-14T05:07:43.417" v="245" actId="26606"/>
          <ac:spMkLst>
            <pc:docMk/>
            <pc:sldMk cId="2207630095" sldId="264"/>
            <ac:spMk id="45" creationId="{F00DA2F2-A105-4C8A-9115-73802E6FC34F}"/>
          </ac:spMkLst>
        </pc:spChg>
        <pc:spChg chg="add">
          <ac:chgData name="Esteban Stazi" userId="58251ea67ac76409" providerId="LiveId" clId="{8507AAC8-5824-4D41-A53A-91B201C6044E}" dt="2023-11-14T05:07:43.417" v="245" actId="26606"/>
          <ac:spMkLst>
            <pc:docMk/>
            <pc:sldMk cId="2207630095" sldId="264"/>
            <ac:spMk id="46" creationId="{61B5CBDF-A2C6-4862-A096-2D7D9D287350}"/>
          </ac:spMkLst>
        </pc:spChg>
        <pc:spChg chg="add mod">
          <ac:chgData name="Esteban Stazi" userId="58251ea67ac76409" providerId="LiveId" clId="{8507AAC8-5824-4D41-A53A-91B201C6044E}" dt="2023-11-14T05:10:13.898" v="268" actId="20577"/>
          <ac:spMkLst>
            <pc:docMk/>
            <pc:sldMk cId="2207630095" sldId="264"/>
            <ac:spMk id="47" creationId="{8A2469DC-A86E-8FDC-9221-91F683E49557}"/>
          </ac:spMkLst>
        </pc:spChg>
        <pc:spChg chg="add">
          <ac:chgData name="Esteban Stazi" userId="58251ea67ac76409" providerId="LiveId" clId="{8507AAC8-5824-4D41-A53A-91B201C6044E}" dt="2023-11-14T05:07:43.417" v="245" actId="26606"/>
          <ac:spMkLst>
            <pc:docMk/>
            <pc:sldMk cId="2207630095" sldId="264"/>
            <ac:spMk id="48" creationId="{14C7473D-9E4B-4DB8-9EB0-359033F37AAB}"/>
          </ac:spMkLst>
        </pc:spChg>
        <pc:graphicFrameChg chg="add del">
          <ac:chgData name="Esteban Stazi" userId="58251ea67ac76409" providerId="LiveId" clId="{8507AAC8-5824-4D41-A53A-91B201C6044E}" dt="2023-11-14T05:04:45.195" v="217" actId="26606"/>
          <ac:graphicFrameMkLst>
            <pc:docMk/>
            <pc:sldMk cId="2207630095" sldId="264"/>
            <ac:graphicFrameMk id="8" creationId="{29D0FE8E-DD52-F361-2453-43F709270143}"/>
          </ac:graphicFrameMkLst>
        </pc:graphicFrameChg>
        <pc:graphicFrameChg chg="add del">
          <ac:chgData name="Esteban Stazi" userId="58251ea67ac76409" providerId="LiveId" clId="{8507AAC8-5824-4D41-A53A-91B201C6044E}" dt="2023-11-14T05:06:43.881" v="232" actId="26606"/>
          <ac:graphicFrameMkLst>
            <pc:docMk/>
            <pc:sldMk cId="2207630095" sldId="264"/>
            <ac:graphicFrameMk id="13" creationId="{186C625A-B458-BFAB-819B-2F8F29DC684D}"/>
          </ac:graphicFrameMkLst>
        </pc:graphicFrameChg>
        <pc:graphicFrameChg chg="add del">
          <ac:chgData name="Esteban Stazi" userId="58251ea67ac76409" providerId="LiveId" clId="{8507AAC8-5824-4D41-A53A-91B201C6044E}" dt="2023-11-14T05:05:00.375" v="219" actId="26606"/>
          <ac:graphicFrameMkLst>
            <pc:docMk/>
            <pc:sldMk cId="2207630095" sldId="264"/>
            <ac:graphicFrameMk id="18" creationId="{F3431E1B-DC4E-6801-2538-06A476DC54E8}"/>
          </ac:graphicFrameMkLst>
        </pc:graphicFrameChg>
        <pc:graphicFrameChg chg="add del mod modGraphic">
          <ac:chgData name="Esteban Stazi" userId="58251ea67ac76409" providerId="LiveId" clId="{8507AAC8-5824-4D41-A53A-91B201C6044E}" dt="2023-11-14T05:05:55.399" v="226" actId="26606"/>
          <ac:graphicFrameMkLst>
            <pc:docMk/>
            <pc:sldMk cId="2207630095" sldId="264"/>
            <ac:graphicFrameMk id="20" creationId="{9C415D13-22BF-F828-51BA-1068D2A29AAD}"/>
          </ac:graphicFrameMkLst>
        </pc:graphicFrameChg>
        <pc:graphicFrameChg chg="add del">
          <ac:chgData name="Esteban Stazi" userId="58251ea67ac76409" providerId="LiveId" clId="{8507AAC8-5824-4D41-A53A-91B201C6044E}" dt="2023-11-14T05:06:52.549" v="236" actId="26606"/>
          <ac:graphicFrameMkLst>
            <pc:docMk/>
            <pc:sldMk cId="2207630095" sldId="264"/>
            <ac:graphicFrameMk id="26" creationId="{3E85CAF4-6807-09C5-5084-AAAA41089849}"/>
          </ac:graphicFrameMkLst>
        </pc:graphicFrameChg>
        <pc:graphicFrameChg chg="add del">
          <ac:chgData name="Esteban Stazi" userId="58251ea67ac76409" providerId="LiveId" clId="{8507AAC8-5824-4D41-A53A-91B201C6044E}" dt="2023-11-14T05:07:10.092" v="238" actId="26606"/>
          <ac:graphicFrameMkLst>
            <pc:docMk/>
            <pc:sldMk cId="2207630095" sldId="264"/>
            <ac:graphicFrameMk id="31" creationId="{186C625A-B458-BFAB-819B-2F8F29DC684D}"/>
          </ac:graphicFrameMkLst>
        </pc:graphicFrameChg>
        <pc:cxnChg chg="add del">
          <ac:chgData name="Esteban Stazi" userId="58251ea67ac76409" providerId="LiveId" clId="{8507AAC8-5824-4D41-A53A-91B201C6044E}" dt="2023-11-14T05:06:43.881" v="232" actId="26606"/>
          <ac:cxnSpMkLst>
            <pc:docMk/>
            <pc:sldMk cId="2207630095" sldId="264"/>
            <ac:cxnSpMk id="10" creationId="{F2C8E2EC-73A4-48C2-B4D7-D7726BD908EE}"/>
          </ac:cxnSpMkLst>
        </pc:cxnChg>
        <pc:cxnChg chg="add del">
          <ac:chgData name="Esteban Stazi" userId="58251ea67ac76409" providerId="LiveId" clId="{8507AAC8-5824-4D41-A53A-91B201C6044E}" dt="2023-11-14T05:04:45.195" v="217" actId="26606"/>
          <ac:cxnSpMkLst>
            <pc:docMk/>
            <pc:sldMk cId="2207630095" sldId="264"/>
            <ac:cxnSpMk id="14" creationId="{F2C8E2EC-73A4-48C2-B4D7-D7726BD908EE}"/>
          </ac:cxnSpMkLst>
        </pc:cxnChg>
        <pc:cxnChg chg="add del">
          <ac:chgData name="Esteban Stazi" userId="58251ea67ac76409" providerId="LiveId" clId="{8507AAC8-5824-4D41-A53A-91B201C6044E}" dt="2023-11-14T05:06:51.179" v="234" actId="26606"/>
          <ac:cxnSpMkLst>
            <pc:docMk/>
            <pc:sldMk cId="2207630095" sldId="264"/>
            <ac:cxnSpMk id="15" creationId="{A7208205-03EE-4EC8-9C34-59270C1880D8}"/>
          </ac:cxnSpMkLst>
        </pc:cxnChg>
        <pc:cxnChg chg="add del">
          <ac:chgData name="Esteban Stazi" userId="58251ea67ac76409" providerId="LiveId" clId="{8507AAC8-5824-4D41-A53A-91B201C6044E}" dt="2023-11-14T05:06:52.549" v="236" actId="26606"/>
          <ac:cxnSpMkLst>
            <pc:docMk/>
            <pc:sldMk cId="2207630095" sldId="264"/>
            <ac:cxnSpMk id="24" creationId="{F2C8E2EC-73A4-48C2-B4D7-D7726BD908EE}"/>
          </ac:cxnSpMkLst>
        </pc:cxnChg>
        <pc:cxnChg chg="add del">
          <ac:chgData name="Esteban Stazi" userId="58251ea67ac76409" providerId="LiveId" clId="{8507AAC8-5824-4D41-A53A-91B201C6044E}" dt="2023-11-14T05:07:10.092" v="238" actId="26606"/>
          <ac:cxnSpMkLst>
            <pc:docMk/>
            <pc:sldMk cId="2207630095" sldId="264"/>
            <ac:cxnSpMk id="29" creationId="{F2C8E2EC-73A4-48C2-B4D7-D7726BD908EE}"/>
          </ac:cxnSpMkLst>
        </pc:cxnChg>
        <pc:cxnChg chg="add del">
          <ac:chgData name="Esteban Stazi" userId="58251ea67ac76409" providerId="LiveId" clId="{8507AAC8-5824-4D41-A53A-91B201C6044E}" dt="2023-11-14T05:07:43.358" v="244" actId="26606"/>
          <ac:cxnSpMkLst>
            <pc:docMk/>
            <pc:sldMk cId="2207630095" sldId="264"/>
            <ac:cxnSpMk id="43" creationId="{872093A2-A548-47FC-BF0C-6BA72B880002}"/>
          </ac:cxnSpMkLst>
        </pc:cxnChg>
      </pc:sldChg>
      <pc:sldChg chg="addSp delSp modSp new mod setBg modClrScheme chgLayout">
        <pc:chgData name="Esteban Stazi" userId="58251ea67ac76409" providerId="LiveId" clId="{8507AAC8-5824-4D41-A53A-91B201C6044E}" dt="2023-11-14T06:20:30.140" v="968" actId="2711"/>
        <pc:sldMkLst>
          <pc:docMk/>
          <pc:sldMk cId="65596094" sldId="265"/>
        </pc:sldMkLst>
        <pc:spChg chg="del mod ord">
          <ac:chgData name="Esteban Stazi" userId="58251ea67ac76409" providerId="LiveId" clId="{8507AAC8-5824-4D41-A53A-91B201C6044E}" dt="2023-11-14T05:12:04.084" v="271" actId="700"/>
          <ac:spMkLst>
            <pc:docMk/>
            <pc:sldMk cId="65596094" sldId="265"/>
            <ac:spMk id="2" creationId="{5EC9929E-2EC9-027D-34E3-31262F5E2050}"/>
          </ac:spMkLst>
        </pc:spChg>
        <pc:spChg chg="del mod ord">
          <ac:chgData name="Esteban Stazi" userId="58251ea67ac76409" providerId="LiveId" clId="{8507AAC8-5824-4D41-A53A-91B201C6044E}" dt="2023-11-14T05:12:04.084" v="271" actId="700"/>
          <ac:spMkLst>
            <pc:docMk/>
            <pc:sldMk cId="65596094" sldId="265"/>
            <ac:spMk id="3" creationId="{0C9D398E-EBCD-3B63-7D78-6E666BDE6139}"/>
          </ac:spMkLst>
        </pc:spChg>
        <pc:spChg chg="del">
          <ac:chgData name="Esteban Stazi" userId="58251ea67ac76409" providerId="LiveId" clId="{8507AAC8-5824-4D41-A53A-91B201C6044E}" dt="2023-11-14T05:12:04.084" v="271" actId="700"/>
          <ac:spMkLst>
            <pc:docMk/>
            <pc:sldMk cId="65596094" sldId="265"/>
            <ac:spMk id="4" creationId="{EE506D86-74A5-5D36-1254-E9CE23D6F6EE}"/>
          </ac:spMkLst>
        </pc:spChg>
        <pc:spChg chg="add mod ord">
          <ac:chgData name="Esteban Stazi" userId="58251ea67ac76409" providerId="LiveId" clId="{8507AAC8-5824-4D41-A53A-91B201C6044E}" dt="2023-11-14T06:20:30.140" v="968" actId="2711"/>
          <ac:spMkLst>
            <pc:docMk/>
            <pc:sldMk cId="65596094" sldId="265"/>
            <ac:spMk id="5" creationId="{D9BF48A5-6B5A-5245-3A9B-F49E5F1C9BD0}"/>
          </ac:spMkLst>
        </pc:spChg>
        <pc:spChg chg="add del mod ord">
          <ac:chgData name="Esteban Stazi" userId="58251ea67ac76409" providerId="LiveId" clId="{8507AAC8-5824-4D41-A53A-91B201C6044E}" dt="2023-11-14T05:13:26.523" v="280" actId="931"/>
          <ac:spMkLst>
            <pc:docMk/>
            <pc:sldMk cId="65596094" sldId="265"/>
            <ac:spMk id="6" creationId="{631E023E-6F53-F078-0328-050479A2D1B5}"/>
          </ac:spMkLst>
        </pc:spChg>
        <pc:picChg chg="add mod">
          <ac:chgData name="Esteban Stazi" userId="58251ea67ac76409" providerId="LiveId" clId="{8507AAC8-5824-4D41-A53A-91B201C6044E}" dt="2023-11-14T05:13:31.820" v="283" actId="26606"/>
          <ac:picMkLst>
            <pc:docMk/>
            <pc:sldMk cId="65596094" sldId="265"/>
            <ac:picMk id="8" creationId="{8F0823B9-2CBD-C0C7-5E4F-7E14ADBF7B97}"/>
          </ac:picMkLst>
        </pc:picChg>
      </pc:sldChg>
      <pc:sldChg chg="addSp delSp modSp new mod setBg modClrScheme chgLayout">
        <pc:chgData name="Esteban Stazi" userId="58251ea67ac76409" providerId="LiveId" clId="{8507AAC8-5824-4D41-A53A-91B201C6044E}" dt="2023-11-14T06:16:42.083" v="948" actId="2711"/>
        <pc:sldMkLst>
          <pc:docMk/>
          <pc:sldMk cId="117417043" sldId="266"/>
        </pc:sldMkLst>
        <pc:spChg chg="del mod ord">
          <ac:chgData name="Esteban Stazi" userId="58251ea67ac76409" providerId="LiveId" clId="{8507AAC8-5824-4D41-A53A-91B201C6044E}" dt="2023-11-14T05:15:28.727" v="286" actId="700"/>
          <ac:spMkLst>
            <pc:docMk/>
            <pc:sldMk cId="117417043" sldId="266"/>
            <ac:spMk id="2" creationId="{F7D00226-5F5A-DEE5-3A7B-28E3DBB80396}"/>
          </ac:spMkLst>
        </pc:spChg>
        <pc:spChg chg="del mod ord">
          <ac:chgData name="Esteban Stazi" userId="58251ea67ac76409" providerId="LiveId" clId="{8507AAC8-5824-4D41-A53A-91B201C6044E}" dt="2023-11-14T05:15:28.727" v="286" actId="700"/>
          <ac:spMkLst>
            <pc:docMk/>
            <pc:sldMk cId="117417043" sldId="266"/>
            <ac:spMk id="3" creationId="{D6BC10DB-3AC1-5654-5878-1CD2ED49097C}"/>
          </ac:spMkLst>
        </pc:spChg>
        <pc:spChg chg="add mod ord">
          <ac:chgData name="Esteban Stazi" userId="58251ea67ac76409" providerId="LiveId" clId="{8507AAC8-5824-4D41-A53A-91B201C6044E}" dt="2023-11-14T06:16:42.083" v="948" actId="2711"/>
          <ac:spMkLst>
            <pc:docMk/>
            <pc:sldMk cId="117417043" sldId="266"/>
            <ac:spMk id="4" creationId="{3FA85104-F387-8C19-3727-FB2561C9E3B3}"/>
          </ac:spMkLst>
        </pc:spChg>
        <pc:spChg chg="add del mod ord">
          <ac:chgData name="Esteban Stazi" userId="58251ea67ac76409" providerId="LiveId" clId="{8507AAC8-5824-4D41-A53A-91B201C6044E}" dt="2023-11-14T05:23:28.114" v="334" actId="931"/>
          <ac:spMkLst>
            <pc:docMk/>
            <pc:sldMk cId="117417043" sldId="266"/>
            <ac:spMk id="5" creationId="{F9B0DE30-97DA-B4DD-51C7-EAF6447FBB3C}"/>
          </ac:spMkLst>
        </pc:spChg>
        <pc:spChg chg="add mod ord">
          <ac:chgData name="Esteban Stazi" userId="58251ea67ac76409" providerId="LiveId" clId="{8507AAC8-5824-4D41-A53A-91B201C6044E}" dt="2023-11-14T06:16:21.227" v="947" actId="2711"/>
          <ac:spMkLst>
            <pc:docMk/>
            <pc:sldMk cId="117417043" sldId="266"/>
            <ac:spMk id="6" creationId="{FA3242E8-3DF9-6032-42F4-277914863B7C}"/>
          </ac:spMkLst>
        </pc:spChg>
        <pc:spChg chg="add del">
          <ac:chgData name="Esteban Stazi" userId="58251ea67ac76409" providerId="LiveId" clId="{8507AAC8-5824-4D41-A53A-91B201C6044E}" dt="2023-11-14T05:25:08.432" v="349" actId="26606"/>
          <ac:spMkLst>
            <pc:docMk/>
            <pc:sldMk cId="117417043" sldId="266"/>
            <ac:spMk id="14" creationId="{C2CAC0E2-A334-4A65-B7FA-9BDDAD042CC6}"/>
          </ac:spMkLst>
        </pc:spChg>
        <pc:spChg chg="add del">
          <ac:chgData name="Esteban Stazi" userId="58251ea67ac76409" providerId="LiveId" clId="{8507AAC8-5824-4D41-A53A-91B201C6044E}" dt="2023-11-14T05:25:03.996" v="346" actId="26606"/>
          <ac:spMkLst>
            <pc:docMk/>
            <pc:sldMk cId="117417043" sldId="266"/>
            <ac:spMk id="19" creationId="{2C8C8ED6-A932-44F5-83A5-5793DDA44921}"/>
          </ac:spMkLst>
        </pc:spChg>
        <pc:spChg chg="add del">
          <ac:chgData name="Esteban Stazi" userId="58251ea67ac76409" providerId="LiveId" clId="{8507AAC8-5824-4D41-A53A-91B201C6044E}" dt="2023-11-14T05:25:03.996" v="346" actId="26606"/>
          <ac:spMkLst>
            <pc:docMk/>
            <pc:sldMk cId="117417043" sldId="266"/>
            <ac:spMk id="21" creationId="{C182811E-FB7E-4C44-8776-8FBD8D9AA48B}"/>
          </ac:spMkLst>
        </pc:spChg>
        <pc:spChg chg="add del">
          <ac:chgData name="Esteban Stazi" userId="58251ea67ac76409" providerId="LiveId" clId="{8507AAC8-5824-4D41-A53A-91B201C6044E}" dt="2023-11-14T05:25:03.996" v="346" actId="26606"/>
          <ac:spMkLst>
            <pc:docMk/>
            <pc:sldMk cId="117417043" sldId="266"/>
            <ac:spMk id="23" creationId="{44658732-4596-4018-974F-676F1F66D19B}"/>
          </ac:spMkLst>
        </pc:spChg>
        <pc:picChg chg="add mod ord">
          <ac:chgData name="Esteban Stazi" userId="58251ea67ac76409" providerId="LiveId" clId="{8507AAC8-5824-4D41-A53A-91B201C6044E}" dt="2023-11-14T05:26:19.975" v="358" actId="1076"/>
          <ac:picMkLst>
            <pc:docMk/>
            <pc:sldMk cId="117417043" sldId="266"/>
            <ac:picMk id="8" creationId="{352D653A-7790-8DFE-2196-056511E5FB9E}"/>
          </ac:picMkLst>
        </pc:picChg>
        <pc:picChg chg="add mod">
          <ac:chgData name="Esteban Stazi" userId="58251ea67ac76409" providerId="LiveId" clId="{8507AAC8-5824-4D41-A53A-91B201C6044E}" dt="2023-11-14T05:27:54.584" v="360" actId="26606"/>
          <ac:picMkLst>
            <pc:docMk/>
            <pc:sldMk cId="117417043" sldId="266"/>
            <ac:picMk id="9" creationId="{74C8D187-4C6B-8D6F-1B10-DF7A12231E11}"/>
          </ac:picMkLst>
        </pc:picChg>
      </pc:sldChg>
      <pc:sldChg chg="new del">
        <pc:chgData name="Esteban Stazi" userId="58251ea67ac76409" providerId="LiveId" clId="{8507AAC8-5824-4D41-A53A-91B201C6044E}" dt="2023-11-14T05:47:54.421" v="579" actId="2696"/>
        <pc:sldMkLst>
          <pc:docMk/>
          <pc:sldMk cId="2066093143" sldId="267"/>
        </pc:sldMkLst>
      </pc:sldChg>
      <pc:sldChg chg="addSp delSp modSp mod ord">
        <pc:chgData name="Esteban Stazi" userId="58251ea67ac76409" providerId="LiveId" clId="{8507AAC8-5824-4D41-A53A-91B201C6044E}" dt="2023-11-14T06:21:21.895" v="972" actId="1076"/>
        <pc:sldMkLst>
          <pc:docMk/>
          <pc:sldMk cId="2377952315" sldId="268"/>
        </pc:sldMkLst>
        <pc:spChg chg="add del">
          <ac:chgData name="Esteban Stazi" userId="58251ea67ac76409" providerId="LiveId" clId="{8507AAC8-5824-4D41-A53A-91B201C6044E}" dt="2023-11-14T05:47:39.945" v="577" actId="22"/>
          <ac:spMkLst>
            <pc:docMk/>
            <pc:sldMk cId="2377952315" sldId="268"/>
            <ac:spMk id="3" creationId="{1E94E803-B1E3-E24A-D914-F38562256E3B}"/>
          </ac:spMkLst>
        </pc:spChg>
        <pc:spChg chg="mod">
          <ac:chgData name="Esteban Stazi" userId="58251ea67ac76409" providerId="LiveId" clId="{8507AAC8-5824-4D41-A53A-91B201C6044E}" dt="2023-11-14T06:21:21.895" v="972" actId="1076"/>
          <ac:spMkLst>
            <pc:docMk/>
            <pc:sldMk cId="2377952315" sldId="268"/>
            <ac:spMk id="4" creationId="{3FA85104-F387-8C19-3727-FB2561C9E3B3}"/>
          </ac:spMkLst>
        </pc:spChg>
        <pc:spChg chg="mod">
          <ac:chgData name="Esteban Stazi" userId="58251ea67ac76409" providerId="LiveId" clId="{8507AAC8-5824-4D41-A53A-91B201C6044E}" dt="2023-11-14T06:21:14.840" v="971" actId="1076"/>
          <ac:spMkLst>
            <pc:docMk/>
            <pc:sldMk cId="2377952315" sldId="268"/>
            <ac:spMk id="6" creationId="{FA3242E8-3DF9-6032-42F4-277914863B7C}"/>
          </ac:spMkLst>
        </pc:spChg>
        <pc:picChg chg="mod">
          <ac:chgData name="Esteban Stazi" userId="58251ea67ac76409" providerId="LiveId" clId="{8507AAC8-5824-4D41-A53A-91B201C6044E}" dt="2023-11-14T05:47:16.864" v="575" actId="14100"/>
          <ac:picMkLst>
            <pc:docMk/>
            <pc:sldMk cId="2377952315" sldId="268"/>
            <ac:picMk id="8" creationId="{352D653A-7790-8DFE-2196-056511E5FB9E}"/>
          </ac:picMkLst>
        </pc:picChg>
        <pc:picChg chg="mod">
          <ac:chgData name="Esteban Stazi" userId="58251ea67ac76409" providerId="LiveId" clId="{8507AAC8-5824-4D41-A53A-91B201C6044E}" dt="2023-11-14T05:48:03.863" v="580" actId="14100"/>
          <ac:picMkLst>
            <pc:docMk/>
            <pc:sldMk cId="2377952315" sldId="268"/>
            <ac:picMk id="9" creationId="{74C8D187-4C6B-8D6F-1B10-DF7A12231E11}"/>
          </ac:picMkLst>
        </pc:picChg>
      </pc:sldChg>
      <pc:sldChg chg="modSp add mod setBg">
        <pc:chgData name="Esteban Stazi" userId="58251ea67ac76409" providerId="LiveId" clId="{8507AAC8-5824-4D41-A53A-91B201C6044E}" dt="2023-11-14T07:29:40.252" v="1506" actId="18131"/>
        <pc:sldMkLst>
          <pc:docMk/>
          <pc:sldMk cId="4255217196" sldId="269"/>
        </pc:sldMkLst>
        <pc:spChg chg="mod">
          <ac:chgData name="Esteban Stazi" userId="58251ea67ac76409" providerId="LiveId" clId="{8507AAC8-5824-4D41-A53A-91B201C6044E}" dt="2023-11-14T06:21:46.809" v="973" actId="2711"/>
          <ac:spMkLst>
            <pc:docMk/>
            <pc:sldMk cId="4255217196" sldId="269"/>
            <ac:spMk id="4" creationId="{3FA85104-F387-8C19-3727-FB2561C9E3B3}"/>
          </ac:spMkLst>
        </pc:spChg>
        <pc:spChg chg="mod">
          <ac:chgData name="Esteban Stazi" userId="58251ea67ac76409" providerId="LiveId" clId="{8507AAC8-5824-4D41-A53A-91B201C6044E}" dt="2023-11-14T06:21:58.847" v="974" actId="2711"/>
          <ac:spMkLst>
            <pc:docMk/>
            <pc:sldMk cId="4255217196" sldId="269"/>
            <ac:spMk id="6" creationId="{FA3242E8-3DF9-6032-42F4-277914863B7C}"/>
          </ac:spMkLst>
        </pc:spChg>
        <pc:picChg chg="mod">
          <ac:chgData name="Esteban Stazi" userId="58251ea67ac76409" providerId="LiveId" clId="{8507AAC8-5824-4D41-A53A-91B201C6044E}" dt="2023-11-14T05:58:04.723" v="742" actId="14826"/>
          <ac:picMkLst>
            <pc:docMk/>
            <pc:sldMk cId="4255217196" sldId="269"/>
            <ac:picMk id="8" creationId="{352D653A-7790-8DFE-2196-056511E5FB9E}"/>
          </ac:picMkLst>
        </pc:picChg>
        <pc:picChg chg="mod modCrop">
          <ac:chgData name="Esteban Stazi" userId="58251ea67ac76409" providerId="LiveId" clId="{8507AAC8-5824-4D41-A53A-91B201C6044E}" dt="2023-11-14T07:29:40.252" v="1506" actId="18131"/>
          <ac:picMkLst>
            <pc:docMk/>
            <pc:sldMk cId="4255217196" sldId="269"/>
            <ac:picMk id="9" creationId="{74C8D187-4C6B-8D6F-1B10-DF7A12231E11}"/>
          </ac:picMkLst>
        </pc:picChg>
      </pc:sldChg>
      <pc:sldChg chg="modSp add mod setBg">
        <pc:chgData name="Esteban Stazi" userId="58251ea67ac76409" providerId="LiveId" clId="{8507AAC8-5824-4D41-A53A-91B201C6044E}" dt="2023-11-14T06:22:26.509" v="977" actId="27636"/>
        <pc:sldMkLst>
          <pc:docMk/>
          <pc:sldMk cId="2333342767" sldId="270"/>
        </pc:sldMkLst>
        <pc:spChg chg="mod">
          <ac:chgData name="Esteban Stazi" userId="58251ea67ac76409" providerId="LiveId" clId="{8507AAC8-5824-4D41-A53A-91B201C6044E}" dt="2023-11-14T06:22:19.729" v="975" actId="2711"/>
          <ac:spMkLst>
            <pc:docMk/>
            <pc:sldMk cId="2333342767" sldId="270"/>
            <ac:spMk id="4" creationId="{3FA85104-F387-8C19-3727-FB2561C9E3B3}"/>
          </ac:spMkLst>
        </pc:spChg>
        <pc:spChg chg="mod">
          <ac:chgData name="Esteban Stazi" userId="58251ea67ac76409" providerId="LiveId" clId="{8507AAC8-5824-4D41-A53A-91B201C6044E}" dt="2023-11-14T06:22:26.509" v="977" actId="27636"/>
          <ac:spMkLst>
            <pc:docMk/>
            <pc:sldMk cId="2333342767" sldId="270"/>
            <ac:spMk id="6" creationId="{FA3242E8-3DF9-6032-42F4-277914863B7C}"/>
          </ac:spMkLst>
        </pc:spChg>
        <pc:picChg chg="mod">
          <ac:chgData name="Esteban Stazi" userId="58251ea67ac76409" providerId="LiveId" clId="{8507AAC8-5824-4D41-A53A-91B201C6044E}" dt="2023-11-14T06:05:16.317" v="843" actId="14826"/>
          <ac:picMkLst>
            <pc:docMk/>
            <pc:sldMk cId="2333342767" sldId="270"/>
            <ac:picMk id="8" creationId="{352D653A-7790-8DFE-2196-056511E5FB9E}"/>
          </ac:picMkLst>
        </pc:picChg>
        <pc:picChg chg="mod">
          <ac:chgData name="Esteban Stazi" userId="58251ea67ac76409" providerId="LiveId" clId="{8507AAC8-5824-4D41-A53A-91B201C6044E}" dt="2023-11-14T06:05:03.376" v="842" actId="14826"/>
          <ac:picMkLst>
            <pc:docMk/>
            <pc:sldMk cId="2333342767" sldId="270"/>
            <ac:picMk id="9" creationId="{74C8D187-4C6B-8D6F-1B10-DF7A12231E11}"/>
          </ac:picMkLst>
        </pc:picChg>
      </pc:sldChg>
      <pc:sldChg chg="addSp modSp add mod setBg">
        <pc:chgData name="Esteban Stazi" userId="58251ea67ac76409" providerId="LiveId" clId="{8507AAC8-5824-4D41-A53A-91B201C6044E}" dt="2023-11-14T07:01:38.623" v="1342" actId="18131"/>
        <pc:sldMkLst>
          <pc:docMk/>
          <pc:sldMk cId="2408874884" sldId="271"/>
        </pc:sldMkLst>
        <pc:spChg chg="mod">
          <ac:chgData name="Esteban Stazi" userId="58251ea67ac76409" providerId="LiveId" clId="{8507AAC8-5824-4D41-A53A-91B201C6044E}" dt="2023-11-14T06:52:31.354" v="1280" actId="20577"/>
          <ac:spMkLst>
            <pc:docMk/>
            <pc:sldMk cId="2408874884" sldId="271"/>
            <ac:spMk id="4" creationId="{3FA85104-F387-8C19-3727-FB2561C9E3B3}"/>
          </ac:spMkLst>
        </pc:spChg>
        <pc:spChg chg="mod">
          <ac:chgData name="Esteban Stazi" userId="58251ea67ac76409" providerId="LiveId" clId="{8507AAC8-5824-4D41-A53A-91B201C6044E}" dt="2023-11-14T06:57:00.680" v="1293" actId="207"/>
          <ac:spMkLst>
            <pc:docMk/>
            <pc:sldMk cId="2408874884" sldId="271"/>
            <ac:spMk id="6" creationId="{FA3242E8-3DF9-6032-42F4-277914863B7C}"/>
          </ac:spMkLst>
        </pc:spChg>
        <pc:spChg chg="add">
          <ac:chgData name="Esteban Stazi" userId="58251ea67ac76409" providerId="LiveId" clId="{8507AAC8-5824-4D41-A53A-91B201C6044E}" dt="2023-11-14T06:31:13.685" v="1042" actId="26606"/>
          <ac:spMkLst>
            <pc:docMk/>
            <pc:sldMk cId="2408874884" sldId="271"/>
            <ac:spMk id="14" creationId="{A7A59776-5948-400C-9935-7464561E876A}"/>
          </ac:spMkLst>
        </pc:spChg>
        <pc:picChg chg="add mod modCrop">
          <ac:chgData name="Esteban Stazi" userId="58251ea67ac76409" providerId="LiveId" clId="{8507AAC8-5824-4D41-A53A-91B201C6044E}" dt="2023-11-14T07:01:38.623" v="1342" actId="18131"/>
          <ac:picMkLst>
            <pc:docMk/>
            <pc:sldMk cId="2408874884" sldId="271"/>
            <ac:picMk id="2" creationId="{6A2A023F-C848-5297-7CA4-6DB8C436A769}"/>
          </ac:picMkLst>
        </pc:picChg>
        <pc:picChg chg="mod ord modCrop">
          <ac:chgData name="Esteban Stazi" userId="58251ea67ac76409" providerId="LiveId" clId="{8507AAC8-5824-4D41-A53A-91B201C6044E}" dt="2023-11-14T06:59:56.968" v="1318" actId="18131"/>
          <ac:picMkLst>
            <pc:docMk/>
            <pc:sldMk cId="2408874884" sldId="271"/>
            <ac:picMk id="8" creationId="{352D653A-7790-8DFE-2196-056511E5FB9E}"/>
          </ac:picMkLst>
        </pc:picChg>
        <pc:picChg chg="mod ord">
          <ac:chgData name="Esteban Stazi" userId="58251ea67ac76409" providerId="LiveId" clId="{8507AAC8-5824-4D41-A53A-91B201C6044E}" dt="2023-11-14T07:01:08.595" v="1325" actId="14100"/>
          <ac:picMkLst>
            <pc:docMk/>
            <pc:sldMk cId="2408874884" sldId="271"/>
            <ac:picMk id="9" creationId="{74C8D187-4C6B-8D6F-1B10-DF7A12231E11}"/>
          </ac:picMkLst>
        </pc:picChg>
      </pc:sldChg>
      <pc:sldChg chg="addSp delSp modSp add mod ord setBg delDesignElem">
        <pc:chgData name="Esteban Stazi" userId="58251ea67ac76409" providerId="LiveId" clId="{8507AAC8-5824-4D41-A53A-91B201C6044E}" dt="2023-11-14T06:50:27.530" v="1224"/>
        <pc:sldMkLst>
          <pc:docMk/>
          <pc:sldMk cId="200650520" sldId="272"/>
        </pc:sldMkLst>
        <pc:spChg chg="mod">
          <ac:chgData name="Esteban Stazi" userId="58251ea67ac76409" providerId="LiveId" clId="{8507AAC8-5824-4D41-A53A-91B201C6044E}" dt="2023-11-14T06:47:37.321" v="1208" actId="207"/>
          <ac:spMkLst>
            <pc:docMk/>
            <pc:sldMk cId="200650520" sldId="272"/>
            <ac:spMk id="4" creationId="{3FA85104-F387-8C19-3727-FB2561C9E3B3}"/>
          </ac:spMkLst>
        </pc:spChg>
        <pc:spChg chg="mod ord">
          <ac:chgData name="Esteban Stazi" userId="58251ea67ac76409" providerId="LiveId" clId="{8507AAC8-5824-4D41-A53A-91B201C6044E}" dt="2023-11-14T06:48:50.547" v="1222" actId="255"/>
          <ac:spMkLst>
            <pc:docMk/>
            <pc:sldMk cId="200650520" sldId="272"/>
            <ac:spMk id="6" creationId="{FA3242E8-3DF9-6032-42F4-277914863B7C}"/>
          </ac:spMkLst>
        </pc:spChg>
        <pc:spChg chg="add del">
          <ac:chgData name="Esteban Stazi" userId="58251ea67ac76409" providerId="LiveId" clId="{8507AAC8-5824-4D41-A53A-91B201C6044E}" dt="2023-11-14T06:43:32.562" v="1158" actId="26606"/>
          <ac:spMkLst>
            <pc:docMk/>
            <pc:sldMk cId="200650520" sldId="272"/>
            <ac:spMk id="11" creationId="{75A337AD-8284-4B78-9149-75BA912FF779}"/>
          </ac:spMkLst>
        </pc:spChg>
        <pc:spChg chg="add del">
          <ac:chgData name="Esteban Stazi" userId="58251ea67ac76409" providerId="LiveId" clId="{8507AAC8-5824-4D41-A53A-91B201C6044E}" dt="2023-11-14T06:43:44.403" v="1160" actId="26606"/>
          <ac:spMkLst>
            <pc:docMk/>
            <pc:sldMk cId="200650520" sldId="272"/>
            <ac:spMk id="13" creationId="{D9D9D0AB-1E2F-44A8-B9C6-FA4098301883}"/>
          </ac:spMkLst>
        </pc:spChg>
        <pc:spChg chg="del">
          <ac:chgData name="Esteban Stazi" userId="58251ea67ac76409" providerId="LiveId" clId="{8507AAC8-5824-4D41-A53A-91B201C6044E}" dt="2023-11-14T06:42:34.252" v="1156"/>
          <ac:spMkLst>
            <pc:docMk/>
            <pc:sldMk cId="200650520" sldId="272"/>
            <ac:spMk id="14" creationId="{A7A59776-5948-400C-9935-7464561E876A}"/>
          </ac:spMkLst>
        </pc:spChg>
        <pc:spChg chg="add del">
          <ac:chgData name="Esteban Stazi" userId="58251ea67ac76409" providerId="LiveId" clId="{8507AAC8-5824-4D41-A53A-91B201C6044E}" dt="2023-11-14T06:43:44.403" v="1160" actId="26606"/>
          <ac:spMkLst>
            <pc:docMk/>
            <pc:sldMk cId="200650520" sldId="272"/>
            <ac:spMk id="16" creationId="{A44F45F2-707C-48E1-8864-6B816A93B389}"/>
          </ac:spMkLst>
        </pc:spChg>
        <pc:spChg chg="add del">
          <ac:chgData name="Esteban Stazi" userId="58251ea67ac76409" providerId="LiveId" clId="{8507AAC8-5824-4D41-A53A-91B201C6044E}" dt="2023-11-14T06:43:44.403" v="1160" actId="26606"/>
          <ac:spMkLst>
            <pc:docMk/>
            <pc:sldMk cId="200650520" sldId="272"/>
            <ac:spMk id="18" creationId="{490B787F-2030-4934-B211-B0A9DE4CBDDA}"/>
          </ac:spMkLst>
        </pc:spChg>
        <pc:spChg chg="add del">
          <ac:chgData name="Esteban Stazi" userId="58251ea67ac76409" providerId="LiveId" clId="{8507AAC8-5824-4D41-A53A-91B201C6044E}" dt="2023-11-14T06:43:44.403" v="1160" actId="26606"/>
          <ac:spMkLst>
            <pc:docMk/>
            <pc:sldMk cId="200650520" sldId="272"/>
            <ac:spMk id="20" creationId="{797388D1-14F3-496A-A8D5-C753CA4B03F7}"/>
          </ac:spMkLst>
        </pc:spChg>
        <pc:spChg chg="add">
          <ac:chgData name="Esteban Stazi" userId="58251ea67ac76409" providerId="LiveId" clId="{8507AAC8-5824-4D41-A53A-91B201C6044E}" dt="2023-11-14T06:43:44.467" v="1161" actId="26606"/>
          <ac:spMkLst>
            <pc:docMk/>
            <pc:sldMk cId="200650520" sldId="272"/>
            <ac:spMk id="22" creationId="{627A489C-467F-4767-A31F-D531A2F3FBEC}"/>
          </ac:spMkLst>
        </pc:spChg>
        <pc:spChg chg="add">
          <ac:chgData name="Esteban Stazi" userId="58251ea67ac76409" providerId="LiveId" clId="{8507AAC8-5824-4D41-A53A-91B201C6044E}" dt="2023-11-14T06:43:44.467" v="1161" actId="26606"/>
          <ac:spMkLst>
            <pc:docMk/>
            <pc:sldMk cId="200650520" sldId="272"/>
            <ac:spMk id="23" creationId="{334E8C51-39FB-43A9-92A4-9B98A895C05A}"/>
          </ac:spMkLst>
        </pc:spChg>
        <pc:spChg chg="add">
          <ac:chgData name="Esteban Stazi" userId="58251ea67ac76409" providerId="LiveId" clId="{8507AAC8-5824-4D41-A53A-91B201C6044E}" dt="2023-11-14T06:43:44.467" v="1161" actId="26606"/>
          <ac:spMkLst>
            <pc:docMk/>
            <pc:sldMk cId="200650520" sldId="272"/>
            <ac:spMk id="24" creationId="{A54FA027-3542-41C5-ACA4-FF7BCB28F32A}"/>
          </ac:spMkLst>
        </pc:spChg>
        <pc:spChg chg="add">
          <ac:chgData name="Esteban Stazi" userId="58251ea67ac76409" providerId="LiveId" clId="{8507AAC8-5824-4D41-A53A-91B201C6044E}" dt="2023-11-14T06:43:44.467" v="1161" actId="26606"/>
          <ac:spMkLst>
            <pc:docMk/>
            <pc:sldMk cId="200650520" sldId="272"/>
            <ac:spMk id="25" creationId="{79DA9AF0-BC9B-4F8F-BE10-C3FF2ECA1772}"/>
          </ac:spMkLst>
        </pc:spChg>
        <pc:picChg chg="mod ord">
          <ac:chgData name="Esteban Stazi" userId="58251ea67ac76409" providerId="LiveId" clId="{8507AAC8-5824-4D41-A53A-91B201C6044E}" dt="2023-11-14T06:45:32.304" v="1182" actId="14100"/>
          <ac:picMkLst>
            <pc:docMk/>
            <pc:sldMk cId="200650520" sldId="272"/>
            <ac:picMk id="2" creationId="{6A2A023F-C848-5297-7CA4-6DB8C436A769}"/>
          </ac:picMkLst>
        </pc:picChg>
        <pc:picChg chg="mod ord modCrop">
          <ac:chgData name="Esteban Stazi" userId="58251ea67ac76409" providerId="LiveId" clId="{8507AAC8-5824-4D41-A53A-91B201C6044E}" dt="2023-11-14T06:46:35.018" v="1202" actId="18131"/>
          <ac:picMkLst>
            <pc:docMk/>
            <pc:sldMk cId="200650520" sldId="272"/>
            <ac:picMk id="8" creationId="{352D653A-7790-8DFE-2196-056511E5FB9E}"/>
          </ac:picMkLst>
        </pc:picChg>
        <pc:picChg chg="mod modCrop">
          <ac:chgData name="Esteban Stazi" userId="58251ea67ac76409" providerId="LiveId" clId="{8507AAC8-5824-4D41-A53A-91B201C6044E}" dt="2023-11-14T06:47:08.251" v="1206" actId="18131"/>
          <ac:picMkLst>
            <pc:docMk/>
            <pc:sldMk cId="200650520" sldId="272"/>
            <ac:picMk id="9" creationId="{74C8D187-4C6B-8D6F-1B10-DF7A12231E11}"/>
          </ac:picMkLst>
        </pc:picChg>
      </pc:sldChg>
      <pc:sldChg chg="addSp delSp modSp add del mod setBg modClrScheme delDesignElem chgLayout">
        <pc:chgData name="Esteban Stazi" userId="58251ea67ac76409" providerId="LiveId" clId="{8507AAC8-5824-4D41-A53A-91B201C6044E}" dt="2023-11-14T07:26:17.363" v="1503" actId="18131"/>
        <pc:sldMkLst>
          <pc:docMk/>
          <pc:sldMk cId="2313625359" sldId="273"/>
        </pc:sldMkLst>
        <pc:spChg chg="mod ord">
          <ac:chgData name="Esteban Stazi" userId="58251ea67ac76409" providerId="LiveId" clId="{8507AAC8-5824-4D41-A53A-91B201C6044E}" dt="2023-11-14T07:24:09.901" v="1451" actId="20577"/>
          <ac:spMkLst>
            <pc:docMk/>
            <pc:sldMk cId="2313625359" sldId="273"/>
            <ac:spMk id="4" creationId="{3FA85104-F387-8C19-3727-FB2561C9E3B3}"/>
          </ac:spMkLst>
        </pc:spChg>
        <pc:spChg chg="add del mod ord">
          <ac:chgData name="Esteban Stazi" userId="58251ea67ac76409" providerId="LiveId" clId="{8507AAC8-5824-4D41-A53A-91B201C6044E}" dt="2023-11-14T07:15:16.679" v="1349" actId="21"/>
          <ac:spMkLst>
            <pc:docMk/>
            <pc:sldMk cId="2313625359" sldId="273"/>
            <ac:spMk id="5" creationId="{042F90A3-22A1-9175-88A1-9440CF42691C}"/>
          </ac:spMkLst>
        </pc:spChg>
        <pc:spChg chg="mod ord">
          <ac:chgData name="Esteban Stazi" userId="58251ea67ac76409" providerId="LiveId" clId="{8507AAC8-5824-4D41-A53A-91B201C6044E}" dt="2023-11-14T07:22:36.953" v="1430" actId="20577"/>
          <ac:spMkLst>
            <pc:docMk/>
            <pc:sldMk cId="2313625359" sldId="273"/>
            <ac:spMk id="6" creationId="{FA3242E8-3DF9-6032-42F4-277914863B7C}"/>
          </ac:spMkLst>
        </pc:spChg>
        <pc:spChg chg="add del mod ord">
          <ac:chgData name="Esteban Stazi" userId="58251ea67ac76409" providerId="LiveId" clId="{8507AAC8-5824-4D41-A53A-91B201C6044E}" dt="2023-11-14T07:15:16.232" v="1348" actId="700"/>
          <ac:spMkLst>
            <pc:docMk/>
            <pc:sldMk cId="2313625359" sldId="273"/>
            <ac:spMk id="7" creationId="{D4D5B910-86EE-73E7-70BC-D8972C9E42D0}"/>
          </ac:spMkLst>
        </pc:spChg>
        <pc:spChg chg="add del mod ord">
          <ac:chgData name="Esteban Stazi" userId="58251ea67ac76409" providerId="LiveId" clId="{8507AAC8-5824-4D41-A53A-91B201C6044E}" dt="2023-11-14T07:15:16.232" v="1348" actId="700"/>
          <ac:spMkLst>
            <pc:docMk/>
            <pc:sldMk cId="2313625359" sldId="273"/>
            <ac:spMk id="10" creationId="{DF3C2B3E-BE4B-ECF1-5B1A-E375F3125B35}"/>
          </ac:spMkLst>
        </pc:spChg>
        <pc:spChg chg="add del mod ord">
          <ac:chgData name="Esteban Stazi" userId="58251ea67ac76409" providerId="LiveId" clId="{8507AAC8-5824-4D41-A53A-91B201C6044E}" dt="2023-11-14T07:15:16.232" v="1348" actId="700"/>
          <ac:spMkLst>
            <pc:docMk/>
            <pc:sldMk cId="2313625359" sldId="273"/>
            <ac:spMk id="11" creationId="{5445EA5D-138E-392D-5D88-49D7C3F5AB64}"/>
          </ac:spMkLst>
        </pc:spChg>
        <pc:spChg chg="add del mod">
          <ac:chgData name="Esteban Stazi" userId="58251ea67ac76409" providerId="LiveId" clId="{8507AAC8-5824-4D41-A53A-91B201C6044E}" dt="2023-11-14T07:16:23.190" v="1353" actId="478"/>
          <ac:spMkLst>
            <pc:docMk/>
            <pc:sldMk cId="2313625359" sldId="273"/>
            <ac:spMk id="13" creationId="{0CE80DE5-7A74-9DCE-6B53-0E74F2B0CB3C}"/>
          </ac:spMkLst>
        </pc:spChg>
        <pc:spChg chg="add del">
          <ac:chgData name="Esteban Stazi" userId="58251ea67ac76409" providerId="LiveId" clId="{8507AAC8-5824-4D41-A53A-91B201C6044E}" dt="2023-11-14T07:15:29.518" v="1351"/>
          <ac:spMkLst>
            <pc:docMk/>
            <pc:sldMk cId="2313625359" sldId="273"/>
            <ac:spMk id="14" creationId="{A7A59776-5948-400C-9935-7464561E876A}"/>
          </ac:spMkLst>
        </pc:spChg>
        <pc:picChg chg="mod ord modCrop">
          <ac:chgData name="Esteban Stazi" userId="58251ea67ac76409" providerId="LiveId" clId="{8507AAC8-5824-4D41-A53A-91B201C6044E}" dt="2023-11-14T07:26:17.363" v="1503" actId="18131"/>
          <ac:picMkLst>
            <pc:docMk/>
            <pc:sldMk cId="2313625359" sldId="273"/>
            <ac:picMk id="2" creationId="{6A2A023F-C848-5297-7CA4-6DB8C436A769}"/>
          </ac:picMkLst>
        </pc:picChg>
        <pc:picChg chg="add del">
          <ac:chgData name="Esteban Stazi" userId="58251ea67ac76409" providerId="LiveId" clId="{8507AAC8-5824-4D41-A53A-91B201C6044E}" dt="2023-11-14T07:16:13.923" v="1352" actId="478"/>
          <ac:picMkLst>
            <pc:docMk/>
            <pc:sldMk cId="2313625359" sldId="273"/>
            <ac:picMk id="8" creationId="{352D653A-7790-8DFE-2196-056511E5FB9E}"/>
          </ac:picMkLst>
        </pc:picChg>
        <pc:picChg chg="mod modCrop">
          <ac:chgData name="Esteban Stazi" userId="58251ea67ac76409" providerId="LiveId" clId="{8507AAC8-5824-4D41-A53A-91B201C6044E}" dt="2023-11-14T07:25:47.770" v="1487" actId="18131"/>
          <ac:picMkLst>
            <pc:docMk/>
            <pc:sldMk cId="2313625359" sldId="273"/>
            <ac:picMk id="9" creationId="{74C8D187-4C6B-8D6F-1B10-DF7A12231E11}"/>
          </ac:picMkLst>
        </pc:picChg>
      </pc:sldChg>
      <pc:sldChg chg="modSp add mod">
        <pc:chgData name="Esteban Stazi" userId="58251ea67ac76409" providerId="LiveId" clId="{8507AAC8-5824-4D41-A53A-91B201C6044E}" dt="2023-11-14T07:36:46.145" v="1573" actId="14826"/>
        <pc:sldMkLst>
          <pc:docMk/>
          <pc:sldMk cId="2884572605" sldId="274"/>
        </pc:sldMkLst>
        <pc:spChg chg="mod">
          <ac:chgData name="Esteban Stazi" userId="58251ea67ac76409" providerId="LiveId" clId="{8507AAC8-5824-4D41-A53A-91B201C6044E}" dt="2023-11-14T07:34:03.436" v="1556" actId="20577"/>
          <ac:spMkLst>
            <pc:docMk/>
            <pc:sldMk cId="2884572605" sldId="274"/>
            <ac:spMk id="4" creationId="{3FA85104-F387-8C19-3727-FB2561C9E3B3}"/>
          </ac:spMkLst>
        </pc:spChg>
        <pc:spChg chg="mod">
          <ac:chgData name="Esteban Stazi" userId="58251ea67ac76409" providerId="LiveId" clId="{8507AAC8-5824-4D41-A53A-91B201C6044E}" dt="2023-11-14T07:36:11.038" v="1571" actId="2711"/>
          <ac:spMkLst>
            <pc:docMk/>
            <pc:sldMk cId="2884572605" sldId="274"/>
            <ac:spMk id="6" creationId="{FA3242E8-3DF9-6032-42F4-277914863B7C}"/>
          </ac:spMkLst>
        </pc:spChg>
        <pc:picChg chg="mod">
          <ac:chgData name="Esteban Stazi" userId="58251ea67ac76409" providerId="LiveId" clId="{8507AAC8-5824-4D41-A53A-91B201C6044E}" dt="2023-11-14T07:36:46.145" v="1573" actId="14826"/>
          <ac:picMkLst>
            <pc:docMk/>
            <pc:sldMk cId="2884572605" sldId="274"/>
            <ac:picMk id="8" creationId="{352D653A-7790-8DFE-2196-056511E5FB9E}"/>
          </ac:picMkLst>
        </pc:picChg>
        <pc:picChg chg="mod">
          <ac:chgData name="Esteban Stazi" userId="58251ea67ac76409" providerId="LiveId" clId="{8507AAC8-5824-4D41-A53A-91B201C6044E}" dt="2023-11-14T07:36:24.344" v="1572" actId="14826"/>
          <ac:picMkLst>
            <pc:docMk/>
            <pc:sldMk cId="2884572605" sldId="274"/>
            <ac:picMk id="9" creationId="{74C8D187-4C6B-8D6F-1B10-DF7A12231E11}"/>
          </ac:picMkLst>
        </pc:picChg>
      </pc:sldChg>
      <pc:sldChg chg="addSp delSp modSp add mod setBg">
        <pc:chgData name="Esteban Stazi" userId="58251ea67ac76409" providerId="LiveId" clId="{8507AAC8-5824-4D41-A53A-91B201C6044E}" dt="2023-11-14T07:52:32.246" v="1663" actId="122"/>
        <pc:sldMkLst>
          <pc:docMk/>
          <pc:sldMk cId="1375387022" sldId="275"/>
        </pc:sldMkLst>
        <pc:spChg chg="mod">
          <ac:chgData name="Esteban Stazi" userId="58251ea67ac76409" providerId="LiveId" clId="{8507AAC8-5824-4D41-A53A-91B201C6044E}" dt="2023-11-14T07:52:32.246" v="1663" actId="122"/>
          <ac:spMkLst>
            <pc:docMk/>
            <pc:sldMk cId="1375387022" sldId="275"/>
            <ac:spMk id="4" creationId="{3FA85104-F387-8C19-3727-FB2561C9E3B3}"/>
          </ac:spMkLst>
        </pc:spChg>
        <pc:spChg chg="mod">
          <ac:chgData name="Esteban Stazi" userId="58251ea67ac76409" providerId="LiveId" clId="{8507AAC8-5824-4D41-A53A-91B201C6044E}" dt="2023-11-14T07:52:21.159" v="1662" actId="207"/>
          <ac:spMkLst>
            <pc:docMk/>
            <pc:sldMk cId="1375387022" sldId="275"/>
            <ac:spMk id="6" creationId="{FA3242E8-3DF9-6032-42F4-277914863B7C}"/>
          </ac:spMkLst>
        </pc:spChg>
        <pc:picChg chg="del">
          <ac:chgData name="Esteban Stazi" userId="58251ea67ac76409" providerId="LiveId" clId="{8507AAC8-5824-4D41-A53A-91B201C6044E}" dt="2023-11-14T07:49:51.886" v="1642" actId="478"/>
          <ac:picMkLst>
            <pc:docMk/>
            <pc:sldMk cId="1375387022" sldId="275"/>
            <ac:picMk id="2" creationId="{6A2A023F-C848-5297-7CA4-6DB8C436A769}"/>
          </ac:picMkLst>
        </pc:picChg>
        <pc:picChg chg="add del mod">
          <ac:chgData name="Esteban Stazi" userId="58251ea67ac76409" providerId="LiveId" clId="{8507AAC8-5824-4D41-A53A-91B201C6044E}" dt="2023-11-14T07:43:36.158" v="1586" actId="931"/>
          <ac:picMkLst>
            <pc:docMk/>
            <pc:sldMk cId="1375387022" sldId="275"/>
            <ac:picMk id="5" creationId="{8C716544-0E4E-3CE1-07ED-D1A041BC700F}"/>
          </ac:picMkLst>
        </pc:picChg>
        <pc:picChg chg="add del mod">
          <ac:chgData name="Esteban Stazi" userId="58251ea67ac76409" providerId="LiveId" clId="{8507AAC8-5824-4D41-A53A-91B201C6044E}" dt="2023-11-14T07:45:04.716" v="1593" actId="478"/>
          <ac:picMkLst>
            <pc:docMk/>
            <pc:sldMk cId="1375387022" sldId="275"/>
            <ac:picMk id="8" creationId="{E139BAB7-21C2-63DF-9626-546C7962DF69}"/>
          </ac:picMkLst>
        </pc:picChg>
        <pc:picChg chg="del">
          <ac:chgData name="Esteban Stazi" userId="58251ea67ac76409" providerId="LiveId" clId="{8507AAC8-5824-4D41-A53A-91B201C6044E}" dt="2023-11-14T07:49:24.155" v="1637" actId="478"/>
          <ac:picMkLst>
            <pc:docMk/>
            <pc:sldMk cId="1375387022" sldId="275"/>
            <ac:picMk id="9" creationId="{74C8D187-4C6B-8D6F-1B10-DF7A12231E11}"/>
          </ac:picMkLst>
        </pc:picChg>
        <pc:picChg chg="add mod">
          <ac:chgData name="Esteban Stazi" userId="58251ea67ac76409" providerId="LiveId" clId="{8507AAC8-5824-4D41-A53A-91B201C6044E}" dt="2023-11-14T07:50:59.766" v="1655" actId="26606"/>
          <ac:picMkLst>
            <pc:docMk/>
            <pc:sldMk cId="1375387022" sldId="275"/>
            <ac:picMk id="11" creationId="{94BA1C33-065D-22FA-5949-7EE780863F7E}"/>
          </ac:picMkLst>
        </pc:picChg>
        <pc:picChg chg="add mod">
          <ac:chgData name="Esteban Stazi" userId="58251ea67ac76409" providerId="LiveId" clId="{8507AAC8-5824-4D41-A53A-91B201C6044E}" dt="2023-11-14T07:50:59.766" v="1655" actId="26606"/>
          <ac:picMkLst>
            <pc:docMk/>
            <pc:sldMk cId="1375387022" sldId="275"/>
            <ac:picMk id="13" creationId="{E3E6538A-5E20-30CA-4FFF-EE06AB020D20}"/>
          </ac:picMkLst>
        </pc:picChg>
      </pc:sldChg>
      <pc:sldChg chg="addSp delSp add del setBg delDesignElem">
        <pc:chgData name="Esteban Stazi" userId="58251ea67ac76409" providerId="LiveId" clId="{8507AAC8-5824-4D41-A53A-91B201C6044E}" dt="2023-11-14T07:37:49.670" v="1576"/>
        <pc:sldMkLst>
          <pc:docMk/>
          <pc:sldMk cId="4260387737" sldId="275"/>
        </pc:sldMkLst>
        <pc:spChg chg="add del">
          <ac:chgData name="Esteban Stazi" userId="58251ea67ac76409" providerId="LiveId" clId="{8507AAC8-5824-4D41-A53A-91B201C6044E}" dt="2023-11-14T07:37:49.670" v="1576"/>
          <ac:spMkLst>
            <pc:docMk/>
            <pc:sldMk cId="4260387737" sldId="275"/>
            <ac:spMk id="14" creationId="{A7A59776-5948-400C-9935-7464561E876A}"/>
          </ac:spMkLst>
        </pc:spChg>
      </pc:sldChg>
      <pc:sldChg chg="addSp delSp modSp add mod setBg delDesignElem">
        <pc:chgData name="Esteban Stazi" userId="58251ea67ac76409" providerId="LiveId" clId="{8507AAC8-5824-4D41-A53A-91B201C6044E}" dt="2023-11-14T08:13:51.264" v="1720" actId="14100"/>
        <pc:sldMkLst>
          <pc:docMk/>
          <pc:sldMk cId="2752957387" sldId="276"/>
        </pc:sldMkLst>
        <pc:spChg chg="mod">
          <ac:chgData name="Esteban Stazi" userId="58251ea67ac76409" providerId="LiveId" clId="{8507AAC8-5824-4D41-A53A-91B201C6044E}" dt="2023-11-14T08:13:13.504" v="1715" actId="207"/>
          <ac:spMkLst>
            <pc:docMk/>
            <pc:sldMk cId="2752957387" sldId="276"/>
            <ac:spMk id="2" creationId="{2448D6CF-B3AE-698E-567E-D1E3D69F5764}"/>
          </ac:spMkLst>
        </pc:spChg>
        <pc:spChg chg="mod">
          <ac:chgData name="Esteban Stazi" userId="58251ea67ac76409" providerId="LiveId" clId="{8507AAC8-5824-4D41-A53A-91B201C6044E}" dt="2023-11-14T08:13:51.264" v="1720" actId="14100"/>
          <ac:spMkLst>
            <pc:docMk/>
            <pc:sldMk cId="2752957387" sldId="276"/>
            <ac:spMk id="3" creationId="{9050D311-E14A-0780-A04C-0929537F3A86}"/>
          </ac:spMkLst>
        </pc:spChg>
        <pc:spChg chg="add">
          <ac:chgData name="Esteban Stazi" userId="58251ea67ac76409" providerId="LiveId" clId="{8507AAC8-5824-4D41-A53A-91B201C6044E}" dt="2023-11-14T07:56:32.924" v="1668" actId="26606"/>
          <ac:spMkLst>
            <pc:docMk/>
            <pc:sldMk cId="2752957387" sldId="276"/>
            <ac:spMk id="8" creationId="{375136A9-49F9-4DA0-A741-F065B0FA091D}"/>
          </ac:spMkLst>
        </pc:spChg>
        <pc:spChg chg="del">
          <ac:chgData name="Esteban Stazi" userId="58251ea67ac76409" providerId="LiveId" clId="{8507AAC8-5824-4D41-A53A-91B201C6044E}" dt="2023-11-14T07:55:33.519" v="1665"/>
          <ac:spMkLst>
            <pc:docMk/>
            <pc:sldMk cId="2752957387" sldId="276"/>
            <ac:spMk id="9" creationId="{375136A9-49F9-4DA0-A741-F065B0FA091D}"/>
          </ac:spMkLst>
        </pc:spChg>
        <pc:spChg chg="add">
          <ac:chgData name="Esteban Stazi" userId="58251ea67ac76409" providerId="LiveId" clId="{8507AAC8-5824-4D41-A53A-91B201C6044E}" dt="2023-11-14T07:56:32.924" v="1668" actId="26606"/>
          <ac:spMkLst>
            <pc:docMk/>
            <pc:sldMk cId="2752957387" sldId="276"/>
            <ac:spMk id="10" creationId="{B912F6C7-0423-4B6F-AECE-710C848918FD}"/>
          </ac:spMkLst>
        </pc:spChg>
        <pc:spChg chg="del">
          <ac:chgData name="Esteban Stazi" userId="58251ea67ac76409" providerId="LiveId" clId="{8507AAC8-5824-4D41-A53A-91B201C6044E}" dt="2023-11-14T07:55:33.519" v="1665"/>
          <ac:spMkLst>
            <pc:docMk/>
            <pc:sldMk cId="2752957387" sldId="276"/>
            <ac:spMk id="11" creationId="{B912F6C7-0423-4B6F-AECE-710C848918FD}"/>
          </ac:spMkLst>
        </pc:spChg>
        <pc:cxnChg chg="add">
          <ac:chgData name="Esteban Stazi" userId="58251ea67ac76409" providerId="LiveId" clId="{8507AAC8-5824-4D41-A53A-91B201C6044E}" dt="2023-11-14T07:56:32.924" v="1668" actId="26606"/>
          <ac:cxnSpMkLst>
            <pc:docMk/>
            <pc:sldMk cId="2752957387" sldId="276"/>
            <ac:cxnSpMk id="12" creationId="{A7208205-03EE-4EC8-9C34-59270C1880D8}"/>
          </ac:cxnSpMkLst>
        </pc:cxnChg>
        <pc:cxnChg chg="del">
          <ac:chgData name="Esteban Stazi" userId="58251ea67ac76409" providerId="LiveId" clId="{8507AAC8-5824-4D41-A53A-91B201C6044E}" dt="2023-11-14T07:55:33.519" v="1665"/>
          <ac:cxnSpMkLst>
            <pc:docMk/>
            <pc:sldMk cId="2752957387" sldId="276"/>
            <ac:cxnSpMk id="13" creationId="{A7208205-03EE-4EC8-9C34-59270C1880D8}"/>
          </ac:cxnSpMkLst>
        </pc:cxnChg>
      </pc:sldChg>
    </pc:docChg>
  </pc:docChgLst>
  <pc:docChgLst>
    <pc:chgData name="Leonardo Esteban Stazi" userId="58251ea67ac76409" providerId="LiveId" clId="{8507AAC8-5824-4D41-A53A-91B201C6044E}"/>
    <pc:docChg chg="undo custSel addSld delSld modSld">
      <pc:chgData name="Leonardo Esteban Stazi" userId="58251ea67ac76409" providerId="LiveId" clId="{8507AAC8-5824-4D41-A53A-91B201C6044E}" dt="2023-11-20T01:02:17.901" v="238" actId="20577"/>
      <pc:docMkLst>
        <pc:docMk/>
      </pc:docMkLst>
      <pc:sldChg chg="modSp mod">
        <pc:chgData name="Leonardo Esteban Stazi" userId="58251ea67ac76409" providerId="LiveId" clId="{8507AAC8-5824-4D41-A53A-91B201C6044E}" dt="2023-11-20T00:25:51.267" v="9" actId="20577"/>
        <pc:sldMkLst>
          <pc:docMk/>
          <pc:sldMk cId="1699708936" sldId="257"/>
        </pc:sldMkLst>
        <pc:spChg chg="mod">
          <ac:chgData name="Leonardo Esteban Stazi" userId="58251ea67ac76409" providerId="LiveId" clId="{8507AAC8-5824-4D41-A53A-91B201C6044E}" dt="2023-11-20T00:25:51.267" v="9" actId="20577"/>
          <ac:spMkLst>
            <pc:docMk/>
            <pc:sldMk cId="1699708936" sldId="257"/>
            <ac:spMk id="3" creationId="{C2FE5D08-ED6B-5D5F-D3B3-62EC4C061884}"/>
          </ac:spMkLst>
        </pc:spChg>
      </pc:sldChg>
      <pc:sldChg chg="addSp delSp modSp mod">
        <pc:chgData name="Leonardo Esteban Stazi" userId="58251ea67ac76409" providerId="LiveId" clId="{8507AAC8-5824-4D41-A53A-91B201C6044E}" dt="2023-11-20T01:01:23.782" v="233" actId="20577"/>
        <pc:sldMkLst>
          <pc:docMk/>
          <pc:sldMk cId="2752957387" sldId="276"/>
        </pc:sldMkLst>
        <pc:spChg chg="mod">
          <ac:chgData name="Leonardo Esteban Stazi" userId="58251ea67ac76409" providerId="LiveId" clId="{8507AAC8-5824-4D41-A53A-91B201C6044E}" dt="2023-11-20T01:01:23.782" v="233" actId="20577"/>
          <ac:spMkLst>
            <pc:docMk/>
            <pc:sldMk cId="2752957387" sldId="276"/>
            <ac:spMk id="3" creationId="{9050D311-E14A-0780-A04C-0929537F3A86}"/>
          </ac:spMkLst>
        </pc:spChg>
        <pc:spChg chg="add del">
          <ac:chgData name="Leonardo Esteban Stazi" userId="58251ea67ac76409" providerId="LiveId" clId="{8507AAC8-5824-4D41-A53A-91B201C6044E}" dt="2023-11-20T00:48:15.095" v="130"/>
          <ac:spMkLst>
            <pc:docMk/>
            <pc:sldMk cId="2752957387" sldId="276"/>
            <ac:spMk id="4" creationId="{E9B264ED-A4B4-6FF5-8F02-C24E663D37CA}"/>
          </ac:spMkLst>
        </pc:spChg>
        <pc:spChg chg="add del">
          <ac:chgData name="Leonardo Esteban Stazi" userId="58251ea67ac76409" providerId="LiveId" clId="{8507AAC8-5824-4D41-A53A-91B201C6044E}" dt="2023-11-20T00:48:15.095" v="130"/>
          <ac:spMkLst>
            <pc:docMk/>
            <pc:sldMk cId="2752957387" sldId="276"/>
            <ac:spMk id="5" creationId="{D6D81639-DE9D-343B-59AD-21D8BD2703D5}"/>
          </ac:spMkLst>
        </pc:spChg>
        <pc:spChg chg="add del">
          <ac:chgData name="Leonardo Esteban Stazi" userId="58251ea67ac76409" providerId="LiveId" clId="{8507AAC8-5824-4D41-A53A-91B201C6044E}" dt="2023-11-20T00:48:15.095" v="130"/>
          <ac:spMkLst>
            <pc:docMk/>
            <pc:sldMk cId="2752957387" sldId="276"/>
            <ac:spMk id="6" creationId="{078B2C97-52B7-EFB0-3B22-30C26CB26532}"/>
          </ac:spMkLst>
        </pc:spChg>
        <pc:spChg chg="add del">
          <ac:chgData name="Leonardo Esteban Stazi" userId="58251ea67ac76409" providerId="LiveId" clId="{8507AAC8-5824-4D41-A53A-91B201C6044E}" dt="2023-11-20T00:48:19.628" v="132"/>
          <ac:spMkLst>
            <pc:docMk/>
            <pc:sldMk cId="2752957387" sldId="276"/>
            <ac:spMk id="7" creationId="{FAE63FC1-9B22-3A43-D062-F3E40FBD1175}"/>
          </ac:spMkLst>
        </pc:spChg>
        <pc:spChg chg="add del">
          <ac:chgData name="Leonardo Esteban Stazi" userId="58251ea67ac76409" providerId="LiveId" clId="{8507AAC8-5824-4D41-A53A-91B201C6044E}" dt="2023-11-20T00:48:19.628" v="132"/>
          <ac:spMkLst>
            <pc:docMk/>
            <pc:sldMk cId="2752957387" sldId="276"/>
            <ac:spMk id="9" creationId="{1BB9A7EC-5289-5483-58EF-5893B8431981}"/>
          </ac:spMkLst>
        </pc:spChg>
        <pc:spChg chg="add del">
          <ac:chgData name="Leonardo Esteban Stazi" userId="58251ea67ac76409" providerId="LiveId" clId="{8507AAC8-5824-4D41-A53A-91B201C6044E}" dt="2023-11-20T00:48:19.628" v="132"/>
          <ac:spMkLst>
            <pc:docMk/>
            <pc:sldMk cId="2752957387" sldId="276"/>
            <ac:spMk id="11" creationId="{CB217537-D746-3003-6AB7-6ADEFDB0C318}"/>
          </ac:spMkLst>
        </pc:spChg>
        <pc:spChg chg="add del">
          <ac:chgData name="Leonardo Esteban Stazi" userId="58251ea67ac76409" providerId="LiveId" clId="{8507AAC8-5824-4D41-A53A-91B201C6044E}" dt="2023-11-20T00:48:29.211" v="135"/>
          <ac:spMkLst>
            <pc:docMk/>
            <pc:sldMk cId="2752957387" sldId="276"/>
            <ac:spMk id="13" creationId="{2E21D1B7-EC3A-5313-90A2-8A61EE6AD7D2}"/>
          </ac:spMkLst>
        </pc:spChg>
        <pc:spChg chg="add del">
          <ac:chgData name="Leonardo Esteban Stazi" userId="58251ea67ac76409" providerId="LiveId" clId="{8507AAC8-5824-4D41-A53A-91B201C6044E}" dt="2023-11-20T00:48:29.211" v="135"/>
          <ac:spMkLst>
            <pc:docMk/>
            <pc:sldMk cId="2752957387" sldId="276"/>
            <ac:spMk id="14" creationId="{C9225B88-0CC6-A054-7E3E-63AD19021E0A}"/>
          </ac:spMkLst>
        </pc:spChg>
        <pc:spChg chg="add del">
          <ac:chgData name="Leonardo Esteban Stazi" userId="58251ea67ac76409" providerId="LiveId" clId="{8507AAC8-5824-4D41-A53A-91B201C6044E}" dt="2023-11-20T00:48:29.211" v="135"/>
          <ac:spMkLst>
            <pc:docMk/>
            <pc:sldMk cId="2752957387" sldId="276"/>
            <ac:spMk id="15" creationId="{E5F14A04-F420-F3A0-5068-CF8446C765B1}"/>
          </ac:spMkLst>
        </pc:spChg>
        <pc:spChg chg="add del">
          <ac:chgData name="Leonardo Esteban Stazi" userId="58251ea67ac76409" providerId="LiveId" clId="{8507AAC8-5824-4D41-A53A-91B201C6044E}" dt="2023-11-20T00:48:59.150" v="144"/>
          <ac:spMkLst>
            <pc:docMk/>
            <pc:sldMk cId="2752957387" sldId="276"/>
            <ac:spMk id="16" creationId="{503C34E5-53E4-B475-648E-014720F7F730}"/>
          </ac:spMkLst>
        </pc:spChg>
        <pc:spChg chg="add del">
          <ac:chgData name="Leonardo Esteban Stazi" userId="58251ea67ac76409" providerId="LiveId" clId="{8507AAC8-5824-4D41-A53A-91B201C6044E}" dt="2023-11-20T00:48:59.150" v="144"/>
          <ac:spMkLst>
            <pc:docMk/>
            <pc:sldMk cId="2752957387" sldId="276"/>
            <ac:spMk id="17" creationId="{CAE98B16-33CC-462C-D09A-8C4A8ADED29E}"/>
          </ac:spMkLst>
        </pc:spChg>
        <pc:spChg chg="add del">
          <ac:chgData name="Leonardo Esteban Stazi" userId="58251ea67ac76409" providerId="LiveId" clId="{8507AAC8-5824-4D41-A53A-91B201C6044E}" dt="2023-11-20T00:48:59.150" v="144"/>
          <ac:spMkLst>
            <pc:docMk/>
            <pc:sldMk cId="2752957387" sldId="276"/>
            <ac:spMk id="18" creationId="{E9AFCEC4-8AC4-6008-22C4-A8065EFA27CB}"/>
          </ac:spMkLst>
        </pc:spChg>
      </pc:sldChg>
      <pc:sldChg chg="new del">
        <pc:chgData name="Leonardo Esteban Stazi" userId="58251ea67ac76409" providerId="LiveId" clId="{8507AAC8-5824-4D41-A53A-91B201C6044E}" dt="2023-11-20T00:34:47.682" v="48" actId="47"/>
        <pc:sldMkLst>
          <pc:docMk/>
          <pc:sldMk cId="3415405665" sldId="277"/>
        </pc:sldMkLst>
      </pc:sldChg>
      <pc:sldChg chg="addSp delSp modSp add mod setBg">
        <pc:chgData name="Leonardo Esteban Stazi" userId="58251ea67ac76409" providerId="LiveId" clId="{8507AAC8-5824-4D41-A53A-91B201C6044E}" dt="2023-11-20T01:02:17.901" v="238" actId="20577"/>
        <pc:sldMkLst>
          <pc:docMk/>
          <pc:sldMk cId="1969486807" sldId="278"/>
        </pc:sldMkLst>
        <pc:spChg chg="mod">
          <ac:chgData name="Leonardo Esteban Stazi" userId="58251ea67ac76409" providerId="LiveId" clId="{8507AAC8-5824-4D41-A53A-91B201C6044E}" dt="2023-11-20T00:33:43.059" v="44"/>
          <ac:spMkLst>
            <pc:docMk/>
            <pc:sldMk cId="1969486807" sldId="278"/>
            <ac:spMk id="4" creationId="{3FA85104-F387-8C19-3727-FB2561C9E3B3}"/>
          </ac:spMkLst>
        </pc:spChg>
        <pc:spChg chg="mod">
          <ac:chgData name="Leonardo Esteban Stazi" userId="58251ea67ac76409" providerId="LiveId" clId="{8507AAC8-5824-4D41-A53A-91B201C6044E}" dt="2023-11-20T01:02:17.901" v="238" actId="20577"/>
          <ac:spMkLst>
            <pc:docMk/>
            <pc:sldMk cId="1969486807" sldId="278"/>
            <ac:spMk id="6" creationId="{FA3242E8-3DF9-6032-42F4-277914863B7C}"/>
          </ac:spMkLst>
        </pc:spChg>
        <pc:picChg chg="add mod">
          <ac:chgData name="Leonardo Esteban Stazi" userId="58251ea67ac76409" providerId="LiveId" clId="{8507AAC8-5824-4D41-A53A-91B201C6044E}" dt="2023-11-20T00:31:54.457" v="33" actId="1076"/>
          <ac:picMkLst>
            <pc:docMk/>
            <pc:sldMk cId="1969486807" sldId="278"/>
            <ac:picMk id="3" creationId="{21DB5141-2A42-84F6-28A3-5C408464F16E}"/>
          </ac:picMkLst>
        </pc:picChg>
        <pc:picChg chg="add mod">
          <ac:chgData name="Leonardo Esteban Stazi" userId="58251ea67ac76409" providerId="LiveId" clId="{8507AAC8-5824-4D41-A53A-91B201C6044E}" dt="2023-11-20T00:33:52.085" v="45" actId="1076"/>
          <ac:picMkLst>
            <pc:docMk/>
            <pc:sldMk cId="1969486807" sldId="278"/>
            <ac:picMk id="7" creationId="{D875E889-C686-BE1D-5B7E-2BBCC57D5601}"/>
          </ac:picMkLst>
        </pc:picChg>
        <pc:picChg chg="add mod">
          <ac:chgData name="Leonardo Esteban Stazi" userId="58251ea67ac76409" providerId="LiveId" clId="{8507AAC8-5824-4D41-A53A-91B201C6044E}" dt="2023-11-20T00:32:28.191" v="34" actId="1076"/>
          <ac:picMkLst>
            <pc:docMk/>
            <pc:sldMk cId="1969486807" sldId="278"/>
            <ac:picMk id="9" creationId="{355BAB7A-C3D8-834B-2906-F03A4E7A82FD}"/>
          </ac:picMkLst>
        </pc:picChg>
        <pc:picChg chg="del mod">
          <ac:chgData name="Leonardo Esteban Stazi" userId="58251ea67ac76409" providerId="LiveId" clId="{8507AAC8-5824-4D41-A53A-91B201C6044E}" dt="2023-11-20T00:30:09.263" v="19" actId="478"/>
          <ac:picMkLst>
            <pc:docMk/>
            <pc:sldMk cId="1969486807" sldId="278"/>
            <ac:picMk id="11" creationId="{94BA1C33-065D-22FA-5949-7EE780863F7E}"/>
          </ac:picMkLst>
        </pc:picChg>
        <pc:picChg chg="del">
          <ac:chgData name="Leonardo Esteban Stazi" userId="58251ea67ac76409" providerId="LiveId" clId="{8507AAC8-5824-4D41-A53A-91B201C6044E}" dt="2023-11-20T00:30:32.698" v="23" actId="478"/>
          <ac:picMkLst>
            <pc:docMk/>
            <pc:sldMk cId="1969486807" sldId="278"/>
            <ac:picMk id="13" creationId="{E3E6538A-5E20-30CA-4FFF-EE06AB020D20}"/>
          </ac:picMkLst>
        </pc:picChg>
      </pc:sldChg>
      <pc:sldChg chg="addSp delSp modSp add mod">
        <pc:chgData name="Leonardo Esteban Stazi" userId="58251ea67ac76409" providerId="LiveId" clId="{8507AAC8-5824-4D41-A53A-91B201C6044E}" dt="2023-11-20T00:41:27.946" v="93" actId="20577"/>
        <pc:sldMkLst>
          <pc:docMk/>
          <pc:sldMk cId="2181330492" sldId="279"/>
        </pc:sldMkLst>
        <pc:spChg chg="mod">
          <ac:chgData name="Leonardo Esteban Stazi" userId="58251ea67ac76409" providerId="LiveId" clId="{8507AAC8-5824-4D41-A53A-91B201C6044E}" dt="2023-11-20T00:41:02.368" v="91" actId="1076"/>
          <ac:spMkLst>
            <pc:docMk/>
            <pc:sldMk cId="2181330492" sldId="279"/>
            <ac:spMk id="4" creationId="{3FA85104-F387-8C19-3727-FB2561C9E3B3}"/>
          </ac:spMkLst>
        </pc:spChg>
        <pc:spChg chg="mod">
          <ac:chgData name="Leonardo Esteban Stazi" userId="58251ea67ac76409" providerId="LiveId" clId="{8507AAC8-5824-4D41-A53A-91B201C6044E}" dt="2023-11-20T00:41:27.946" v="93" actId="20577"/>
          <ac:spMkLst>
            <pc:docMk/>
            <pc:sldMk cId="2181330492" sldId="279"/>
            <ac:spMk id="6" creationId="{FA3242E8-3DF9-6032-42F4-277914863B7C}"/>
          </ac:spMkLst>
        </pc:spChg>
        <pc:picChg chg="del">
          <ac:chgData name="Leonardo Esteban Stazi" userId="58251ea67ac76409" providerId="LiveId" clId="{8507AAC8-5824-4D41-A53A-91B201C6044E}" dt="2023-11-20T00:38:23.810" v="58" actId="478"/>
          <ac:picMkLst>
            <pc:docMk/>
            <pc:sldMk cId="2181330492" sldId="279"/>
            <ac:picMk id="3" creationId="{21DB5141-2A42-84F6-28A3-5C408464F16E}"/>
          </ac:picMkLst>
        </pc:picChg>
        <pc:picChg chg="add mod">
          <ac:chgData name="Leonardo Esteban Stazi" userId="58251ea67ac76409" providerId="LiveId" clId="{8507AAC8-5824-4D41-A53A-91B201C6044E}" dt="2023-11-20T00:39:36.211" v="74" actId="1076"/>
          <ac:picMkLst>
            <pc:docMk/>
            <pc:sldMk cId="2181330492" sldId="279"/>
            <ac:picMk id="5" creationId="{97FF2034-37E0-B35B-BD14-966D1AD8900F}"/>
          </ac:picMkLst>
        </pc:picChg>
        <pc:picChg chg="del">
          <ac:chgData name="Leonardo Esteban Stazi" userId="58251ea67ac76409" providerId="LiveId" clId="{8507AAC8-5824-4D41-A53A-91B201C6044E}" dt="2023-11-20T00:38:52.368" v="65" actId="478"/>
          <ac:picMkLst>
            <pc:docMk/>
            <pc:sldMk cId="2181330492" sldId="279"/>
            <ac:picMk id="7" creationId="{D875E889-C686-BE1D-5B7E-2BBCC57D5601}"/>
          </ac:picMkLst>
        </pc:picChg>
        <pc:picChg chg="del">
          <ac:chgData name="Leonardo Esteban Stazi" userId="58251ea67ac76409" providerId="LiveId" clId="{8507AAC8-5824-4D41-A53A-91B201C6044E}" dt="2023-11-20T00:39:39.641" v="75" actId="478"/>
          <ac:picMkLst>
            <pc:docMk/>
            <pc:sldMk cId="2181330492" sldId="279"/>
            <ac:picMk id="9" creationId="{355BAB7A-C3D8-834B-2906-F03A4E7A82FD}"/>
          </ac:picMkLst>
        </pc:picChg>
        <pc:picChg chg="add mod">
          <ac:chgData name="Leonardo Esteban Stazi" userId="58251ea67ac76409" providerId="LiveId" clId="{8507AAC8-5824-4D41-A53A-91B201C6044E}" dt="2023-11-20T00:39:33.058" v="73" actId="1076"/>
          <ac:picMkLst>
            <pc:docMk/>
            <pc:sldMk cId="2181330492" sldId="279"/>
            <ac:picMk id="10" creationId="{60B25280-1E42-2288-973E-5CC851777141}"/>
          </ac:picMkLst>
        </pc:picChg>
        <pc:picChg chg="add mod">
          <ac:chgData name="Leonardo Esteban Stazi" userId="58251ea67ac76409" providerId="LiveId" clId="{8507AAC8-5824-4D41-A53A-91B201C6044E}" dt="2023-11-20T00:40:01.121" v="81" actId="1076"/>
          <ac:picMkLst>
            <pc:docMk/>
            <pc:sldMk cId="2181330492" sldId="279"/>
            <ac:picMk id="12" creationId="{80C23E4E-5AAC-885A-10D3-7A5699695C0A}"/>
          </ac:picMkLst>
        </pc:picChg>
      </pc:sldChg>
      <pc:sldChg chg="new del">
        <pc:chgData name="Leonardo Esteban Stazi" userId="58251ea67ac76409" providerId="LiveId" clId="{8507AAC8-5824-4D41-A53A-91B201C6044E}" dt="2023-11-20T00:44:29.215" v="99" actId="47"/>
        <pc:sldMkLst>
          <pc:docMk/>
          <pc:sldMk cId="526033944" sldId="280"/>
        </pc:sldMkLst>
      </pc:sldChg>
      <pc:sldChg chg="addSp modSp add mod setBg">
        <pc:chgData name="Leonardo Esteban Stazi" userId="58251ea67ac76409" providerId="LiveId" clId="{8507AAC8-5824-4D41-A53A-91B201C6044E}" dt="2023-11-20T00:46:24.061" v="119" actId="1076"/>
        <pc:sldMkLst>
          <pc:docMk/>
          <pc:sldMk cId="854569560" sldId="281"/>
        </pc:sldMkLst>
        <pc:spChg chg="mod">
          <ac:chgData name="Leonardo Esteban Stazi" userId="58251ea67ac76409" providerId="LiveId" clId="{8507AAC8-5824-4D41-A53A-91B201C6044E}" dt="2023-11-20T00:46:24.061" v="119" actId="1076"/>
          <ac:spMkLst>
            <pc:docMk/>
            <pc:sldMk cId="854569560" sldId="281"/>
            <ac:spMk id="2" creationId="{DC8B760B-1C5F-A197-B95F-CA7F257113D3}"/>
          </ac:spMkLst>
        </pc:spChg>
        <pc:picChg chg="add mod">
          <ac:chgData name="Leonardo Esteban Stazi" userId="58251ea67ac76409" providerId="LiveId" clId="{8507AAC8-5824-4D41-A53A-91B201C6044E}" dt="2023-11-20T00:45:54.771" v="109" actId="1076"/>
          <ac:picMkLst>
            <pc:docMk/>
            <pc:sldMk cId="854569560" sldId="281"/>
            <ac:picMk id="4" creationId="{F1576504-8234-E4B5-FB15-54612A50B95B}"/>
          </ac:picMkLst>
        </pc:picChg>
        <pc:picChg chg="mod">
          <ac:chgData name="Leonardo Esteban Stazi" userId="58251ea67ac76409" providerId="LiveId" clId="{8507AAC8-5824-4D41-A53A-91B201C6044E}" dt="2023-11-20T00:45:47.201" v="108" actId="1076"/>
          <ac:picMkLst>
            <pc:docMk/>
            <pc:sldMk cId="854569560" sldId="281"/>
            <ac:picMk id="5" creationId="{6215D581-2BAB-6E09-1924-43FA5E561FA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14F3BE0-B841-43B8-BB67-B5F584C86A01}" type="datetimeFigureOut">
              <a:rPr lang="es-AR" smtClean="0"/>
              <a:t>29/1/2024</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CC8DB3A6-2166-4FEF-BAE4-3AC6829E891C}" type="slidenum">
              <a:rPr lang="es-AR" smtClean="0"/>
              <a:t>‹Nº›</a:t>
            </a:fld>
            <a:endParaRPr lang="es-AR" dirty="0"/>
          </a:p>
        </p:txBody>
      </p:sp>
    </p:spTree>
    <p:extLst>
      <p:ext uri="{BB962C8B-B14F-4D97-AF65-F5344CB8AC3E}">
        <p14:creationId xmlns:p14="http://schemas.microsoft.com/office/powerpoint/2010/main" val="75277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14F3BE0-B841-43B8-BB67-B5F584C86A01}" type="datetimeFigureOut">
              <a:rPr lang="es-AR" smtClean="0"/>
              <a:t>29/1/2024</a:t>
            </a:fld>
            <a:endParaRPr lang="es-AR" dirty="0"/>
          </a:p>
        </p:txBody>
      </p:sp>
      <p:sp>
        <p:nvSpPr>
          <p:cNvPr id="6" name="Footer Placeholder 5"/>
          <p:cNvSpPr>
            <a:spLocks noGrp="1"/>
          </p:cNvSpPr>
          <p:nvPr>
            <p:ph type="ftr" sz="quarter" idx="11"/>
          </p:nvPr>
        </p:nvSpPr>
        <p:spPr/>
        <p:txBody>
          <a:bodyPr/>
          <a:lstStyle/>
          <a:p>
            <a:endParaRPr lang="es-AR" dirty="0"/>
          </a:p>
        </p:txBody>
      </p:sp>
      <p:sp>
        <p:nvSpPr>
          <p:cNvPr id="7" name="Slide Number Placeholder 6"/>
          <p:cNvSpPr>
            <a:spLocks noGrp="1"/>
          </p:cNvSpPr>
          <p:nvPr>
            <p:ph type="sldNum" sz="quarter" idx="12"/>
          </p:nvPr>
        </p:nvSpPr>
        <p:spPr/>
        <p:txBody>
          <a:bodyPr/>
          <a:lstStyle/>
          <a:p>
            <a:fld id="{CC8DB3A6-2166-4FEF-BAE4-3AC6829E891C}" type="slidenum">
              <a:rPr lang="es-AR" smtClean="0"/>
              <a:t>‹Nº›</a:t>
            </a:fld>
            <a:endParaRPr lang="es-AR" dirty="0"/>
          </a:p>
        </p:txBody>
      </p:sp>
    </p:spTree>
    <p:extLst>
      <p:ext uri="{BB962C8B-B14F-4D97-AF65-F5344CB8AC3E}">
        <p14:creationId xmlns:p14="http://schemas.microsoft.com/office/powerpoint/2010/main" val="1368249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14F3BE0-B841-43B8-BB67-B5F584C86A01}" type="datetimeFigureOut">
              <a:rPr lang="es-AR" smtClean="0"/>
              <a:t>29/1/2024</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CC8DB3A6-2166-4FEF-BAE4-3AC6829E891C}" type="slidenum">
              <a:rPr lang="es-AR" smtClean="0"/>
              <a:t>‹Nº›</a:t>
            </a:fld>
            <a:endParaRPr lang="es-AR" dirty="0"/>
          </a:p>
        </p:txBody>
      </p:sp>
    </p:spTree>
    <p:extLst>
      <p:ext uri="{BB962C8B-B14F-4D97-AF65-F5344CB8AC3E}">
        <p14:creationId xmlns:p14="http://schemas.microsoft.com/office/powerpoint/2010/main" val="2011530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014F3BE0-B841-43B8-BB67-B5F584C86A01}" type="datetimeFigureOut">
              <a:rPr lang="es-AR" smtClean="0"/>
              <a:t>29/1/2024</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CC8DB3A6-2166-4FEF-BAE4-3AC6829E891C}" type="slidenum">
              <a:rPr lang="es-AR" smtClean="0"/>
              <a:t>‹Nº›</a:t>
            </a:fld>
            <a:endParaRPr lang="es-AR" dirty="0"/>
          </a:p>
        </p:txBody>
      </p:sp>
    </p:spTree>
    <p:extLst>
      <p:ext uri="{BB962C8B-B14F-4D97-AF65-F5344CB8AC3E}">
        <p14:creationId xmlns:p14="http://schemas.microsoft.com/office/powerpoint/2010/main" val="875639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014F3BE0-B841-43B8-BB67-B5F584C86A01}" type="datetimeFigureOut">
              <a:rPr lang="es-AR" smtClean="0"/>
              <a:t>29/1/2024</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CC8DB3A6-2166-4FEF-BAE4-3AC6829E891C}" type="slidenum">
              <a:rPr lang="es-AR" smtClean="0"/>
              <a:t>‹Nº›</a:t>
            </a:fld>
            <a:endParaRPr lang="es-AR" dirty="0"/>
          </a:p>
        </p:txBody>
      </p:sp>
    </p:spTree>
    <p:extLst>
      <p:ext uri="{BB962C8B-B14F-4D97-AF65-F5344CB8AC3E}">
        <p14:creationId xmlns:p14="http://schemas.microsoft.com/office/powerpoint/2010/main" val="73577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14F3BE0-B841-43B8-BB67-B5F584C86A01}" type="datetimeFigureOut">
              <a:rPr lang="es-AR" smtClean="0"/>
              <a:t>29/1/2024</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CC8DB3A6-2166-4FEF-BAE4-3AC6829E891C}" type="slidenum">
              <a:rPr lang="es-AR" smtClean="0"/>
              <a:t>‹Nº›</a:t>
            </a:fld>
            <a:endParaRPr lang="es-AR" dirty="0"/>
          </a:p>
        </p:txBody>
      </p:sp>
    </p:spTree>
    <p:extLst>
      <p:ext uri="{BB962C8B-B14F-4D97-AF65-F5344CB8AC3E}">
        <p14:creationId xmlns:p14="http://schemas.microsoft.com/office/powerpoint/2010/main" val="28649310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14F3BE0-B841-43B8-BB67-B5F584C86A01}" type="datetimeFigureOut">
              <a:rPr lang="es-AR" smtClean="0"/>
              <a:t>29/1/2024</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CC8DB3A6-2166-4FEF-BAE4-3AC6829E891C}" type="slidenum">
              <a:rPr lang="es-AR" smtClean="0"/>
              <a:t>‹Nº›</a:t>
            </a:fld>
            <a:endParaRPr lang="es-AR" dirty="0"/>
          </a:p>
        </p:txBody>
      </p:sp>
    </p:spTree>
    <p:extLst>
      <p:ext uri="{BB962C8B-B14F-4D97-AF65-F5344CB8AC3E}">
        <p14:creationId xmlns:p14="http://schemas.microsoft.com/office/powerpoint/2010/main" val="3914255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14F3BE0-B841-43B8-BB67-B5F584C86A01}" type="datetimeFigureOut">
              <a:rPr lang="es-AR" smtClean="0"/>
              <a:t>29/1/2024</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CC8DB3A6-2166-4FEF-BAE4-3AC6829E891C}" type="slidenum">
              <a:rPr lang="es-AR" smtClean="0"/>
              <a:t>‹Nº›</a:t>
            </a:fld>
            <a:endParaRPr lang="es-AR" dirty="0"/>
          </a:p>
        </p:txBody>
      </p:sp>
    </p:spTree>
    <p:extLst>
      <p:ext uri="{BB962C8B-B14F-4D97-AF65-F5344CB8AC3E}">
        <p14:creationId xmlns:p14="http://schemas.microsoft.com/office/powerpoint/2010/main" val="40261393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14F3BE0-B841-43B8-BB67-B5F584C86A01}" type="datetimeFigureOut">
              <a:rPr lang="es-AR" smtClean="0"/>
              <a:t>29/1/2024</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CC8DB3A6-2166-4FEF-BAE4-3AC6829E891C}" type="slidenum">
              <a:rPr lang="es-AR" smtClean="0"/>
              <a:t>‹Nº›</a:t>
            </a:fld>
            <a:endParaRPr lang="es-AR" dirty="0"/>
          </a:p>
        </p:txBody>
      </p:sp>
    </p:spTree>
    <p:extLst>
      <p:ext uri="{BB962C8B-B14F-4D97-AF65-F5344CB8AC3E}">
        <p14:creationId xmlns:p14="http://schemas.microsoft.com/office/powerpoint/2010/main" val="654527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14F3BE0-B841-43B8-BB67-B5F584C86A01}" type="datetimeFigureOut">
              <a:rPr lang="es-AR" smtClean="0"/>
              <a:t>29/1/2024</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CC8DB3A6-2166-4FEF-BAE4-3AC6829E891C}" type="slidenum">
              <a:rPr lang="es-AR" smtClean="0"/>
              <a:t>‹Nº›</a:t>
            </a:fld>
            <a:endParaRPr lang="es-AR" dirty="0"/>
          </a:p>
        </p:txBody>
      </p:sp>
    </p:spTree>
    <p:extLst>
      <p:ext uri="{BB962C8B-B14F-4D97-AF65-F5344CB8AC3E}">
        <p14:creationId xmlns:p14="http://schemas.microsoft.com/office/powerpoint/2010/main" val="231224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14F3BE0-B841-43B8-BB67-B5F584C86A01}" type="datetimeFigureOut">
              <a:rPr lang="es-AR" smtClean="0"/>
              <a:t>29/1/2024</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CC8DB3A6-2166-4FEF-BAE4-3AC6829E891C}" type="slidenum">
              <a:rPr lang="es-AR" smtClean="0"/>
              <a:t>‹Nº›</a:t>
            </a:fld>
            <a:endParaRPr lang="es-AR" dirty="0"/>
          </a:p>
        </p:txBody>
      </p:sp>
    </p:spTree>
    <p:extLst>
      <p:ext uri="{BB962C8B-B14F-4D97-AF65-F5344CB8AC3E}">
        <p14:creationId xmlns:p14="http://schemas.microsoft.com/office/powerpoint/2010/main" val="1679302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14F3BE0-B841-43B8-BB67-B5F584C86A01}" type="datetimeFigureOut">
              <a:rPr lang="es-AR" smtClean="0"/>
              <a:t>29/1/2024</a:t>
            </a:fld>
            <a:endParaRPr lang="es-AR" dirty="0"/>
          </a:p>
        </p:txBody>
      </p:sp>
      <p:sp>
        <p:nvSpPr>
          <p:cNvPr id="6" name="Footer Placeholder 5"/>
          <p:cNvSpPr>
            <a:spLocks noGrp="1"/>
          </p:cNvSpPr>
          <p:nvPr>
            <p:ph type="ftr" sz="quarter" idx="11"/>
          </p:nvPr>
        </p:nvSpPr>
        <p:spPr/>
        <p:txBody>
          <a:bodyPr/>
          <a:lstStyle/>
          <a:p>
            <a:endParaRPr lang="es-AR" dirty="0"/>
          </a:p>
        </p:txBody>
      </p:sp>
      <p:sp>
        <p:nvSpPr>
          <p:cNvPr id="7" name="Slide Number Placeholder 6"/>
          <p:cNvSpPr>
            <a:spLocks noGrp="1"/>
          </p:cNvSpPr>
          <p:nvPr>
            <p:ph type="sldNum" sz="quarter" idx="12"/>
          </p:nvPr>
        </p:nvSpPr>
        <p:spPr/>
        <p:txBody>
          <a:bodyPr/>
          <a:lstStyle/>
          <a:p>
            <a:fld id="{CC8DB3A6-2166-4FEF-BAE4-3AC6829E891C}" type="slidenum">
              <a:rPr lang="es-AR" smtClean="0"/>
              <a:t>‹Nº›</a:t>
            </a:fld>
            <a:endParaRPr lang="es-AR" dirty="0"/>
          </a:p>
        </p:txBody>
      </p:sp>
    </p:spTree>
    <p:extLst>
      <p:ext uri="{BB962C8B-B14F-4D97-AF65-F5344CB8AC3E}">
        <p14:creationId xmlns:p14="http://schemas.microsoft.com/office/powerpoint/2010/main" val="1411129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14F3BE0-B841-43B8-BB67-B5F584C86A01}" type="datetimeFigureOut">
              <a:rPr lang="es-AR" smtClean="0"/>
              <a:t>29/1/2024</a:t>
            </a:fld>
            <a:endParaRPr lang="es-AR" dirty="0"/>
          </a:p>
        </p:txBody>
      </p:sp>
      <p:sp>
        <p:nvSpPr>
          <p:cNvPr id="8" name="Footer Placeholder 7"/>
          <p:cNvSpPr>
            <a:spLocks noGrp="1"/>
          </p:cNvSpPr>
          <p:nvPr>
            <p:ph type="ftr" sz="quarter" idx="11"/>
          </p:nvPr>
        </p:nvSpPr>
        <p:spPr/>
        <p:txBody>
          <a:bodyPr/>
          <a:lstStyle/>
          <a:p>
            <a:endParaRPr lang="es-AR" dirty="0"/>
          </a:p>
        </p:txBody>
      </p:sp>
      <p:sp>
        <p:nvSpPr>
          <p:cNvPr id="9" name="Slide Number Placeholder 8"/>
          <p:cNvSpPr>
            <a:spLocks noGrp="1"/>
          </p:cNvSpPr>
          <p:nvPr>
            <p:ph type="sldNum" sz="quarter" idx="12"/>
          </p:nvPr>
        </p:nvSpPr>
        <p:spPr/>
        <p:txBody>
          <a:bodyPr/>
          <a:lstStyle/>
          <a:p>
            <a:fld id="{CC8DB3A6-2166-4FEF-BAE4-3AC6829E891C}" type="slidenum">
              <a:rPr lang="es-AR" smtClean="0"/>
              <a:t>‹Nº›</a:t>
            </a:fld>
            <a:endParaRPr lang="es-AR" dirty="0"/>
          </a:p>
        </p:txBody>
      </p:sp>
    </p:spTree>
    <p:extLst>
      <p:ext uri="{BB962C8B-B14F-4D97-AF65-F5344CB8AC3E}">
        <p14:creationId xmlns:p14="http://schemas.microsoft.com/office/powerpoint/2010/main" val="1192829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14F3BE0-B841-43B8-BB67-B5F584C86A01}" type="datetimeFigureOut">
              <a:rPr lang="es-AR" smtClean="0"/>
              <a:t>29/1/2024</a:t>
            </a:fld>
            <a:endParaRPr lang="es-AR" dirty="0"/>
          </a:p>
        </p:txBody>
      </p:sp>
      <p:sp>
        <p:nvSpPr>
          <p:cNvPr id="4" name="Footer Placeholder 3"/>
          <p:cNvSpPr>
            <a:spLocks noGrp="1"/>
          </p:cNvSpPr>
          <p:nvPr>
            <p:ph type="ftr" sz="quarter" idx="11"/>
          </p:nvPr>
        </p:nvSpPr>
        <p:spPr/>
        <p:txBody>
          <a:bodyPr/>
          <a:lstStyle/>
          <a:p>
            <a:endParaRPr lang="es-AR" dirty="0"/>
          </a:p>
        </p:txBody>
      </p:sp>
      <p:sp>
        <p:nvSpPr>
          <p:cNvPr id="5" name="Slide Number Placeholder 4"/>
          <p:cNvSpPr>
            <a:spLocks noGrp="1"/>
          </p:cNvSpPr>
          <p:nvPr>
            <p:ph type="sldNum" sz="quarter" idx="12"/>
          </p:nvPr>
        </p:nvSpPr>
        <p:spPr/>
        <p:txBody>
          <a:bodyPr/>
          <a:lstStyle/>
          <a:p>
            <a:fld id="{CC8DB3A6-2166-4FEF-BAE4-3AC6829E891C}" type="slidenum">
              <a:rPr lang="es-AR" smtClean="0"/>
              <a:t>‹Nº›</a:t>
            </a:fld>
            <a:endParaRPr lang="es-AR" dirty="0"/>
          </a:p>
        </p:txBody>
      </p:sp>
    </p:spTree>
    <p:extLst>
      <p:ext uri="{BB962C8B-B14F-4D97-AF65-F5344CB8AC3E}">
        <p14:creationId xmlns:p14="http://schemas.microsoft.com/office/powerpoint/2010/main" val="1129244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4F3BE0-B841-43B8-BB67-B5F584C86A01}" type="datetimeFigureOut">
              <a:rPr lang="es-AR" smtClean="0"/>
              <a:t>29/1/2024</a:t>
            </a:fld>
            <a:endParaRPr lang="es-AR" dirty="0"/>
          </a:p>
        </p:txBody>
      </p:sp>
      <p:sp>
        <p:nvSpPr>
          <p:cNvPr id="3" name="Footer Placeholder 2"/>
          <p:cNvSpPr>
            <a:spLocks noGrp="1"/>
          </p:cNvSpPr>
          <p:nvPr>
            <p:ph type="ftr" sz="quarter" idx="11"/>
          </p:nvPr>
        </p:nvSpPr>
        <p:spPr/>
        <p:txBody>
          <a:bodyPr/>
          <a:lstStyle/>
          <a:p>
            <a:endParaRPr lang="es-AR" dirty="0"/>
          </a:p>
        </p:txBody>
      </p:sp>
      <p:sp>
        <p:nvSpPr>
          <p:cNvPr id="4" name="Slide Number Placeholder 3"/>
          <p:cNvSpPr>
            <a:spLocks noGrp="1"/>
          </p:cNvSpPr>
          <p:nvPr>
            <p:ph type="sldNum" sz="quarter" idx="12"/>
          </p:nvPr>
        </p:nvSpPr>
        <p:spPr/>
        <p:txBody>
          <a:bodyPr/>
          <a:lstStyle/>
          <a:p>
            <a:fld id="{CC8DB3A6-2166-4FEF-BAE4-3AC6829E891C}" type="slidenum">
              <a:rPr lang="es-AR" smtClean="0"/>
              <a:t>‹Nº›</a:t>
            </a:fld>
            <a:endParaRPr lang="es-AR" dirty="0"/>
          </a:p>
        </p:txBody>
      </p:sp>
    </p:spTree>
    <p:extLst>
      <p:ext uri="{BB962C8B-B14F-4D97-AF65-F5344CB8AC3E}">
        <p14:creationId xmlns:p14="http://schemas.microsoft.com/office/powerpoint/2010/main" val="4040596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14F3BE0-B841-43B8-BB67-B5F584C86A01}" type="datetimeFigureOut">
              <a:rPr lang="es-AR" smtClean="0"/>
              <a:t>29/1/2024</a:t>
            </a:fld>
            <a:endParaRPr lang="es-AR" dirty="0"/>
          </a:p>
        </p:txBody>
      </p:sp>
      <p:sp>
        <p:nvSpPr>
          <p:cNvPr id="6" name="Footer Placeholder 5"/>
          <p:cNvSpPr>
            <a:spLocks noGrp="1"/>
          </p:cNvSpPr>
          <p:nvPr>
            <p:ph type="ftr" sz="quarter" idx="11"/>
          </p:nvPr>
        </p:nvSpPr>
        <p:spPr/>
        <p:txBody>
          <a:bodyPr/>
          <a:lstStyle/>
          <a:p>
            <a:endParaRPr lang="es-AR" dirty="0"/>
          </a:p>
        </p:txBody>
      </p:sp>
      <p:sp>
        <p:nvSpPr>
          <p:cNvPr id="7" name="Slide Number Placeholder 6"/>
          <p:cNvSpPr>
            <a:spLocks noGrp="1"/>
          </p:cNvSpPr>
          <p:nvPr>
            <p:ph type="sldNum" sz="quarter" idx="12"/>
          </p:nvPr>
        </p:nvSpPr>
        <p:spPr/>
        <p:txBody>
          <a:bodyPr/>
          <a:lstStyle/>
          <a:p>
            <a:fld id="{CC8DB3A6-2166-4FEF-BAE4-3AC6829E891C}" type="slidenum">
              <a:rPr lang="es-AR" smtClean="0"/>
              <a:t>‹Nº›</a:t>
            </a:fld>
            <a:endParaRPr lang="es-AR" dirty="0"/>
          </a:p>
        </p:txBody>
      </p:sp>
    </p:spTree>
    <p:extLst>
      <p:ext uri="{BB962C8B-B14F-4D97-AF65-F5344CB8AC3E}">
        <p14:creationId xmlns:p14="http://schemas.microsoft.com/office/powerpoint/2010/main" val="1014047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6399212" y="5883275"/>
            <a:ext cx="914400" cy="365125"/>
          </a:xfrm>
        </p:spPr>
        <p:txBody>
          <a:bodyPr/>
          <a:lstStyle/>
          <a:p>
            <a:fld id="{014F3BE0-B841-43B8-BB67-B5F584C86A01}" type="datetimeFigureOut">
              <a:rPr lang="es-AR" smtClean="0"/>
              <a:t>29/1/2024</a:t>
            </a:fld>
            <a:endParaRPr lang="es-AR" dirty="0"/>
          </a:p>
        </p:txBody>
      </p:sp>
      <p:sp>
        <p:nvSpPr>
          <p:cNvPr id="6" name="Footer Placeholder 5"/>
          <p:cNvSpPr>
            <a:spLocks noGrp="1"/>
          </p:cNvSpPr>
          <p:nvPr>
            <p:ph type="ftr" sz="quarter" idx="11"/>
          </p:nvPr>
        </p:nvSpPr>
        <p:spPr>
          <a:xfrm>
            <a:off x="1141412" y="5883275"/>
            <a:ext cx="5105400" cy="365125"/>
          </a:xfrm>
        </p:spPr>
        <p:txBody>
          <a:bodyPr/>
          <a:lstStyle/>
          <a:p>
            <a:endParaRPr lang="es-AR" dirty="0"/>
          </a:p>
        </p:txBody>
      </p:sp>
      <p:sp>
        <p:nvSpPr>
          <p:cNvPr id="7" name="Slide Number Placeholder 6"/>
          <p:cNvSpPr>
            <a:spLocks noGrp="1"/>
          </p:cNvSpPr>
          <p:nvPr>
            <p:ph type="sldNum" sz="quarter" idx="12"/>
          </p:nvPr>
        </p:nvSpPr>
        <p:spPr>
          <a:xfrm>
            <a:off x="10742612" y="5883275"/>
            <a:ext cx="322567" cy="365125"/>
          </a:xfrm>
        </p:spPr>
        <p:txBody>
          <a:bodyPr/>
          <a:lstStyle/>
          <a:p>
            <a:fld id="{CC8DB3A6-2166-4FEF-BAE4-3AC6829E891C}" type="slidenum">
              <a:rPr lang="es-AR" smtClean="0"/>
              <a:t>‹Nº›</a:t>
            </a:fld>
            <a:endParaRPr lang="es-AR" dirty="0"/>
          </a:p>
        </p:txBody>
      </p:sp>
    </p:spTree>
    <p:extLst>
      <p:ext uri="{BB962C8B-B14F-4D97-AF65-F5344CB8AC3E}">
        <p14:creationId xmlns:p14="http://schemas.microsoft.com/office/powerpoint/2010/main" val="3001620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14F3BE0-B841-43B8-BB67-B5F584C86A01}" type="datetimeFigureOut">
              <a:rPr lang="es-AR" smtClean="0"/>
              <a:t>29/1/2024</a:t>
            </a:fld>
            <a:endParaRPr lang="es-AR"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s-AR"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C8DB3A6-2166-4FEF-BAE4-3AC6829E891C}" type="slidenum">
              <a:rPr lang="es-AR" smtClean="0"/>
              <a:t>‹Nº›</a:t>
            </a:fld>
            <a:endParaRPr lang="es-AR" dirty="0"/>
          </a:p>
        </p:txBody>
      </p:sp>
    </p:spTree>
    <p:extLst>
      <p:ext uri="{BB962C8B-B14F-4D97-AF65-F5344CB8AC3E}">
        <p14:creationId xmlns:p14="http://schemas.microsoft.com/office/powerpoint/2010/main" val="13989283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jpg"/><Relationship Id="rId2" Type="http://schemas.openxmlformats.org/officeDocument/2006/relationships/image" Target="../media/image28.jp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0BEEC6-F6B1-042F-4B22-D87963CC1E71}"/>
              </a:ext>
            </a:extLst>
          </p:cNvPr>
          <p:cNvSpPr>
            <a:spLocks noGrp="1"/>
          </p:cNvSpPr>
          <p:nvPr>
            <p:ph type="ctrTitle"/>
          </p:nvPr>
        </p:nvSpPr>
        <p:spPr>
          <a:xfrm>
            <a:off x="1524000" y="1126671"/>
            <a:ext cx="9144000" cy="2057400"/>
          </a:xfrm>
        </p:spPr>
        <p:txBody>
          <a:bodyPr>
            <a:normAutofit fontScale="90000"/>
          </a:bodyPr>
          <a:lstStyle/>
          <a:p>
            <a:r>
              <a:rPr lang="es-AR" sz="6600" b="1" dirty="0">
                <a:solidFill>
                  <a:srgbClr val="00B050"/>
                </a:solidFill>
                <a:effectLst>
                  <a:outerShdw blurRad="38100" dist="38100" dir="2700000" algn="tl">
                    <a:srgbClr val="000000">
                      <a:alpha val="43137"/>
                    </a:srgbClr>
                  </a:outerShdw>
                </a:effectLst>
                <a:latin typeface="Algerian" panose="04020705040A02060702" pitchFamily="82" charset="0"/>
              </a:rPr>
              <a:t>Credit Score Classifier</a:t>
            </a:r>
          </a:p>
        </p:txBody>
      </p:sp>
      <p:sp>
        <p:nvSpPr>
          <p:cNvPr id="3" name="Subtítulo 2">
            <a:extLst>
              <a:ext uri="{FF2B5EF4-FFF2-40B4-BE49-F238E27FC236}">
                <a16:creationId xmlns:a16="http://schemas.microsoft.com/office/drawing/2014/main" id="{F8CC2C59-836C-DD36-4EDD-20EBAD9A8133}"/>
              </a:ext>
            </a:extLst>
          </p:cNvPr>
          <p:cNvSpPr>
            <a:spLocks noGrp="1"/>
          </p:cNvSpPr>
          <p:nvPr>
            <p:ph type="subTitle" idx="1"/>
          </p:nvPr>
        </p:nvSpPr>
        <p:spPr/>
        <p:txBody>
          <a:bodyPr>
            <a:normAutofit/>
          </a:bodyPr>
          <a:lstStyle/>
          <a:p>
            <a:r>
              <a:rPr lang="es-ES" b="0" i="0" dirty="0">
                <a:effectLst>
                  <a:outerShdw blurRad="38100" dist="38100" dir="2700000" algn="tl">
                    <a:srgbClr val="000000">
                      <a:alpha val="43137"/>
                    </a:srgbClr>
                  </a:outerShdw>
                </a:effectLst>
                <a:latin typeface="Comic Sans MS" panose="030F0702030302020204" pitchFamily="66" charset="0"/>
              </a:rPr>
              <a:t>Dada la información de crédito de una persona.</a:t>
            </a:r>
          </a:p>
          <a:p>
            <a:r>
              <a:rPr lang="es-ES" dirty="0">
                <a:effectLst>
                  <a:glow rad="38100">
                    <a:schemeClr val="bg1">
                      <a:lumMod val="50000"/>
                      <a:lumOff val="50000"/>
                      <a:alpha val="20000"/>
                    </a:schemeClr>
                  </a:glow>
                  <a:outerShdw blurRad="38100" dist="38100" dir="2700000" algn="tl" rotWithShape="0">
                    <a:srgbClr val="000000">
                      <a:alpha val="43137"/>
                    </a:srgbClr>
                  </a:outerShdw>
                </a:effectLst>
                <a:latin typeface="Comic Sans MS" panose="030F0702030302020204" pitchFamily="66" charset="0"/>
              </a:rPr>
              <a:t>¿E</a:t>
            </a:r>
            <a:r>
              <a:rPr lang="es-ES" b="0" i="0" dirty="0">
                <a:effectLst>
                  <a:outerShdw blurRad="38100" dist="38100" dir="2700000" algn="tl">
                    <a:srgbClr val="000000">
                      <a:alpha val="43137"/>
                    </a:srgbClr>
                  </a:outerShdw>
                </a:effectLst>
                <a:latin typeface="Comic Sans MS" panose="030F0702030302020204" pitchFamily="66" charset="0"/>
              </a:rPr>
              <a:t>s posible predecir la puntuación de crédito de un individuo?</a:t>
            </a:r>
          </a:p>
          <a:p>
            <a:endParaRPr lang="es-ES" dirty="0">
              <a:effectLst>
                <a:glow rad="38100">
                  <a:schemeClr val="bg1">
                    <a:lumMod val="50000"/>
                    <a:lumOff val="50000"/>
                    <a:alpha val="20000"/>
                  </a:schemeClr>
                </a:glow>
                <a:outerShdw blurRad="38100" dist="38100" dir="2700000" algn="tl" rotWithShape="0">
                  <a:srgbClr val="000000">
                    <a:alpha val="43137"/>
                  </a:srgbClr>
                </a:outerShdw>
              </a:effectLst>
              <a:latin typeface="Comic Sans MS" panose="030F0702030302020204" pitchFamily="66" charset="0"/>
            </a:endParaRPr>
          </a:p>
          <a:p>
            <a:r>
              <a:rPr lang="es-ES" dirty="0">
                <a:effectLst>
                  <a:glow rad="38100">
                    <a:schemeClr val="bg1">
                      <a:lumMod val="50000"/>
                      <a:lumOff val="50000"/>
                      <a:alpha val="20000"/>
                    </a:schemeClr>
                  </a:glow>
                  <a:outerShdw blurRad="38100" dist="38100" dir="2700000" algn="tl" rotWithShape="0">
                    <a:srgbClr val="000000">
                      <a:alpha val="43137"/>
                    </a:srgbClr>
                  </a:outerShdw>
                </a:effectLst>
                <a:latin typeface="Comic Sans MS" panose="030F0702030302020204" pitchFamily="66" charset="0"/>
              </a:rPr>
              <a:t>Autor: Leonardo Esteban Stazi</a:t>
            </a:r>
            <a:endParaRPr lang="es-AR" dirty="0">
              <a:effectLst>
                <a:glow rad="38100">
                  <a:schemeClr val="bg1">
                    <a:lumMod val="50000"/>
                    <a:lumOff val="50000"/>
                    <a:alpha val="20000"/>
                  </a:schemeClr>
                </a:glow>
                <a:outerShdw blurRad="38100" dist="38100" dir="2700000" algn="tl" rotWithShape="0">
                  <a:srgbClr val="000000">
                    <a:alpha val="43137"/>
                  </a:srgbClr>
                </a:outerShdw>
              </a:effectLst>
              <a:latin typeface="Comic Sans MS" panose="030F0702030302020204" pitchFamily="66" charset="0"/>
            </a:endParaRPr>
          </a:p>
        </p:txBody>
      </p:sp>
    </p:spTree>
    <p:extLst>
      <p:ext uri="{BB962C8B-B14F-4D97-AF65-F5344CB8AC3E}">
        <p14:creationId xmlns:p14="http://schemas.microsoft.com/office/powerpoint/2010/main" val="308914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FA85104-F387-8C19-3727-FB2561C9E3B3}"/>
              </a:ext>
            </a:extLst>
          </p:cNvPr>
          <p:cNvSpPr>
            <a:spLocks noGrp="1"/>
          </p:cNvSpPr>
          <p:nvPr>
            <p:ph type="title"/>
          </p:nvPr>
        </p:nvSpPr>
        <p:spPr>
          <a:xfrm>
            <a:off x="6096000" y="465440"/>
            <a:ext cx="5435760" cy="1779814"/>
          </a:xfrm>
        </p:spPr>
        <p:txBody>
          <a:bodyPr vert="horz" lIns="91440" tIns="45720" rIns="91440" bIns="45720" rtlCol="0" anchor="ctr">
            <a:normAutofit/>
          </a:bodyPr>
          <a:lstStyle/>
          <a:p>
            <a:pPr algn="ctr">
              <a:lnSpc>
                <a:spcPct val="90000"/>
              </a:lnSpc>
            </a:pPr>
            <a:r>
              <a:rPr lang="en-US" sz="2700" b="0" i="0" dirty="0">
                <a:solidFill>
                  <a:srgbClr val="00B050"/>
                </a:solidFill>
                <a:latin typeface="Comic Sans MS" panose="030F0702030302020204" pitchFamily="66" charset="0"/>
              </a:rPr>
              <a:t>¿</a:t>
            </a:r>
            <a:r>
              <a:rPr lang="es-AR" sz="2700" dirty="0">
                <a:solidFill>
                  <a:srgbClr val="00B050"/>
                </a:solidFill>
                <a:latin typeface="Comic Sans MS" panose="030F0702030302020204" pitchFamily="66" charset="0"/>
              </a:rPr>
              <a:t>Cómo se distribuye el ingreso y puntaje por profesión</a:t>
            </a:r>
            <a:r>
              <a:rPr lang="en-US" sz="2700" b="0" i="0" dirty="0">
                <a:solidFill>
                  <a:srgbClr val="00B050"/>
                </a:solidFill>
                <a:latin typeface="Comic Sans MS" panose="030F0702030302020204" pitchFamily="66" charset="0"/>
              </a:rPr>
              <a:t>?</a:t>
            </a:r>
            <a:endParaRPr lang="en-US" sz="2700" dirty="0">
              <a:latin typeface="Comic Sans MS" panose="030F0702030302020204" pitchFamily="66" charset="0"/>
            </a:endParaRPr>
          </a:p>
        </p:txBody>
      </p:sp>
      <p:pic>
        <p:nvPicPr>
          <p:cNvPr id="9" name="Marcador de contenido 7">
            <a:extLst>
              <a:ext uri="{FF2B5EF4-FFF2-40B4-BE49-F238E27FC236}">
                <a16:creationId xmlns:a16="http://schemas.microsoft.com/office/drawing/2014/main" id="{74C8D187-4C6B-8D6F-1B10-DF7A12231E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0240" y="4042560"/>
            <a:ext cx="11032996" cy="2256641"/>
          </a:xfrm>
          <a:custGeom>
            <a:avLst/>
            <a:gdLst/>
            <a:ahLst/>
            <a:cxnLst/>
            <a:rect l="l" t="t" r="r" b="b"/>
            <a:pathLst>
              <a:path w="3416888" h="2057399">
                <a:moveTo>
                  <a:pt x="120172" y="0"/>
                </a:moveTo>
                <a:lnTo>
                  <a:pt x="3296716" y="0"/>
                </a:lnTo>
                <a:cubicBezTo>
                  <a:pt x="3363085" y="0"/>
                  <a:pt x="3416888" y="53803"/>
                  <a:pt x="3416888" y="120172"/>
                </a:cubicBezTo>
                <a:lnTo>
                  <a:pt x="3416888" y="2057399"/>
                </a:lnTo>
                <a:lnTo>
                  <a:pt x="0" y="2057399"/>
                </a:lnTo>
                <a:lnTo>
                  <a:pt x="0" y="120172"/>
                </a:lnTo>
                <a:cubicBezTo>
                  <a:pt x="0" y="53803"/>
                  <a:pt x="53803" y="0"/>
                  <a:pt x="120172" y="0"/>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pic>
        <p:nvPicPr>
          <p:cNvPr id="8" name="Marcador de contenido 7">
            <a:extLst>
              <a:ext uri="{FF2B5EF4-FFF2-40B4-BE49-F238E27FC236}">
                <a16:creationId xmlns:a16="http://schemas.microsoft.com/office/drawing/2014/main" id="{352D653A-7790-8DFE-2196-056511E5FB9E}"/>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p:blipFill>
        <p:spPr>
          <a:xfrm>
            <a:off x="660240" y="755402"/>
            <a:ext cx="5334160" cy="2763653"/>
          </a:xfrm>
          <a:custGeom>
            <a:avLst/>
            <a:gdLst/>
            <a:ahLst/>
            <a:cxnLst/>
            <a:rect l="l" t="t" r="r" b="b"/>
            <a:pathLst>
              <a:path w="3416888" h="3240120">
                <a:moveTo>
                  <a:pt x="0" y="0"/>
                </a:moveTo>
                <a:lnTo>
                  <a:pt x="3416888" y="0"/>
                </a:lnTo>
                <a:lnTo>
                  <a:pt x="3416888" y="3119948"/>
                </a:lnTo>
                <a:cubicBezTo>
                  <a:pt x="3416888" y="3186317"/>
                  <a:pt x="3363085" y="3240120"/>
                  <a:pt x="3296716" y="3240120"/>
                </a:cubicBezTo>
                <a:lnTo>
                  <a:pt x="120172" y="3240120"/>
                </a:lnTo>
                <a:cubicBezTo>
                  <a:pt x="53803" y="3240120"/>
                  <a:pt x="0" y="3186317"/>
                  <a:pt x="0" y="3119948"/>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6" name="Marcador de texto 5">
            <a:extLst>
              <a:ext uri="{FF2B5EF4-FFF2-40B4-BE49-F238E27FC236}">
                <a16:creationId xmlns:a16="http://schemas.microsoft.com/office/drawing/2014/main" id="{FA3242E8-3DF9-6032-42F4-277914863B7C}"/>
              </a:ext>
            </a:extLst>
          </p:cNvPr>
          <p:cNvSpPr>
            <a:spLocks noGrp="1"/>
          </p:cNvSpPr>
          <p:nvPr>
            <p:ph type="body" sz="half" idx="2"/>
          </p:nvPr>
        </p:nvSpPr>
        <p:spPr>
          <a:xfrm>
            <a:off x="6257476" y="1975300"/>
            <a:ext cx="5435760" cy="1846367"/>
          </a:xfrm>
        </p:spPr>
        <p:txBody>
          <a:bodyPr vert="horz" lIns="91440" tIns="45720" rIns="91440" bIns="45720" rtlCol="0" anchor="ctr">
            <a:normAutofit/>
          </a:bodyPr>
          <a:lstStyle/>
          <a:p>
            <a:pPr>
              <a:lnSpc>
                <a:spcPct val="90000"/>
              </a:lnSpc>
            </a:pPr>
            <a:r>
              <a:rPr lang="es-ES" b="0" i="0" dirty="0">
                <a:solidFill>
                  <a:srgbClr val="00B050"/>
                </a:solidFill>
                <a:effectLst>
                  <a:outerShdw blurRad="38100" dist="38100" dir="2700000" algn="tl">
                    <a:srgbClr val="000000">
                      <a:alpha val="43137"/>
                    </a:srgbClr>
                  </a:outerShdw>
                </a:effectLst>
                <a:latin typeface="Comic Sans MS" panose="030F0702030302020204" pitchFamily="66" charset="0"/>
              </a:rPr>
              <a:t>Las profesiónes y sus ingresos nos ayudan a detectar a que clientes apuntar a la hora de otorgar credito. Podemos observar que no hay una clara diferencia en cómo se distribuyen los salarios entre las diferentes profesiones. Por lo que no podemos deducir de que haya un efecto en los diferénte trabajos en el puntaje de crédito.</a:t>
            </a:r>
            <a:endParaRPr lang="en-US" b="0" i="0" dirty="0">
              <a:solidFill>
                <a:srgbClr val="00B050"/>
              </a:solidFill>
              <a:effectLst>
                <a:outerShdw blurRad="38100" dist="38100" dir="2700000" algn="tl">
                  <a:srgbClr val="000000">
                    <a:alpha val="43137"/>
                  </a:srgbClr>
                </a:outerShdw>
              </a:effectLst>
              <a:latin typeface="Comic Sans MS" panose="030F0702030302020204" pitchFamily="66" charset="0"/>
            </a:endParaRPr>
          </a:p>
        </p:txBody>
      </p:sp>
    </p:spTree>
    <p:extLst>
      <p:ext uri="{BB962C8B-B14F-4D97-AF65-F5344CB8AC3E}">
        <p14:creationId xmlns:p14="http://schemas.microsoft.com/office/powerpoint/2010/main" val="2377952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FA85104-F387-8C19-3727-FB2561C9E3B3}"/>
              </a:ext>
            </a:extLst>
          </p:cNvPr>
          <p:cNvSpPr>
            <a:spLocks noGrp="1"/>
          </p:cNvSpPr>
          <p:nvPr>
            <p:ph type="title"/>
          </p:nvPr>
        </p:nvSpPr>
        <p:spPr>
          <a:xfrm>
            <a:off x="6096000" y="718457"/>
            <a:ext cx="5435760" cy="1779814"/>
          </a:xfrm>
        </p:spPr>
        <p:txBody>
          <a:bodyPr vert="horz" lIns="91440" tIns="45720" rIns="91440" bIns="45720" rtlCol="0" anchor="ctr">
            <a:normAutofit/>
          </a:bodyPr>
          <a:lstStyle/>
          <a:p>
            <a:pPr algn="ctr">
              <a:lnSpc>
                <a:spcPct val="90000"/>
              </a:lnSpc>
            </a:pPr>
            <a:r>
              <a:rPr lang="en-US" sz="2700" b="0" i="0" dirty="0">
                <a:solidFill>
                  <a:srgbClr val="00B050"/>
                </a:solidFill>
                <a:latin typeface="Comic Sans MS" panose="030F0702030302020204" pitchFamily="66" charset="0"/>
              </a:rPr>
              <a:t>¿</a:t>
            </a:r>
            <a:r>
              <a:rPr lang="es-AR" sz="2700" b="0" i="0" dirty="0">
                <a:solidFill>
                  <a:srgbClr val="00B050"/>
                </a:solidFill>
                <a:latin typeface="Comic Sans MS" panose="030F0702030302020204" pitchFamily="66" charset="0"/>
              </a:rPr>
              <a:t>Cómo</a:t>
            </a:r>
            <a:r>
              <a:rPr lang="en-US" sz="2700" b="0" i="0" dirty="0">
                <a:solidFill>
                  <a:srgbClr val="00B050"/>
                </a:solidFill>
                <a:latin typeface="Comic Sans MS" panose="030F0702030302020204" pitchFamily="66" charset="0"/>
              </a:rPr>
              <a:t> se distribuye el puntaje de crédito por los diferentes grupos etarios y sus ingresos?</a:t>
            </a:r>
            <a:endParaRPr lang="en-US" sz="2700" dirty="0">
              <a:latin typeface="Comic Sans MS" panose="030F0702030302020204" pitchFamily="66" charset="0"/>
            </a:endParaRPr>
          </a:p>
        </p:txBody>
      </p:sp>
      <p:pic>
        <p:nvPicPr>
          <p:cNvPr id="9" name="Marcador de contenido 7">
            <a:extLst>
              <a:ext uri="{FF2B5EF4-FFF2-40B4-BE49-F238E27FC236}">
                <a16:creationId xmlns:a16="http://schemas.microsoft.com/office/drawing/2014/main" id="{74C8D187-4C6B-8D6F-1B10-DF7A12231E11}"/>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660240" y="609599"/>
            <a:ext cx="4813096" cy="2586183"/>
          </a:xfrm>
          <a:custGeom>
            <a:avLst/>
            <a:gdLst/>
            <a:ahLst/>
            <a:cxnLst/>
            <a:rect l="l" t="t" r="r" b="b"/>
            <a:pathLst>
              <a:path w="3416888" h="2057399">
                <a:moveTo>
                  <a:pt x="120172" y="0"/>
                </a:moveTo>
                <a:lnTo>
                  <a:pt x="3296716" y="0"/>
                </a:lnTo>
                <a:cubicBezTo>
                  <a:pt x="3363085" y="0"/>
                  <a:pt x="3416888" y="53803"/>
                  <a:pt x="3416888" y="120172"/>
                </a:cubicBezTo>
                <a:lnTo>
                  <a:pt x="3416888" y="2057399"/>
                </a:lnTo>
                <a:lnTo>
                  <a:pt x="0" y="2057399"/>
                </a:lnTo>
                <a:lnTo>
                  <a:pt x="0" y="120172"/>
                </a:lnTo>
                <a:cubicBezTo>
                  <a:pt x="0" y="53803"/>
                  <a:pt x="53803" y="0"/>
                  <a:pt x="120172" y="0"/>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pic>
        <p:nvPicPr>
          <p:cNvPr id="8" name="Marcador de contenido 7" descr="Gráfico, Gráfico de barras&#10;&#10;Descripción generada automáticamente">
            <a:extLst>
              <a:ext uri="{FF2B5EF4-FFF2-40B4-BE49-F238E27FC236}">
                <a16:creationId xmlns:a16="http://schemas.microsoft.com/office/drawing/2014/main" id="{352D653A-7790-8DFE-2196-056511E5FB9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60240" y="3308742"/>
            <a:ext cx="4813095" cy="2586183"/>
          </a:xfrm>
          <a:custGeom>
            <a:avLst/>
            <a:gdLst/>
            <a:ahLst/>
            <a:cxnLst/>
            <a:rect l="l" t="t" r="r" b="b"/>
            <a:pathLst>
              <a:path w="3416888" h="3240120">
                <a:moveTo>
                  <a:pt x="0" y="0"/>
                </a:moveTo>
                <a:lnTo>
                  <a:pt x="3416888" y="0"/>
                </a:lnTo>
                <a:lnTo>
                  <a:pt x="3416888" y="3119948"/>
                </a:lnTo>
                <a:cubicBezTo>
                  <a:pt x="3416888" y="3186317"/>
                  <a:pt x="3363085" y="3240120"/>
                  <a:pt x="3296716" y="3240120"/>
                </a:cubicBezTo>
                <a:lnTo>
                  <a:pt x="120172" y="3240120"/>
                </a:lnTo>
                <a:cubicBezTo>
                  <a:pt x="53803" y="3240120"/>
                  <a:pt x="0" y="3186317"/>
                  <a:pt x="0" y="3119948"/>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6" name="Marcador de texto 5">
            <a:extLst>
              <a:ext uri="{FF2B5EF4-FFF2-40B4-BE49-F238E27FC236}">
                <a16:creationId xmlns:a16="http://schemas.microsoft.com/office/drawing/2014/main" id="{FA3242E8-3DF9-6032-42F4-277914863B7C}"/>
              </a:ext>
            </a:extLst>
          </p:cNvPr>
          <p:cNvSpPr>
            <a:spLocks noGrp="1"/>
          </p:cNvSpPr>
          <p:nvPr>
            <p:ph type="body" sz="half" idx="2"/>
          </p:nvPr>
        </p:nvSpPr>
        <p:spPr>
          <a:xfrm>
            <a:off x="6096000" y="2498271"/>
            <a:ext cx="5435760" cy="3564599"/>
          </a:xfrm>
        </p:spPr>
        <p:txBody>
          <a:bodyPr vert="horz" lIns="91440" tIns="45720" rIns="91440" bIns="45720" rtlCol="0" anchor="ctr">
            <a:normAutofit/>
          </a:bodyPr>
          <a:lstStyle/>
          <a:p>
            <a:pPr>
              <a:lnSpc>
                <a:spcPct val="90000"/>
              </a:lnSpc>
              <a:buFont typeface="Arial"/>
              <a:buChar char="•"/>
            </a:pPr>
            <a:r>
              <a:rPr lang="en-US" b="0" i="0" dirty="0">
                <a:solidFill>
                  <a:srgbClr val="00B050"/>
                </a:solidFill>
                <a:latin typeface="Comic Sans MS" panose="030F0702030302020204" pitchFamily="66" charset="0"/>
              </a:rPr>
              <a:t>Podemos observar que los adulos tienen un mejor puntaje de crédito, ya que sus carreras tienen una mayor estabilidad y un promedio de mayor ingreso, por lo que son mas confiables a la hora de pagar sus deudas. Los clientes con menor deuda por radio de ingreso tendrán un mayor puntaje de crédito.</a:t>
            </a:r>
          </a:p>
          <a:p>
            <a:pPr>
              <a:lnSpc>
                <a:spcPct val="90000"/>
              </a:lnSpc>
              <a:buFont typeface="Arial"/>
              <a:buChar char="•"/>
            </a:pPr>
            <a:r>
              <a:rPr lang="en-US" b="0" i="0" dirty="0">
                <a:solidFill>
                  <a:srgbClr val="00B050"/>
                </a:solidFill>
                <a:latin typeface="Comic Sans MS" panose="030F0702030302020204" pitchFamily="66" charset="0"/>
              </a:rPr>
              <a:t>También observamos que, en bajas edades, es mas alta la probabilidad de obtener un bajo puntaje de crédito, cuanto mas bajo el ingreso, igual su puntaje. Hay una correlacion entre edad y ingreso mensual.</a:t>
            </a:r>
          </a:p>
          <a:p>
            <a:pPr>
              <a:lnSpc>
                <a:spcPct val="90000"/>
              </a:lnSpc>
              <a:buFont typeface="Arial"/>
              <a:buChar char="•"/>
            </a:pPr>
            <a:r>
              <a:rPr lang="en-US" b="0" i="0" dirty="0">
                <a:solidFill>
                  <a:srgbClr val="00B050"/>
                </a:solidFill>
                <a:latin typeface="Comic Sans MS" panose="030F0702030302020204" pitchFamily="66" charset="0"/>
              </a:rPr>
              <a:t>Todo esto muestra que hay una correlación positiva entre la edad y el ingreso mensual con el puntaje de credito.</a:t>
            </a:r>
          </a:p>
        </p:txBody>
      </p:sp>
    </p:spTree>
    <p:extLst>
      <p:ext uri="{BB962C8B-B14F-4D97-AF65-F5344CB8AC3E}">
        <p14:creationId xmlns:p14="http://schemas.microsoft.com/office/powerpoint/2010/main" val="117417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FA85104-F387-8C19-3727-FB2561C9E3B3}"/>
              </a:ext>
            </a:extLst>
          </p:cNvPr>
          <p:cNvSpPr>
            <a:spLocks noGrp="1"/>
          </p:cNvSpPr>
          <p:nvPr>
            <p:ph type="title"/>
          </p:nvPr>
        </p:nvSpPr>
        <p:spPr>
          <a:xfrm>
            <a:off x="6096000" y="963075"/>
            <a:ext cx="5435760" cy="1779814"/>
          </a:xfrm>
        </p:spPr>
        <p:txBody>
          <a:bodyPr vert="horz" lIns="91440" tIns="45720" rIns="91440" bIns="45720" rtlCol="0" anchor="ctr">
            <a:normAutofit/>
          </a:bodyPr>
          <a:lstStyle/>
          <a:p>
            <a:pPr algn="ctr">
              <a:lnSpc>
                <a:spcPct val="90000"/>
              </a:lnSpc>
            </a:pPr>
            <a:r>
              <a:rPr lang="en-US" sz="2700" b="0" i="0" dirty="0">
                <a:solidFill>
                  <a:srgbClr val="00B050"/>
                </a:solidFill>
                <a:latin typeface="Comic Sans MS" panose="030F0702030302020204" pitchFamily="66" charset="0"/>
              </a:rPr>
              <a:t>¿</a:t>
            </a:r>
            <a:r>
              <a:rPr lang="es-AR" sz="2700" dirty="0">
                <a:solidFill>
                  <a:srgbClr val="00B050"/>
                </a:solidFill>
                <a:latin typeface="Comic Sans MS" panose="030F0702030302020204" pitchFamily="66" charset="0"/>
              </a:rPr>
              <a:t>Cómo se distribuyen las cuentas y tarjetas por el puntaje</a:t>
            </a:r>
            <a:r>
              <a:rPr lang="en-US" sz="2700" b="0" i="0" dirty="0">
                <a:solidFill>
                  <a:srgbClr val="00B050"/>
                </a:solidFill>
                <a:latin typeface="Comic Sans MS" panose="030F0702030302020204" pitchFamily="66" charset="0"/>
              </a:rPr>
              <a:t>?</a:t>
            </a:r>
            <a:endParaRPr lang="en-US" sz="2700" dirty="0">
              <a:latin typeface="Comic Sans MS" panose="030F0702030302020204" pitchFamily="66" charset="0"/>
            </a:endParaRPr>
          </a:p>
        </p:txBody>
      </p:sp>
      <p:pic>
        <p:nvPicPr>
          <p:cNvPr id="9" name="Marcador de contenido 7">
            <a:extLst>
              <a:ext uri="{FF2B5EF4-FFF2-40B4-BE49-F238E27FC236}">
                <a16:creationId xmlns:a16="http://schemas.microsoft.com/office/drawing/2014/main" id="{74C8D187-4C6B-8D6F-1B10-DF7A12231E1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60240" y="699416"/>
            <a:ext cx="4813096" cy="2406548"/>
          </a:xfrm>
          <a:custGeom>
            <a:avLst/>
            <a:gdLst/>
            <a:ahLst/>
            <a:cxnLst/>
            <a:rect l="l" t="t" r="r" b="b"/>
            <a:pathLst>
              <a:path w="3416888" h="2057399">
                <a:moveTo>
                  <a:pt x="120172" y="0"/>
                </a:moveTo>
                <a:lnTo>
                  <a:pt x="3296716" y="0"/>
                </a:lnTo>
                <a:cubicBezTo>
                  <a:pt x="3363085" y="0"/>
                  <a:pt x="3416888" y="53803"/>
                  <a:pt x="3416888" y="120172"/>
                </a:cubicBezTo>
                <a:lnTo>
                  <a:pt x="3416888" y="2057399"/>
                </a:lnTo>
                <a:lnTo>
                  <a:pt x="0" y="2057399"/>
                </a:lnTo>
                <a:lnTo>
                  <a:pt x="0" y="120172"/>
                </a:lnTo>
                <a:cubicBezTo>
                  <a:pt x="0" y="53803"/>
                  <a:pt x="53803" y="0"/>
                  <a:pt x="120172" y="0"/>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pic>
        <p:nvPicPr>
          <p:cNvPr id="8" name="Marcador de contenido 7">
            <a:extLst>
              <a:ext uri="{FF2B5EF4-FFF2-40B4-BE49-F238E27FC236}">
                <a16:creationId xmlns:a16="http://schemas.microsoft.com/office/drawing/2014/main" id="{352D653A-7790-8DFE-2196-056511E5FB9E}"/>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60240" y="3308742"/>
            <a:ext cx="4813095" cy="2586183"/>
          </a:xfrm>
          <a:custGeom>
            <a:avLst/>
            <a:gdLst/>
            <a:ahLst/>
            <a:cxnLst/>
            <a:rect l="l" t="t" r="r" b="b"/>
            <a:pathLst>
              <a:path w="3416888" h="3240120">
                <a:moveTo>
                  <a:pt x="0" y="0"/>
                </a:moveTo>
                <a:lnTo>
                  <a:pt x="3416888" y="0"/>
                </a:lnTo>
                <a:lnTo>
                  <a:pt x="3416888" y="3119948"/>
                </a:lnTo>
                <a:cubicBezTo>
                  <a:pt x="3416888" y="3186317"/>
                  <a:pt x="3363085" y="3240120"/>
                  <a:pt x="3296716" y="3240120"/>
                </a:cubicBezTo>
                <a:lnTo>
                  <a:pt x="120172" y="3240120"/>
                </a:lnTo>
                <a:cubicBezTo>
                  <a:pt x="53803" y="3240120"/>
                  <a:pt x="0" y="3186317"/>
                  <a:pt x="0" y="3119948"/>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6" name="Marcador de texto 5">
            <a:extLst>
              <a:ext uri="{FF2B5EF4-FFF2-40B4-BE49-F238E27FC236}">
                <a16:creationId xmlns:a16="http://schemas.microsoft.com/office/drawing/2014/main" id="{FA3242E8-3DF9-6032-42F4-277914863B7C}"/>
              </a:ext>
            </a:extLst>
          </p:cNvPr>
          <p:cNvSpPr>
            <a:spLocks noGrp="1"/>
          </p:cNvSpPr>
          <p:nvPr>
            <p:ph type="body" sz="half" idx="2"/>
          </p:nvPr>
        </p:nvSpPr>
        <p:spPr>
          <a:xfrm>
            <a:off x="6096000" y="2419927"/>
            <a:ext cx="5435760" cy="3474998"/>
          </a:xfrm>
        </p:spPr>
        <p:txBody>
          <a:bodyPr vert="horz" lIns="91440" tIns="45720" rIns="91440" bIns="45720" rtlCol="0" anchor="ctr">
            <a:normAutofit/>
          </a:bodyPr>
          <a:lstStyle/>
          <a:p>
            <a:pPr>
              <a:lnSpc>
                <a:spcPct val="90000"/>
              </a:lnSpc>
            </a:pPr>
            <a:r>
              <a:rPr lang="es-ES" b="0" i="0" dirty="0">
                <a:solidFill>
                  <a:srgbClr val="00B050"/>
                </a:solidFill>
                <a:effectLst>
                  <a:outerShdw blurRad="38100" dist="38100" dir="2700000" algn="tl">
                    <a:srgbClr val="000000">
                      <a:alpha val="43137"/>
                    </a:srgbClr>
                  </a:outerShdw>
                </a:effectLst>
                <a:latin typeface="Comic Sans MS" panose="030F0702030302020204" pitchFamily="66" charset="0"/>
              </a:rPr>
              <a:t>Podemos observar una correlación positiva entre ambas variables. La cantidad de tarjetas de crédito que un cliente posee puede ser riesgoso ya que manejar y controlarlas puede ser difícil, principalmente con las fechas de pago, y múltiples cuentas bancarias no siempre significan negativas para el puntaje de crédito, pero analizaremos su correlación positiva con otras variables.</a:t>
            </a:r>
          </a:p>
          <a:p>
            <a:pPr>
              <a:lnSpc>
                <a:spcPct val="90000"/>
              </a:lnSpc>
            </a:pPr>
            <a:r>
              <a:rPr lang="es-ES" b="0" i="0" dirty="0">
                <a:solidFill>
                  <a:srgbClr val="00B050"/>
                </a:solidFill>
                <a:effectLst>
                  <a:outerShdw blurRad="38100" dist="38100" dir="2700000" algn="tl">
                    <a:srgbClr val="000000">
                      <a:alpha val="43137"/>
                    </a:srgbClr>
                  </a:outerShdw>
                </a:effectLst>
                <a:latin typeface="Courier New" panose="02070309020205020404" pitchFamily="49" charset="0"/>
              </a:rPr>
              <a:t>Coeficiente de Pearson: 0.4424506071742491 </a:t>
            </a:r>
          </a:p>
          <a:p>
            <a:pPr>
              <a:lnSpc>
                <a:spcPct val="90000"/>
              </a:lnSpc>
            </a:pPr>
            <a:r>
              <a:rPr lang="es-ES" b="0" i="0" dirty="0">
                <a:solidFill>
                  <a:srgbClr val="00B050"/>
                </a:solidFill>
                <a:effectLst>
                  <a:outerShdw blurRad="38100" dist="38100" dir="2700000" algn="tl">
                    <a:srgbClr val="000000">
                      <a:alpha val="43137"/>
                    </a:srgbClr>
                  </a:outerShdw>
                </a:effectLst>
                <a:latin typeface="Courier New" panose="02070309020205020404" pitchFamily="49" charset="0"/>
              </a:rPr>
              <a:t>P-valor: 0.0</a:t>
            </a:r>
            <a:endParaRPr lang="en-US" b="0" i="0" dirty="0">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55217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FA85104-F387-8C19-3727-FB2561C9E3B3}"/>
              </a:ext>
            </a:extLst>
          </p:cNvPr>
          <p:cNvSpPr>
            <a:spLocks noGrp="1"/>
          </p:cNvSpPr>
          <p:nvPr>
            <p:ph type="title"/>
          </p:nvPr>
        </p:nvSpPr>
        <p:spPr>
          <a:xfrm>
            <a:off x="6012872" y="699416"/>
            <a:ext cx="5435760" cy="1779814"/>
          </a:xfrm>
        </p:spPr>
        <p:txBody>
          <a:bodyPr vert="horz" lIns="91440" tIns="45720" rIns="91440" bIns="45720" rtlCol="0" anchor="ctr">
            <a:normAutofit/>
          </a:bodyPr>
          <a:lstStyle/>
          <a:p>
            <a:pPr algn="ctr">
              <a:lnSpc>
                <a:spcPct val="90000"/>
              </a:lnSpc>
            </a:pPr>
            <a:r>
              <a:rPr lang="en-US" sz="2700" b="0" i="0" dirty="0">
                <a:solidFill>
                  <a:srgbClr val="00B050"/>
                </a:solidFill>
                <a:latin typeface="Comic Sans MS" panose="030F0702030302020204" pitchFamily="66" charset="0"/>
              </a:rPr>
              <a:t>¿Hay alguna relación entre las deudas y el puntaje de crédito?</a:t>
            </a:r>
            <a:endParaRPr lang="en-US" sz="2700" dirty="0">
              <a:latin typeface="Comic Sans MS" panose="030F0702030302020204" pitchFamily="66" charset="0"/>
            </a:endParaRPr>
          </a:p>
        </p:txBody>
      </p:sp>
      <p:pic>
        <p:nvPicPr>
          <p:cNvPr id="9" name="Marcador de contenido 7">
            <a:extLst>
              <a:ext uri="{FF2B5EF4-FFF2-40B4-BE49-F238E27FC236}">
                <a16:creationId xmlns:a16="http://schemas.microsoft.com/office/drawing/2014/main" id="{74C8D187-4C6B-8D6F-1B10-DF7A12231E1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60240" y="699416"/>
            <a:ext cx="4813096" cy="2406548"/>
          </a:xfrm>
          <a:custGeom>
            <a:avLst/>
            <a:gdLst/>
            <a:ahLst/>
            <a:cxnLst/>
            <a:rect l="l" t="t" r="r" b="b"/>
            <a:pathLst>
              <a:path w="3416888" h="2057399">
                <a:moveTo>
                  <a:pt x="120172" y="0"/>
                </a:moveTo>
                <a:lnTo>
                  <a:pt x="3296716" y="0"/>
                </a:lnTo>
                <a:cubicBezTo>
                  <a:pt x="3363085" y="0"/>
                  <a:pt x="3416888" y="53803"/>
                  <a:pt x="3416888" y="120172"/>
                </a:cubicBezTo>
                <a:lnTo>
                  <a:pt x="3416888" y="2057399"/>
                </a:lnTo>
                <a:lnTo>
                  <a:pt x="0" y="2057399"/>
                </a:lnTo>
                <a:lnTo>
                  <a:pt x="0" y="120172"/>
                </a:lnTo>
                <a:cubicBezTo>
                  <a:pt x="0" y="53803"/>
                  <a:pt x="53803" y="0"/>
                  <a:pt x="120172" y="0"/>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pic>
        <p:nvPicPr>
          <p:cNvPr id="8" name="Marcador de contenido 7">
            <a:extLst>
              <a:ext uri="{FF2B5EF4-FFF2-40B4-BE49-F238E27FC236}">
                <a16:creationId xmlns:a16="http://schemas.microsoft.com/office/drawing/2014/main" id="{352D653A-7790-8DFE-2196-056511E5FB9E}"/>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60240" y="3308742"/>
            <a:ext cx="4813095" cy="2586183"/>
          </a:xfrm>
          <a:custGeom>
            <a:avLst/>
            <a:gdLst/>
            <a:ahLst/>
            <a:cxnLst/>
            <a:rect l="l" t="t" r="r" b="b"/>
            <a:pathLst>
              <a:path w="3416888" h="3240120">
                <a:moveTo>
                  <a:pt x="0" y="0"/>
                </a:moveTo>
                <a:lnTo>
                  <a:pt x="3416888" y="0"/>
                </a:lnTo>
                <a:lnTo>
                  <a:pt x="3416888" y="3119948"/>
                </a:lnTo>
                <a:cubicBezTo>
                  <a:pt x="3416888" y="3186317"/>
                  <a:pt x="3363085" y="3240120"/>
                  <a:pt x="3296716" y="3240120"/>
                </a:cubicBezTo>
                <a:lnTo>
                  <a:pt x="120172" y="3240120"/>
                </a:lnTo>
                <a:cubicBezTo>
                  <a:pt x="53803" y="3240120"/>
                  <a:pt x="0" y="3186317"/>
                  <a:pt x="0" y="3119948"/>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6" name="Marcador de texto 5">
            <a:extLst>
              <a:ext uri="{FF2B5EF4-FFF2-40B4-BE49-F238E27FC236}">
                <a16:creationId xmlns:a16="http://schemas.microsoft.com/office/drawing/2014/main" id="{FA3242E8-3DF9-6032-42F4-277914863B7C}"/>
              </a:ext>
            </a:extLst>
          </p:cNvPr>
          <p:cNvSpPr>
            <a:spLocks noGrp="1"/>
          </p:cNvSpPr>
          <p:nvPr>
            <p:ph type="body" sz="half" idx="2"/>
          </p:nvPr>
        </p:nvSpPr>
        <p:spPr>
          <a:xfrm>
            <a:off x="6096000" y="2392136"/>
            <a:ext cx="5435760" cy="3502790"/>
          </a:xfrm>
        </p:spPr>
        <p:txBody>
          <a:bodyPr vert="horz" lIns="91440" tIns="45720" rIns="91440" bIns="45720" rtlCol="0" anchor="ctr">
            <a:normAutofit lnSpcReduction="10000"/>
          </a:bodyPr>
          <a:lstStyle/>
          <a:p>
            <a:pPr algn="l"/>
            <a:r>
              <a:rPr lang="es-ES" b="0" i="0" dirty="0">
                <a:solidFill>
                  <a:srgbClr val="00B050"/>
                </a:solidFill>
                <a:effectLst>
                  <a:outerShdw blurRad="38100" dist="38100" dir="2700000" algn="tl">
                    <a:srgbClr val="000000">
                      <a:alpha val="43137"/>
                    </a:srgbClr>
                  </a:outerShdw>
                </a:effectLst>
                <a:latin typeface="Comic Sans MS" panose="030F0702030302020204" pitchFamily="66" charset="0"/>
              </a:rPr>
              <a:t>Podemos observar una relación entre la cantidad de préstamos y la deuda pendiente de los clientes, donde hay una clara tendencia ascendente que indica una relación lineal entre las dos variables. Podemos observar una correlación positiva entre ambas variables.</a:t>
            </a:r>
          </a:p>
          <a:p>
            <a:pPr algn="l"/>
            <a:r>
              <a:rPr lang="es-ES" b="0" i="0" dirty="0">
                <a:solidFill>
                  <a:srgbClr val="00B050"/>
                </a:solidFill>
                <a:effectLst>
                  <a:outerShdw blurRad="38100" dist="38100" dir="2700000" algn="tl">
                    <a:srgbClr val="000000">
                      <a:alpha val="43137"/>
                    </a:srgbClr>
                  </a:outerShdw>
                </a:effectLst>
                <a:latin typeface="Comic Sans MS" panose="030F0702030302020204" pitchFamily="66" charset="0"/>
              </a:rPr>
              <a:t>La distribución de la deuda por puntaje de crédito tiene una clara correlación negativa, aunque encontramos un significativo número de Outliers para todos los grupos. Sería importante tratarlos más adelante.</a:t>
            </a:r>
          </a:p>
          <a:p>
            <a:pPr algn="l"/>
            <a:r>
              <a:rPr lang="es-ES" b="0" i="0" dirty="0">
                <a:solidFill>
                  <a:srgbClr val="00B050"/>
                </a:solidFill>
                <a:effectLst>
                  <a:outerShdw blurRad="38100" dist="38100" dir="2700000" algn="tl">
                    <a:srgbClr val="000000">
                      <a:alpha val="43137"/>
                    </a:srgbClr>
                  </a:outerShdw>
                </a:effectLst>
                <a:latin typeface="Courier New" panose="02070309020205020404" pitchFamily="49" charset="0"/>
              </a:rPr>
              <a:t>Coeficiente de Pearson: 0.6387126428488425 </a:t>
            </a:r>
          </a:p>
          <a:p>
            <a:pPr algn="l"/>
            <a:r>
              <a:rPr lang="es-ES" b="0" i="0" dirty="0">
                <a:solidFill>
                  <a:srgbClr val="00B050"/>
                </a:solidFill>
                <a:effectLst>
                  <a:outerShdw blurRad="38100" dist="38100" dir="2700000" algn="tl">
                    <a:srgbClr val="000000">
                      <a:alpha val="43137"/>
                    </a:srgbClr>
                  </a:outerShdw>
                </a:effectLst>
                <a:latin typeface="Courier New" panose="02070309020205020404" pitchFamily="49" charset="0"/>
              </a:rPr>
              <a:t>P-valor: 0.0</a:t>
            </a:r>
            <a:endParaRPr lang="es-ES" dirty="0">
              <a:solidFill>
                <a:srgbClr val="00B050"/>
              </a:solidFill>
              <a:effectLst>
                <a:outerShdw blurRad="38100" dist="38100" dir="2700000" algn="tl">
                  <a:srgbClr val="000000">
                    <a:alpha val="43137"/>
                  </a:srgbClr>
                </a:outerShdw>
              </a:effectLst>
              <a:latin typeface="Roboto" panose="02000000000000000000" pitchFamily="2" charset="0"/>
            </a:endParaRPr>
          </a:p>
        </p:txBody>
      </p:sp>
    </p:spTree>
    <p:extLst>
      <p:ext uri="{BB962C8B-B14F-4D97-AF65-F5344CB8AC3E}">
        <p14:creationId xmlns:p14="http://schemas.microsoft.com/office/powerpoint/2010/main" val="2333342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FA85104-F387-8C19-3727-FB2561C9E3B3}"/>
              </a:ext>
            </a:extLst>
          </p:cNvPr>
          <p:cNvSpPr>
            <a:spLocks noGrp="1"/>
          </p:cNvSpPr>
          <p:nvPr>
            <p:ph type="title"/>
          </p:nvPr>
        </p:nvSpPr>
        <p:spPr>
          <a:xfrm>
            <a:off x="6012872" y="699416"/>
            <a:ext cx="5435760" cy="1779814"/>
          </a:xfrm>
        </p:spPr>
        <p:txBody>
          <a:bodyPr vert="horz" lIns="91440" tIns="45720" rIns="91440" bIns="45720" rtlCol="0" anchor="ctr">
            <a:normAutofit/>
          </a:bodyPr>
          <a:lstStyle/>
          <a:p>
            <a:pPr algn="l"/>
            <a:r>
              <a:rPr lang="es-ES" sz="2000" b="0" i="0" dirty="0">
                <a:solidFill>
                  <a:srgbClr val="00B050"/>
                </a:solidFill>
                <a:effectLst>
                  <a:outerShdw blurRad="38100" dist="38100" dir="2700000" algn="tl">
                    <a:srgbClr val="000000">
                      <a:alpha val="43137"/>
                    </a:srgbClr>
                  </a:outerShdw>
                </a:effectLst>
                <a:latin typeface="Comic Sans MS" panose="030F0702030302020204" pitchFamily="66" charset="0"/>
              </a:rPr>
              <a:t>¿Cuánto influyen los pagos atrasados en el puntaje de crédito?</a:t>
            </a:r>
          </a:p>
        </p:txBody>
      </p:sp>
      <p:pic>
        <p:nvPicPr>
          <p:cNvPr id="9" name="Marcador de contenido 7">
            <a:extLst>
              <a:ext uri="{FF2B5EF4-FFF2-40B4-BE49-F238E27FC236}">
                <a16:creationId xmlns:a16="http://schemas.microsoft.com/office/drawing/2014/main" id="{74C8D187-4C6B-8D6F-1B10-DF7A12231E1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60240" y="699416"/>
            <a:ext cx="4813096" cy="2406548"/>
          </a:xfrm>
          <a:custGeom>
            <a:avLst/>
            <a:gdLst/>
            <a:ahLst/>
            <a:cxnLst/>
            <a:rect l="l" t="t" r="r" b="b"/>
            <a:pathLst>
              <a:path w="3416888" h="2057399">
                <a:moveTo>
                  <a:pt x="120172" y="0"/>
                </a:moveTo>
                <a:lnTo>
                  <a:pt x="3296716" y="0"/>
                </a:lnTo>
                <a:cubicBezTo>
                  <a:pt x="3363085" y="0"/>
                  <a:pt x="3416888" y="53803"/>
                  <a:pt x="3416888" y="120172"/>
                </a:cubicBezTo>
                <a:lnTo>
                  <a:pt x="3416888" y="2057399"/>
                </a:lnTo>
                <a:lnTo>
                  <a:pt x="0" y="2057399"/>
                </a:lnTo>
                <a:lnTo>
                  <a:pt x="0" y="120172"/>
                </a:lnTo>
                <a:cubicBezTo>
                  <a:pt x="0" y="53803"/>
                  <a:pt x="53803" y="0"/>
                  <a:pt x="120172" y="0"/>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pic>
        <p:nvPicPr>
          <p:cNvPr id="8" name="Marcador de contenido 7">
            <a:extLst>
              <a:ext uri="{FF2B5EF4-FFF2-40B4-BE49-F238E27FC236}">
                <a16:creationId xmlns:a16="http://schemas.microsoft.com/office/drawing/2014/main" id="{352D653A-7790-8DFE-2196-056511E5FB9E}"/>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60240" y="3308742"/>
            <a:ext cx="4813095" cy="2586183"/>
          </a:xfrm>
          <a:custGeom>
            <a:avLst/>
            <a:gdLst/>
            <a:ahLst/>
            <a:cxnLst/>
            <a:rect l="l" t="t" r="r" b="b"/>
            <a:pathLst>
              <a:path w="3416888" h="3240120">
                <a:moveTo>
                  <a:pt x="0" y="0"/>
                </a:moveTo>
                <a:lnTo>
                  <a:pt x="3416888" y="0"/>
                </a:lnTo>
                <a:lnTo>
                  <a:pt x="3416888" y="3119948"/>
                </a:lnTo>
                <a:cubicBezTo>
                  <a:pt x="3416888" y="3186317"/>
                  <a:pt x="3363085" y="3240120"/>
                  <a:pt x="3296716" y="3240120"/>
                </a:cubicBezTo>
                <a:lnTo>
                  <a:pt x="120172" y="3240120"/>
                </a:lnTo>
                <a:cubicBezTo>
                  <a:pt x="53803" y="3240120"/>
                  <a:pt x="0" y="3186317"/>
                  <a:pt x="0" y="3119948"/>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6" name="Marcador de texto 5">
            <a:extLst>
              <a:ext uri="{FF2B5EF4-FFF2-40B4-BE49-F238E27FC236}">
                <a16:creationId xmlns:a16="http://schemas.microsoft.com/office/drawing/2014/main" id="{FA3242E8-3DF9-6032-42F4-277914863B7C}"/>
              </a:ext>
            </a:extLst>
          </p:cNvPr>
          <p:cNvSpPr>
            <a:spLocks noGrp="1"/>
          </p:cNvSpPr>
          <p:nvPr>
            <p:ph type="body" sz="half" idx="2"/>
          </p:nvPr>
        </p:nvSpPr>
        <p:spPr>
          <a:xfrm>
            <a:off x="6096000" y="2392136"/>
            <a:ext cx="5435760" cy="3502790"/>
          </a:xfrm>
        </p:spPr>
        <p:txBody>
          <a:bodyPr vert="horz" lIns="91440" tIns="45720" rIns="91440" bIns="45720" rtlCol="0" anchor="ctr">
            <a:normAutofit/>
          </a:bodyPr>
          <a:lstStyle/>
          <a:p>
            <a:pPr algn="l"/>
            <a:r>
              <a:rPr lang="es-ES" b="0" i="0" dirty="0">
                <a:solidFill>
                  <a:srgbClr val="00B050"/>
                </a:solidFill>
                <a:effectLst>
                  <a:outerShdw blurRad="38100" dist="38100" dir="2700000" algn="tl">
                    <a:srgbClr val="000000">
                      <a:alpha val="43137"/>
                    </a:srgbClr>
                  </a:outerShdw>
                </a:effectLst>
                <a:latin typeface="Comic Sans MS" panose="030F0702030302020204" pitchFamily="66" charset="0"/>
              </a:rPr>
              <a:t>Encontramos que, como era de esperar, los pagos atrasados en más de un mes reducen el puntaje de crédito. Podemos ver un incremento gradual del puntaje bajo de crédito, cuantos más días y pagos atrasados tenemos. Estas variables son claramente influyentes en el puntaje de crédito.</a:t>
            </a:r>
          </a:p>
          <a:p>
            <a:pPr algn="l"/>
            <a:endParaRPr lang="es-ES" b="0" i="0" dirty="0">
              <a:solidFill>
                <a:srgbClr val="D5D5D5"/>
              </a:solidFill>
              <a:effectLst/>
              <a:latin typeface="Roboto" panose="02000000000000000000" pitchFamily="2" charset="0"/>
            </a:endParaRPr>
          </a:p>
          <a:p>
            <a:pPr algn="l"/>
            <a:r>
              <a:rPr lang="es-ES" b="0" i="0" dirty="0">
                <a:solidFill>
                  <a:srgbClr val="00B050"/>
                </a:solidFill>
                <a:effectLst>
                  <a:outerShdw blurRad="38100" dist="38100" dir="2700000" algn="tl">
                    <a:srgbClr val="000000">
                      <a:alpha val="43137"/>
                    </a:srgbClr>
                  </a:outerShdw>
                </a:effectLst>
                <a:latin typeface="Courier New" panose="02070309020205020404" pitchFamily="49" charset="0"/>
              </a:rPr>
              <a:t>Coeficiente de Pearson: 0.5556074191103137 </a:t>
            </a:r>
          </a:p>
          <a:p>
            <a:pPr algn="l"/>
            <a:r>
              <a:rPr lang="es-ES" b="0" i="0" dirty="0">
                <a:solidFill>
                  <a:srgbClr val="00B050"/>
                </a:solidFill>
                <a:effectLst>
                  <a:outerShdw blurRad="38100" dist="38100" dir="2700000" algn="tl">
                    <a:srgbClr val="000000">
                      <a:alpha val="43137"/>
                    </a:srgbClr>
                  </a:outerShdw>
                </a:effectLst>
                <a:latin typeface="Courier New" panose="02070309020205020404" pitchFamily="49" charset="0"/>
              </a:rPr>
              <a:t>P-valor: 0.0</a:t>
            </a:r>
            <a:endParaRPr lang="es-ES" dirty="0">
              <a:solidFill>
                <a:srgbClr val="00B050"/>
              </a:solidFill>
              <a:effectLst>
                <a:outerShdw blurRad="38100" dist="38100" dir="2700000" algn="tl">
                  <a:srgbClr val="000000">
                    <a:alpha val="43137"/>
                  </a:srgbClr>
                </a:outerShdw>
              </a:effectLst>
              <a:latin typeface="Roboto" panose="02000000000000000000" pitchFamily="2" charset="0"/>
            </a:endParaRPr>
          </a:p>
        </p:txBody>
      </p:sp>
    </p:spTree>
    <p:extLst>
      <p:ext uri="{BB962C8B-B14F-4D97-AF65-F5344CB8AC3E}">
        <p14:creationId xmlns:p14="http://schemas.microsoft.com/office/powerpoint/2010/main" val="2884572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22" name="Rectangle 13">
            <a:extLst>
              <a:ext uri="{FF2B5EF4-FFF2-40B4-BE49-F238E27FC236}">
                <a16:creationId xmlns:a16="http://schemas.microsoft.com/office/drawing/2014/main" id="{627A489C-467F-4767-A31F-D531A2F3F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 name="Título 3">
            <a:extLst>
              <a:ext uri="{FF2B5EF4-FFF2-40B4-BE49-F238E27FC236}">
                <a16:creationId xmlns:a16="http://schemas.microsoft.com/office/drawing/2014/main" id="{3FA85104-F387-8C19-3727-FB2561C9E3B3}"/>
              </a:ext>
            </a:extLst>
          </p:cNvPr>
          <p:cNvSpPr>
            <a:spLocks noGrp="1"/>
          </p:cNvSpPr>
          <p:nvPr>
            <p:ph type="title"/>
          </p:nvPr>
        </p:nvSpPr>
        <p:spPr>
          <a:xfrm>
            <a:off x="6568225" y="609600"/>
            <a:ext cx="4479186" cy="1905000"/>
          </a:xfrm>
        </p:spPr>
        <p:txBody>
          <a:bodyPr vert="horz" lIns="91440" tIns="45720" rIns="91440" bIns="45720" rtlCol="0" anchor="ctr">
            <a:normAutofit/>
          </a:bodyPr>
          <a:lstStyle/>
          <a:p>
            <a:pPr>
              <a:lnSpc>
                <a:spcPct val="90000"/>
              </a:lnSpc>
            </a:pPr>
            <a:r>
              <a:rPr lang="en-US" sz="2500" b="0" i="0" dirty="0">
                <a:solidFill>
                  <a:srgbClr val="00B050"/>
                </a:solidFill>
                <a:latin typeface="Comic Sans MS" panose="030F0702030302020204" pitchFamily="66" charset="0"/>
              </a:rPr>
              <a:t>¿Cuál es la distribución y la frecuencia de la utilización del crédito?</a:t>
            </a:r>
            <a:endParaRPr lang="en-US" sz="2500" dirty="0">
              <a:solidFill>
                <a:srgbClr val="00B050"/>
              </a:solidFill>
              <a:latin typeface="Comic Sans MS" panose="030F0702030302020204" pitchFamily="66" charset="0"/>
            </a:endParaRPr>
          </a:p>
        </p:txBody>
      </p:sp>
      <p:sp>
        <p:nvSpPr>
          <p:cNvPr id="23" name="Rectangle 15">
            <a:extLst>
              <a:ext uri="{FF2B5EF4-FFF2-40B4-BE49-F238E27FC236}">
                <a16:creationId xmlns:a16="http://schemas.microsoft.com/office/drawing/2014/main" id="{334E8C51-39FB-43A9-92A4-9B98A895C0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6" y="0"/>
            <a:ext cx="6093044" cy="6858000"/>
          </a:xfrm>
          <a:prstGeom prst="rect">
            <a:avLst/>
          </a:prstGeom>
          <a:solidFill>
            <a:schemeClr val="tx1"/>
          </a:solidFill>
          <a:ln>
            <a:noFill/>
          </a:ln>
          <a:effectLst>
            <a:innerShdw blurRad="63500" dist="127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pic>
        <p:nvPicPr>
          <p:cNvPr id="2" name="Marcador de contenido 7">
            <a:extLst>
              <a:ext uri="{FF2B5EF4-FFF2-40B4-BE49-F238E27FC236}">
                <a16:creationId xmlns:a16="http://schemas.microsoft.com/office/drawing/2014/main" id="{6A2A023F-C848-5297-7CA4-6DB8C436A769}"/>
              </a:ext>
            </a:extLst>
          </p:cNvPr>
          <p:cNvPicPr>
            <a:picLocks noChangeAspect="1"/>
          </p:cNvPicPr>
          <p:nvPr/>
        </p:nvPicPr>
        <p:blipFill>
          <a:blip r:embed="rId3">
            <a:extLst>
              <a:ext uri="{28A0092B-C50C-407E-A947-70E740481C1C}">
                <a14:useLocalDpi xmlns:a14="http://schemas.microsoft.com/office/drawing/2010/main" val="0"/>
              </a:ext>
            </a:extLst>
          </a:blip>
          <a:srcRect t="474" b="474"/>
          <a:stretch/>
        </p:blipFill>
        <p:spPr>
          <a:xfrm>
            <a:off x="249382" y="517236"/>
            <a:ext cx="2521608" cy="2346037"/>
          </a:xfrm>
          <a:prstGeom prst="rect">
            <a:avLst/>
          </a:prstGeom>
        </p:spPr>
      </p:pic>
      <p:sp useBgFill="1">
        <p:nvSpPr>
          <p:cNvPr id="24" name="Rectangle 17">
            <a:extLst>
              <a:ext uri="{FF2B5EF4-FFF2-40B4-BE49-F238E27FC236}">
                <a16:creationId xmlns:a16="http://schemas.microsoft.com/office/drawing/2014/main" id="{A54FA027-3542-41C5-ACA4-FF7BCB28F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528" y="0"/>
            <a:ext cx="91440" cy="33832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pic>
        <p:nvPicPr>
          <p:cNvPr id="9" name="Marcador de contenido 7">
            <a:extLst>
              <a:ext uri="{FF2B5EF4-FFF2-40B4-BE49-F238E27FC236}">
                <a16:creationId xmlns:a16="http://schemas.microsoft.com/office/drawing/2014/main" id="{74C8D187-4C6B-8D6F-1B10-DF7A12231E11}"/>
              </a:ext>
            </a:extLst>
          </p:cNvPr>
          <p:cNvPicPr>
            <a:picLocks noChangeAspect="1"/>
          </p:cNvPicPr>
          <p:nvPr/>
        </p:nvPicPr>
        <p:blipFill rotWithShape="1">
          <a:blip r:embed="rId4">
            <a:extLst>
              <a:ext uri="{28A0092B-C50C-407E-A947-70E740481C1C}">
                <a14:useLocalDpi xmlns:a14="http://schemas.microsoft.com/office/drawing/2010/main" val="0"/>
              </a:ext>
            </a:extLst>
          </a:blip>
          <a:srcRect l="17669" r="22916"/>
          <a:stretch/>
        </p:blipFill>
        <p:spPr>
          <a:xfrm>
            <a:off x="3418945" y="609600"/>
            <a:ext cx="2446145" cy="2253673"/>
          </a:xfrm>
          <a:prstGeom prst="rect">
            <a:avLst/>
          </a:prstGeom>
        </p:spPr>
      </p:pic>
      <p:sp useBgFill="1">
        <p:nvSpPr>
          <p:cNvPr id="25" name="Rectangle 19">
            <a:extLst>
              <a:ext uri="{FF2B5EF4-FFF2-40B4-BE49-F238E27FC236}">
                <a16:creationId xmlns:a16="http://schemas.microsoft.com/office/drawing/2014/main" id="{79DA9AF0-BC9B-4F8F-BE10-C3FF2ECA1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7" y="3383280"/>
            <a:ext cx="6096002"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pic>
        <p:nvPicPr>
          <p:cNvPr id="8" name="Marcador de contenido 7">
            <a:extLst>
              <a:ext uri="{FF2B5EF4-FFF2-40B4-BE49-F238E27FC236}">
                <a16:creationId xmlns:a16="http://schemas.microsoft.com/office/drawing/2014/main" id="{352D653A-7790-8DFE-2196-056511E5FB9E}"/>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l="3884" r="12706"/>
          <a:stretch/>
        </p:blipFill>
        <p:spPr>
          <a:xfrm>
            <a:off x="326157" y="3666836"/>
            <a:ext cx="5446184" cy="2937164"/>
          </a:xfrm>
          <a:prstGeom prst="rect">
            <a:avLst/>
          </a:prstGeom>
        </p:spPr>
      </p:pic>
      <p:sp>
        <p:nvSpPr>
          <p:cNvPr id="6" name="Marcador de texto 5">
            <a:extLst>
              <a:ext uri="{FF2B5EF4-FFF2-40B4-BE49-F238E27FC236}">
                <a16:creationId xmlns:a16="http://schemas.microsoft.com/office/drawing/2014/main" id="{FA3242E8-3DF9-6032-42F4-277914863B7C}"/>
              </a:ext>
            </a:extLst>
          </p:cNvPr>
          <p:cNvSpPr>
            <a:spLocks noGrp="1"/>
          </p:cNvSpPr>
          <p:nvPr>
            <p:ph type="body" sz="half" idx="2"/>
          </p:nvPr>
        </p:nvSpPr>
        <p:spPr>
          <a:xfrm>
            <a:off x="6568225" y="2666999"/>
            <a:ext cx="4875630" cy="3581401"/>
          </a:xfrm>
        </p:spPr>
        <p:txBody>
          <a:bodyPr vert="horz" lIns="91440" tIns="45720" rIns="91440" bIns="45720" rtlCol="0" anchor="ctr">
            <a:normAutofit/>
          </a:bodyPr>
          <a:lstStyle/>
          <a:p>
            <a:pPr>
              <a:lnSpc>
                <a:spcPct val="90000"/>
              </a:lnSpc>
            </a:pPr>
            <a:r>
              <a:rPr lang="en-US" sz="1400" b="0" i="0" dirty="0">
                <a:solidFill>
                  <a:srgbClr val="00B050"/>
                </a:solidFill>
                <a:latin typeface="Comic Sans MS" panose="030F0702030302020204" pitchFamily="66" charset="0"/>
              </a:rPr>
              <a:t>Podemos observar cómo se distribuyen los valores de utilización del crédito en el conjunto de datos. También podemos observar que </a:t>
            </a:r>
            <a:r>
              <a:rPr lang="en-US" sz="1400" dirty="0">
                <a:solidFill>
                  <a:srgbClr val="00B050"/>
                </a:solidFill>
                <a:latin typeface="Comic Sans MS" panose="030F0702030302020204" pitchFamily="66" charset="0"/>
              </a:rPr>
              <a:t>é</a:t>
            </a:r>
            <a:r>
              <a:rPr lang="en-US" sz="1400" b="0" i="0" dirty="0">
                <a:solidFill>
                  <a:srgbClr val="00B050"/>
                </a:solidFill>
                <a:latin typeface="Comic Sans MS" panose="030F0702030302020204" pitchFamily="66" charset="0"/>
              </a:rPr>
              <a:t>l ratio de utilización del crédito tiene una distribución pareja a lo largo del puntaje, cundo se esperaría una influencia negativa. Esto puede deberse a la responsabilidad de los clientes en como utilizan el crédito. </a:t>
            </a:r>
          </a:p>
          <a:p>
            <a:pPr>
              <a:lnSpc>
                <a:spcPct val="90000"/>
              </a:lnSpc>
            </a:pPr>
            <a:r>
              <a:rPr lang="en-US" sz="1400" b="0" i="0" dirty="0">
                <a:solidFill>
                  <a:srgbClr val="00B050"/>
                </a:solidFill>
                <a:latin typeface="Comic Sans MS" panose="030F0702030302020204" pitchFamily="66" charset="0"/>
              </a:rPr>
              <a:t>Una distribución con asimetría positiva. Los datos siguen una distribución normal y existe una baja concentración de los valores en torno a su media (Platicúrtica).</a:t>
            </a:r>
          </a:p>
          <a:p>
            <a:pPr>
              <a:lnSpc>
                <a:spcPct val="90000"/>
              </a:lnSpc>
              <a:buFont typeface="Arial"/>
              <a:buChar char="•"/>
            </a:pPr>
            <a:r>
              <a:rPr lang="en-US" sz="1400" b="0" i="0" dirty="0">
                <a:solidFill>
                  <a:srgbClr val="00B050"/>
                </a:solidFill>
                <a:latin typeface="Courier New" panose="02070309020205020404" pitchFamily="49" charset="0"/>
                <a:cs typeface="Courier New" panose="02070309020205020404" pitchFamily="49" charset="0"/>
              </a:rPr>
              <a:t>Curtosis: -0.9440360455266141 </a:t>
            </a:r>
          </a:p>
          <a:p>
            <a:pPr>
              <a:lnSpc>
                <a:spcPct val="90000"/>
              </a:lnSpc>
              <a:buFont typeface="Arial"/>
              <a:buChar char="•"/>
            </a:pPr>
            <a:r>
              <a:rPr lang="en-US" sz="1400" b="0" i="0" dirty="0">
                <a:solidFill>
                  <a:srgbClr val="00B050"/>
                </a:solidFill>
                <a:latin typeface="Courier New" panose="02070309020205020404" pitchFamily="49" charset="0"/>
                <a:cs typeface="Courier New" panose="02070309020205020404" pitchFamily="49" charset="0"/>
              </a:rPr>
              <a:t>Asimetría: 0.028616096885289787</a:t>
            </a:r>
          </a:p>
          <a:p>
            <a:pPr>
              <a:lnSpc>
                <a:spcPct val="90000"/>
              </a:lnSpc>
              <a:buFont typeface="Arial"/>
              <a:buChar char="•"/>
            </a:pPr>
            <a:r>
              <a:rPr lang="en-US" sz="1400" b="0" i="0" dirty="0">
                <a:solidFill>
                  <a:srgbClr val="00B050"/>
                </a:solidFill>
                <a:latin typeface="Courier New" panose="02070309020205020404" pitchFamily="49" charset="0"/>
                <a:cs typeface="Courier New" panose="02070309020205020404" pitchFamily="49" charset="0"/>
              </a:rPr>
              <a:t>Valor de p: 0.061303332448005676</a:t>
            </a:r>
          </a:p>
          <a:p>
            <a:pPr>
              <a:lnSpc>
                <a:spcPct val="90000"/>
              </a:lnSpc>
              <a:buFont typeface="Arial"/>
              <a:buChar char="•"/>
            </a:pPr>
            <a:endParaRPr lang="en-US" sz="1200" dirty="0"/>
          </a:p>
        </p:txBody>
      </p:sp>
    </p:spTree>
    <p:extLst>
      <p:ext uri="{BB962C8B-B14F-4D97-AF65-F5344CB8AC3E}">
        <p14:creationId xmlns:p14="http://schemas.microsoft.com/office/powerpoint/2010/main" val="200650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7A59776-5948-400C-9935-7464561E87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ítulo 3">
            <a:extLst>
              <a:ext uri="{FF2B5EF4-FFF2-40B4-BE49-F238E27FC236}">
                <a16:creationId xmlns:a16="http://schemas.microsoft.com/office/drawing/2014/main" id="{3FA85104-F387-8C19-3727-FB2561C9E3B3}"/>
              </a:ext>
            </a:extLst>
          </p:cNvPr>
          <p:cNvSpPr>
            <a:spLocks noGrp="1"/>
          </p:cNvSpPr>
          <p:nvPr>
            <p:ph type="title"/>
          </p:nvPr>
        </p:nvSpPr>
        <p:spPr>
          <a:xfrm>
            <a:off x="895353" y="609600"/>
            <a:ext cx="3108960" cy="2362610"/>
          </a:xfrm>
        </p:spPr>
        <p:txBody>
          <a:bodyPr vert="horz" lIns="91440" tIns="45720" rIns="91440" bIns="45720" rtlCol="0" anchor="ctr">
            <a:normAutofit/>
          </a:bodyPr>
          <a:lstStyle/>
          <a:p>
            <a:pPr>
              <a:lnSpc>
                <a:spcPct val="90000"/>
              </a:lnSpc>
            </a:pPr>
            <a:r>
              <a:rPr lang="en-US" sz="2600" b="0" i="0" dirty="0">
                <a:solidFill>
                  <a:srgbClr val="00B050"/>
                </a:solidFill>
                <a:latin typeface="Comic Sans MS" panose="030F0702030302020204" pitchFamily="66" charset="0"/>
              </a:rPr>
              <a:t>¿Influye el balance y las inversiones en el puntaje?</a:t>
            </a:r>
            <a:endParaRPr lang="en-US" sz="2600" dirty="0">
              <a:solidFill>
                <a:srgbClr val="00B050"/>
              </a:solidFill>
              <a:latin typeface="Comic Sans MS" panose="030F0702030302020204" pitchFamily="66" charset="0"/>
            </a:endParaRPr>
          </a:p>
        </p:txBody>
      </p:sp>
      <p:sp>
        <p:nvSpPr>
          <p:cNvPr id="6" name="Marcador de texto 5">
            <a:extLst>
              <a:ext uri="{FF2B5EF4-FFF2-40B4-BE49-F238E27FC236}">
                <a16:creationId xmlns:a16="http://schemas.microsoft.com/office/drawing/2014/main" id="{FA3242E8-3DF9-6032-42F4-277914863B7C}"/>
              </a:ext>
            </a:extLst>
          </p:cNvPr>
          <p:cNvSpPr>
            <a:spLocks noGrp="1"/>
          </p:cNvSpPr>
          <p:nvPr>
            <p:ph type="body" sz="half" idx="2"/>
          </p:nvPr>
        </p:nvSpPr>
        <p:spPr>
          <a:xfrm>
            <a:off x="4668064" y="451961"/>
            <a:ext cx="6628583" cy="2677887"/>
          </a:xfrm>
        </p:spPr>
        <p:txBody>
          <a:bodyPr vert="horz" lIns="91440" tIns="45720" rIns="91440" bIns="45720" rtlCol="0" anchor="ctr">
            <a:normAutofit/>
          </a:bodyPr>
          <a:lstStyle/>
          <a:p>
            <a:pPr>
              <a:lnSpc>
                <a:spcPct val="90000"/>
              </a:lnSpc>
            </a:pPr>
            <a:r>
              <a:rPr lang="es-ES" sz="1600" b="0" i="0" dirty="0">
                <a:solidFill>
                  <a:srgbClr val="00B050"/>
                </a:solidFill>
                <a:effectLst/>
                <a:latin typeface="Comic Sans MS" panose="030F0702030302020204" pitchFamily="66" charset="0"/>
              </a:rPr>
              <a:t>Podemos observar una clara relación entre las inversiones de los clientes y su balance mensual. En cuanto a su relación con el puntaje de crédito, podemos ver que es muy balanceada la clasificación para los tres tipos de puntaje, pero encontramos gran cantidad de outliers. Podemos decir que los balances o las inversiones que los clientes realizan no influyen en el puntaje de crédito.</a:t>
            </a:r>
          </a:p>
          <a:p>
            <a:pPr>
              <a:lnSpc>
                <a:spcPct val="90000"/>
              </a:lnSpc>
            </a:pPr>
            <a:r>
              <a:rPr lang="es-AR" sz="1600" b="0" i="0" dirty="0">
                <a:solidFill>
                  <a:srgbClr val="00B050"/>
                </a:solidFill>
                <a:effectLst>
                  <a:outerShdw blurRad="38100" dist="38100" dir="2700000" algn="tl">
                    <a:srgbClr val="000000">
                      <a:alpha val="43137"/>
                    </a:srgbClr>
                  </a:outerShdw>
                </a:effectLst>
                <a:latin typeface="Courier New" panose="02070309020205020404" pitchFamily="49" charset="0"/>
              </a:rPr>
              <a:t>Coeficiente de Pearson: 0.04688069065035289 </a:t>
            </a:r>
          </a:p>
          <a:p>
            <a:pPr>
              <a:lnSpc>
                <a:spcPct val="90000"/>
              </a:lnSpc>
            </a:pPr>
            <a:r>
              <a:rPr lang="es-AR" sz="1600" b="0" i="0" dirty="0">
                <a:solidFill>
                  <a:srgbClr val="00B050"/>
                </a:solidFill>
                <a:effectLst>
                  <a:outerShdw blurRad="38100" dist="38100" dir="2700000" algn="tl">
                    <a:srgbClr val="000000">
                      <a:alpha val="43137"/>
                    </a:srgbClr>
                  </a:outerShdw>
                </a:effectLst>
                <a:latin typeface="Courier New" panose="02070309020205020404" pitchFamily="49" charset="0"/>
              </a:rPr>
              <a:t>P-valor: 8.970801629030504e-50</a:t>
            </a:r>
            <a:endParaRPr lang="en-US" sz="1100" dirty="0">
              <a:solidFill>
                <a:srgbClr val="00B050"/>
              </a:solidFill>
              <a:effectLst>
                <a:outerShdw blurRad="38100" dist="38100" dir="2700000" algn="tl">
                  <a:srgbClr val="000000">
                    <a:alpha val="43137"/>
                  </a:srgbClr>
                </a:outerShdw>
              </a:effectLst>
            </a:endParaRPr>
          </a:p>
        </p:txBody>
      </p:sp>
      <p:pic>
        <p:nvPicPr>
          <p:cNvPr id="2" name="Marcador de contenido 7">
            <a:extLst>
              <a:ext uri="{FF2B5EF4-FFF2-40B4-BE49-F238E27FC236}">
                <a16:creationId xmlns:a16="http://schemas.microsoft.com/office/drawing/2014/main" id="{6A2A023F-C848-5297-7CA4-6DB8C436A769}"/>
              </a:ext>
            </a:extLst>
          </p:cNvPr>
          <p:cNvPicPr>
            <a:picLocks noChangeAspect="1"/>
          </p:cNvPicPr>
          <p:nvPr/>
        </p:nvPicPr>
        <p:blipFill rotWithShape="1">
          <a:blip r:embed="rId3">
            <a:extLst>
              <a:ext uri="{28A0092B-C50C-407E-A947-70E740481C1C}">
                <a14:useLocalDpi xmlns:a14="http://schemas.microsoft.com/office/drawing/2010/main" val="0"/>
              </a:ext>
            </a:extLst>
          </a:blip>
          <a:srcRect l="2710" r="20322"/>
          <a:stretch/>
        </p:blipFill>
        <p:spPr>
          <a:xfrm>
            <a:off x="365138" y="3225958"/>
            <a:ext cx="4090491" cy="2677887"/>
          </a:xfrm>
          <a:prstGeom prst="roundRect">
            <a:avLst>
              <a:gd name="adj" fmla="val 4380"/>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pic>
        <p:nvPicPr>
          <p:cNvPr id="8" name="Marcador de contenido 7">
            <a:extLst>
              <a:ext uri="{FF2B5EF4-FFF2-40B4-BE49-F238E27FC236}">
                <a16:creationId xmlns:a16="http://schemas.microsoft.com/office/drawing/2014/main" id="{352D653A-7790-8DFE-2196-056511E5FB9E}"/>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23578" r="443"/>
          <a:stretch/>
        </p:blipFill>
        <p:spPr>
          <a:xfrm>
            <a:off x="4668065" y="3225959"/>
            <a:ext cx="2600954" cy="2677887"/>
          </a:xfrm>
          <a:prstGeom prst="roundRect">
            <a:avLst>
              <a:gd name="adj" fmla="val 4380"/>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pic>
        <p:nvPicPr>
          <p:cNvPr id="9" name="Marcador de contenido 7">
            <a:extLst>
              <a:ext uri="{FF2B5EF4-FFF2-40B4-BE49-F238E27FC236}">
                <a16:creationId xmlns:a16="http://schemas.microsoft.com/office/drawing/2014/main" id="{74C8D187-4C6B-8D6F-1B10-DF7A12231E11}"/>
              </a:ext>
            </a:extLst>
          </p:cNvPr>
          <p:cNvPicPr>
            <a:picLocks noChangeAspect="1"/>
          </p:cNvPicPr>
          <p:nvPr/>
        </p:nvPicPr>
        <p:blipFill>
          <a:blip r:embed="rId5">
            <a:extLst>
              <a:ext uri="{28A0092B-C50C-407E-A947-70E740481C1C}">
                <a14:useLocalDpi xmlns:a14="http://schemas.microsoft.com/office/drawing/2010/main" val="0"/>
              </a:ext>
            </a:extLst>
          </a:blip>
          <a:srcRect t="3781" b="3781"/>
          <a:stretch/>
        </p:blipFill>
        <p:spPr>
          <a:xfrm>
            <a:off x="7481455" y="3225958"/>
            <a:ext cx="4345407" cy="2677887"/>
          </a:xfrm>
          <a:prstGeom prst="roundRect">
            <a:avLst>
              <a:gd name="adj" fmla="val 4380"/>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408874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FA85104-F387-8C19-3727-FB2561C9E3B3}"/>
              </a:ext>
            </a:extLst>
          </p:cNvPr>
          <p:cNvSpPr>
            <a:spLocks noGrp="1"/>
          </p:cNvSpPr>
          <p:nvPr>
            <p:ph type="title"/>
          </p:nvPr>
        </p:nvSpPr>
        <p:spPr>
          <a:xfrm>
            <a:off x="5170714" y="609600"/>
            <a:ext cx="6542315" cy="1905000"/>
          </a:xfrm>
        </p:spPr>
        <p:txBody>
          <a:bodyPr vert="horz" lIns="91440" tIns="45720" rIns="91440" bIns="45720" rtlCol="0" anchor="ctr">
            <a:normAutofit/>
          </a:bodyPr>
          <a:lstStyle/>
          <a:p>
            <a:pPr algn="l"/>
            <a:r>
              <a:rPr lang="es-ES" sz="2400" b="0" i="0" u="sng" dirty="0">
                <a:solidFill>
                  <a:srgbClr val="00B050"/>
                </a:solidFill>
                <a:effectLst/>
                <a:latin typeface="Comic Sans MS" panose="030F0702030302020204" pitchFamily="66" charset="0"/>
              </a:rPr>
              <a:t>¿Cuál es el comportamiento de pago de los clientes y cómo influye en el puntaje de crédito?</a:t>
            </a:r>
          </a:p>
        </p:txBody>
      </p:sp>
      <p:sp>
        <p:nvSpPr>
          <p:cNvPr id="6" name="Marcador de texto 5">
            <a:extLst>
              <a:ext uri="{FF2B5EF4-FFF2-40B4-BE49-F238E27FC236}">
                <a16:creationId xmlns:a16="http://schemas.microsoft.com/office/drawing/2014/main" id="{FA3242E8-3DF9-6032-42F4-277914863B7C}"/>
              </a:ext>
            </a:extLst>
          </p:cNvPr>
          <p:cNvSpPr>
            <a:spLocks noGrp="1"/>
          </p:cNvSpPr>
          <p:nvPr>
            <p:ph type="body" sz="half" idx="2"/>
          </p:nvPr>
        </p:nvSpPr>
        <p:spPr>
          <a:xfrm>
            <a:off x="751115" y="609600"/>
            <a:ext cx="3903181" cy="5725886"/>
          </a:xfrm>
        </p:spPr>
        <p:txBody>
          <a:bodyPr vert="horz" lIns="91440" tIns="45720" rIns="91440" bIns="45720" rtlCol="0" anchor="ctr">
            <a:normAutofit/>
          </a:bodyPr>
          <a:lstStyle/>
          <a:p>
            <a:r>
              <a:rPr lang="es-ES" b="0" i="0" dirty="0">
                <a:solidFill>
                  <a:srgbClr val="00B050"/>
                </a:solidFill>
                <a:effectLst>
                  <a:outerShdw blurRad="38100" dist="38100" dir="2700000" algn="tl">
                    <a:srgbClr val="000000">
                      <a:alpha val="43137"/>
                    </a:srgbClr>
                  </a:outerShdw>
                </a:effectLst>
                <a:latin typeface="Comic Sans MS" panose="030F0702030302020204" pitchFamily="66" charset="0"/>
              </a:rPr>
              <a:t>El pago mínimo puede ser un indicador de ingresos bajos y posibles deudas. Los clientes que pagan el mínimo mensual no suelen tener un puntaje de crédito bueno. El comportamiento de pago de un cliente puede indíca una pequeña mejora en el puntaje de crédito, pero no es tan influyente en el puntaje.</a:t>
            </a:r>
          </a:p>
          <a:p>
            <a:endParaRPr lang="es-ES" b="0" i="0" dirty="0">
              <a:solidFill>
                <a:srgbClr val="00B050"/>
              </a:solidFill>
              <a:effectLst>
                <a:outerShdw blurRad="38100" dist="38100" dir="2700000" algn="tl">
                  <a:srgbClr val="000000">
                    <a:alpha val="43137"/>
                  </a:srgbClr>
                </a:outerShdw>
              </a:effectLst>
              <a:latin typeface="Comic Sans MS" panose="030F0702030302020204" pitchFamily="66" charset="0"/>
            </a:endParaRPr>
          </a:p>
          <a:p>
            <a:pPr>
              <a:buFont typeface="Arial"/>
              <a:buChar char="•"/>
            </a:pPr>
            <a:r>
              <a:rPr lang="es-ES" sz="1400" b="0" i="0" dirty="0">
                <a:solidFill>
                  <a:srgbClr val="00B05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Coeficiente de correlación de Cramér: 0.4107082864527988(Pago mínimo)</a:t>
            </a:r>
          </a:p>
          <a:p>
            <a:pPr>
              <a:buFont typeface="Arial"/>
              <a:buChar char="•"/>
            </a:pPr>
            <a:r>
              <a:rPr lang="es-ES" sz="1400" b="0" i="0" dirty="0">
                <a:solidFill>
                  <a:srgbClr val="00B05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Coeficiente de correlación de Cramér: 0.09282867453473961(Comportamiento de pago)</a:t>
            </a:r>
            <a:endParaRPr lang="en-US" sz="1400" dirty="0">
              <a:solidFill>
                <a:srgbClr val="00B05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pic>
        <p:nvPicPr>
          <p:cNvPr id="9" name="Marcador de contenido 7">
            <a:extLst>
              <a:ext uri="{FF2B5EF4-FFF2-40B4-BE49-F238E27FC236}">
                <a16:creationId xmlns:a16="http://schemas.microsoft.com/office/drawing/2014/main" id="{74C8D187-4C6B-8D6F-1B10-DF7A12231E11}"/>
              </a:ext>
            </a:extLst>
          </p:cNvPr>
          <p:cNvPicPr>
            <a:picLocks noChangeAspect="1"/>
          </p:cNvPicPr>
          <p:nvPr/>
        </p:nvPicPr>
        <p:blipFill rotWithShape="1">
          <a:blip r:embed="rId3">
            <a:extLst>
              <a:ext uri="{28A0092B-C50C-407E-A947-70E740481C1C}">
                <a14:useLocalDpi xmlns:a14="http://schemas.microsoft.com/office/drawing/2010/main" val="0"/>
              </a:ext>
            </a:extLst>
          </a:blip>
          <a:srcRect l="729" r="21295"/>
          <a:stretch/>
        </p:blipFill>
        <p:spPr>
          <a:xfrm>
            <a:off x="5055764" y="2733675"/>
            <a:ext cx="3276000" cy="3362325"/>
          </a:xfrm>
          <a:prstGeom prst="roundRect">
            <a:avLst>
              <a:gd name="adj" fmla="val 4380"/>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pic>
        <p:nvPicPr>
          <p:cNvPr id="2" name="Marcador de contenido 7">
            <a:extLst>
              <a:ext uri="{FF2B5EF4-FFF2-40B4-BE49-F238E27FC236}">
                <a16:creationId xmlns:a16="http://schemas.microsoft.com/office/drawing/2014/main" id="{6A2A023F-C848-5297-7CA4-6DB8C436A769}"/>
              </a:ext>
            </a:extLst>
          </p:cNvPr>
          <p:cNvPicPr>
            <a:picLocks noChangeAspect="1"/>
          </p:cNvPicPr>
          <p:nvPr/>
        </p:nvPicPr>
        <p:blipFill rotWithShape="1">
          <a:blip r:embed="rId4">
            <a:extLst>
              <a:ext uri="{28A0092B-C50C-407E-A947-70E740481C1C}">
                <a14:useLocalDpi xmlns:a14="http://schemas.microsoft.com/office/drawing/2010/main" val="0"/>
              </a:ext>
            </a:extLst>
          </a:blip>
          <a:srcRect l="852" r="21416"/>
          <a:stretch/>
        </p:blipFill>
        <p:spPr>
          <a:xfrm>
            <a:off x="8447321" y="2733675"/>
            <a:ext cx="3265708" cy="3362325"/>
          </a:xfrm>
          <a:prstGeom prst="roundRect">
            <a:avLst>
              <a:gd name="adj" fmla="val 4380"/>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313625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FA85104-F387-8C19-3727-FB2561C9E3B3}"/>
              </a:ext>
            </a:extLst>
          </p:cNvPr>
          <p:cNvSpPr>
            <a:spLocks noGrp="1"/>
          </p:cNvSpPr>
          <p:nvPr>
            <p:ph type="title"/>
          </p:nvPr>
        </p:nvSpPr>
        <p:spPr>
          <a:xfrm>
            <a:off x="5170714" y="609600"/>
            <a:ext cx="6542315" cy="1905000"/>
          </a:xfrm>
        </p:spPr>
        <p:txBody>
          <a:bodyPr vert="horz" lIns="91440" tIns="45720" rIns="91440" bIns="45720" rtlCol="0" anchor="ctr">
            <a:normAutofit/>
          </a:bodyPr>
          <a:lstStyle/>
          <a:p>
            <a:pPr algn="ctr">
              <a:lnSpc>
                <a:spcPct val="90000"/>
              </a:lnSpc>
            </a:pPr>
            <a:r>
              <a:rPr lang="en-US" b="0" i="0" dirty="0">
                <a:solidFill>
                  <a:srgbClr val="00B050"/>
                </a:solidFill>
                <a:latin typeface="Comic Sans MS" panose="030F0702030302020204" pitchFamily="66" charset="0"/>
              </a:rPr>
              <a:t>¿Cómo influye la clasificación del crédito variado y el historial del crédito con el puntaje?</a:t>
            </a:r>
            <a:endParaRPr lang="en-US" b="0" i="0" u="sng" dirty="0">
              <a:solidFill>
                <a:srgbClr val="00B050"/>
              </a:solidFill>
              <a:latin typeface="Comic Sans MS" panose="030F0702030302020204" pitchFamily="66" charset="0"/>
            </a:endParaRPr>
          </a:p>
        </p:txBody>
      </p:sp>
      <p:sp>
        <p:nvSpPr>
          <p:cNvPr id="6" name="Marcador de texto 5">
            <a:extLst>
              <a:ext uri="{FF2B5EF4-FFF2-40B4-BE49-F238E27FC236}">
                <a16:creationId xmlns:a16="http://schemas.microsoft.com/office/drawing/2014/main" id="{FA3242E8-3DF9-6032-42F4-277914863B7C}"/>
              </a:ext>
            </a:extLst>
          </p:cNvPr>
          <p:cNvSpPr>
            <a:spLocks noGrp="1"/>
          </p:cNvSpPr>
          <p:nvPr>
            <p:ph type="body" sz="half" idx="2"/>
          </p:nvPr>
        </p:nvSpPr>
        <p:spPr>
          <a:xfrm>
            <a:off x="751115" y="609600"/>
            <a:ext cx="3903181" cy="5725886"/>
          </a:xfrm>
        </p:spPr>
        <p:txBody>
          <a:bodyPr vert="horz" lIns="91440" tIns="45720" rIns="91440" bIns="45720" rtlCol="0" anchor="ctr">
            <a:normAutofit/>
          </a:bodyPr>
          <a:lstStyle/>
          <a:p>
            <a:pPr>
              <a:buFont typeface="Arial"/>
              <a:buChar char="•"/>
            </a:pPr>
            <a:r>
              <a:rPr lang="en-US" b="0" i="0" dirty="0">
                <a:solidFill>
                  <a:srgbClr val="00B050"/>
                </a:solidFill>
                <a:latin typeface="Comic Sans MS" panose="030F0702030302020204" pitchFamily="66" charset="0"/>
              </a:rPr>
              <a:t>Es lógico que un buen crédito variable sea favorable para el puntaje de crédito. El tipo de préstamo no influye en el puntaje, pero tener muchos prestamos no sería recomendable ya que muchos prestamos terminan disminuyendo.</a:t>
            </a:r>
          </a:p>
          <a:p>
            <a:pPr>
              <a:buFont typeface="Arial"/>
              <a:buChar char="•"/>
            </a:pPr>
            <a:r>
              <a:rPr lang="en-US" b="0" i="0" dirty="0">
                <a:solidFill>
                  <a:srgbClr val="00B050"/>
                </a:solidFill>
                <a:latin typeface="Comic Sans MS" panose="030F0702030302020204" pitchFamily="66" charset="0"/>
              </a:rPr>
              <a:t>Encontramos una correlación positiva entre la historia de crédito con el puntaje de crédito. Esto se debe a que generalmente cuanto más usamos nuestro crédito y nuestra cuenta, mayor es la información recopilada para categorizar a los clientes.</a:t>
            </a:r>
          </a:p>
        </p:txBody>
      </p:sp>
      <p:pic>
        <p:nvPicPr>
          <p:cNvPr id="11" name="Imagen 10" descr="Gráfico, Gráfico de barras&#10;&#10;Descripción generada automáticamente">
            <a:extLst>
              <a:ext uri="{FF2B5EF4-FFF2-40B4-BE49-F238E27FC236}">
                <a16:creationId xmlns:a16="http://schemas.microsoft.com/office/drawing/2014/main" id="{94BA1C33-065D-22FA-5949-7EE780863F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5764" y="2809907"/>
            <a:ext cx="2990088" cy="2392070"/>
          </a:xfrm>
          <a:prstGeom prst="roundRect">
            <a:avLst>
              <a:gd name="adj" fmla="val 4380"/>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pic>
        <p:nvPicPr>
          <p:cNvPr id="13" name="Imagen 12" descr="Imagen que contiene Diagrama&#10;&#10;Descripción generada automáticamente">
            <a:extLst>
              <a:ext uri="{FF2B5EF4-FFF2-40B4-BE49-F238E27FC236}">
                <a16:creationId xmlns:a16="http://schemas.microsoft.com/office/drawing/2014/main" id="{E3E6538A-5E20-30CA-4FFF-EE06AB020D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7321" y="2809222"/>
            <a:ext cx="2991801" cy="2393441"/>
          </a:xfrm>
          <a:prstGeom prst="roundRect">
            <a:avLst>
              <a:gd name="adj" fmla="val 4380"/>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375387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B760B-1C5F-A197-B95F-CA7F257113D3}"/>
              </a:ext>
            </a:extLst>
          </p:cNvPr>
          <p:cNvSpPr>
            <a:spLocks noGrp="1"/>
          </p:cNvSpPr>
          <p:nvPr>
            <p:ph type="title"/>
          </p:nvPr>
        </p:nvSpPr>
        <p:spPr>
          <a:xfrm>
            <a:off x="1554480" y="2834640"/>
            <a:ext cx="8859519" cy="981825"/>
          </a:xfrm>
        </p:spPr>
        <p:txBody>
          <a:bodyPr vert="horz" lIns="91440" tIns="45720" rIns="91440" bIns="45720" rtlCol="0" anchor="b">
            <a:normAutofit/>
          </a:bodyPr>
          <a:lstStyle/>
          <a:p>
            <a:pPr algn="ctr"/>
            <a:r>
              <a:rPr lang="es-AR" sz="4800" dirty="0">
                <a:solidFill>
                  <a:srgbClr val="00B050"/>
                </a:solidFill>
                <a:effectLst>
                  <a:glow rad="38100">
                    <a:schemeClr val="bg1">
                      <a:lumMod val="65000"/>
                      <a:lumOff val="35000"/>
                      <a:alpha val="50000"/>
                    </a:schemeClr>
                  </a:glow>
                  <a:outerShdw blurRad="38100" dist="38100" dir="2700000" algn="tl">
                    <a:srgbClr val="000000">
                      <a:alpha val="43137"/>
                    </a:srgbClr>
                  </a:outerShdw>
                </a:effectLst>
                <a:latin typeface="Comic Sans MS" panose="030F0702030302020204" pitchFamily="66" charset="0"/>
              </a:rPr>
              <a:t>selección</a:t>
            </a:r>
            <a:r>
              <a:rPr lang="en-US" sz="4800" b="0" i="0" dirty="0">
                <a:solidFill>
                  <a:srgbClr val="00B050"/>
                </a:solidFill>
                <a:effectLst>
                  <a:glow rad="38100">
                    <a:schemeClr val="bg1">
                      <a:lumMod val="65000"/>
                      <a:lumOff val="35000"/>
                      <a:alpha val="50000"/>
                    </a:schemeClr>
                  </a:glow>
                  <a:outerShdw blurRad="38100" dist="38100" dir="2700000" algn="tl">
                    <a:srgbClr val="000000">
                      <a:alpha val="43137"/>
                    </a:srgbClr>
                  </a:outerShdw>
                </a:effectLst>
                <a:latin typeface="Comic Sans MS" panose="030F0702030302020204" pitchFamily="66" charset="0"/>
              </a:rPr>
              <a:t> de </a:t>
            </a:r>
            <a:r>
              <a:rPr lang="es-AR" sz="4800" b="0" i="0" dirty="0">
                <a:solidFill>
                  <a:srgbClr val="00B050"/>
                </a:solidFill>
                <a:effectLst>
                  <a:glow rad="38100">
                    <a:schemeClr val="bg1">
                      <a:lumMod val="65000"/>
                      <a:lumOff val="35000"/>
                      <a:alpha val="50000"/>
                    </a:schemeClr>
                  </a:glow>
                  <a:outerShdw blurRad="38100" dist="38100" dir="2700000" algn="tl">
                    <a:srgbClr val="000000">
                      <a:alpha val="43137"/>
                    </a:srgbClr>
                  </a:outerShdw>
                </a:effectLst>
                <a:latin typeface="Comic Sans MS" panose="030F0702030302020204" pitchFamily="66" charset="0"/>
              </a:rPr>
              <a:t>Modelos</a:t>
            </a:r>
            <a:endParaRPr lang="es-AR" sz="4800" dirty="0">
              <a:solidFill>
                <a:srgbClr val="00B050"/>
              </a:solidFill>
              <a:effectLst>
                <a:glow rad="38100">
                  <a:schemeClr val="bg1">
                    <a:lumMod val="65000"/>
                    <a:lumOff val="35000"/>
                    <a:alpha val="50000"/>
                  </a:schemeClr>
                </a:glow>
                <a:outerShdw blurRad="38100" dist="38100" dir="2700000" algn="tl">
                  <a:srgbClr val="000000">
                    <a:alpha val="43137"/>
                  </a:srgbClr>
                </a:outerShdw>
              </a:effectLst>
              <a:latin typeface="Comic Sans MS" panose="030F0702030302020204" pitchFamily="66" charset="0"/>
            </a:endParaRPr>
          </a:p>
        </p:txBody>
      </p:sp>
      <p:pic>
        <p:nvPicPr>
          <p:cNvPr id="5" name="Marcador de contenido 4">
            <a:extLst>
              <a:ext uri="{FF2B5EF4-FFF2-40B4-BE49-F238E27FC236}">
                <a16:creationId xmlns:a16="http://schemas.microsoft.com/office/drawing/2014/main" id="{6215D581-2BAB-6E09-1924-43FA5E561FA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32396" y="355243"/>
            <a:ext cx="3414398" cy="1920598"/>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pic>
        <p:nvPicPr>
          <p:cNvPr id="4" name="Imagen 3" descr="Diagrama&#10;&#10;Descripción generada automáticamente">
            <a:extLst>
              <a:ext uri="{FF2B5EF4-FFF2-40B4-BE49-F238E27FC236}">
                <a16:creationId xmlns:a16="http://schemas.microsoft.com/office/drawing/2014/main" id="{F1576504-8234-E4B5-FB15-54612A50B9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8928" y="355244"/>
            <a:ext cx="3459073" cy="1920598"/>
          </a:xfrm>
          <a:prstGeom prst="rect">
            <a:avLst/>
          </a:prstGeom>
        </p:spPr>
      </p:pic>
      <p:pic>
        <p:nvPicPr>
          <p:cNvPr id="3" name="Marcador de contenido 4">
            <a:extLst>
              <a:ext uri="{FF2B5EF4-FFF2-40B4-BE49-F238E27FC236}">
                <a16:creationId xmlns:a16="http://schemas.microsoft.com/office/drawing/2014/main" id="{C8DB7963-C84C-F69C-3441-4B6DDB4A249A}"/>
              </a:ext>
            </a:extLst>
          </p:cNvPr>
          <p:cNvPicPr>
            <a:picLocks noChangeAspect="1"/>
          </p:cNvPicPr>
          <p:nvPr/>
        </p:nvPicPr>
        <p:blipFill>
          <a:blip r:embed="rId4">
            <a:extLst>
              <a:ext uri="{28A0092B-C50C-407E-A947-70E740481C1C}">
                <a14:useLocalDpi xmlns:a14="http://schemas.microsoft.com/office/drawing/2010/main" val="0"/>
              </a:ext>
            </a:extLst>
          </a:blip>
          <a:srcRect l="707" r="707"/>
          <a:stretch/>
        </p:blipFill>
        <p:spPr>
          <a:xfrm>
            <a:off x="8098928" y="4582157"/>
            <a:ext cx="3459073" cy="192059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pic>
        <p:nvPicPr>
          <p:cNvPr id="6" name="Marcador de contenido 4">
            <a:extLst>
              <a:ext uri="{FF2B5EF4-FFF2-40B4-BE49-F238E27FC236}">
                <a16:creationId xmlns:a16="http://schemas.microsoft.com/office/drawing/2014/main" id="{1C52D138-18C1-3E89-2025-DE7B30E8AE5D}"/>
              </a:ext>
            </a:extLst>
          </p:cNvPr>
          <p:cNvPicPr>
            <a:picLocks noChangeAspect="1"/>
          </p:cNvPicPr>
          <p:nvPr/>
        </p:nvPicPr>
        <p:blipFill>
          <a:blip r:embed="rId5">
            <a:extLst>
              <a:ext uri="{28A0092B-C50C-407E-A947-70E740481C1C}">
                <a14:useLocalDpi xmlns:a14="http://schemas.microsoft.com/office/drawing/2010/main" val="0"/>
              </a:ext>
            </a:extLst>
          </a:blip>
          <a:srcRect l="3782" r="3782"/>
          <a:stretch/>
        </p:blipFill>
        <p:spPr>
          <a:xfrm>
            <a:off x="4364398" y="4582158"/>
            <a:ext cx="3316925" cy="1920598"/>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pic>
        <p:nvPicPr>
          <p:cNvPr id="7" name="Marcador de contenido 4">
            <a:extLst>
              <a:ext uri="{FF2B5EF4-FFF2-40B4-BE49-F238E27FC236}">
                <a16:creationId xmlns:a16="http://schemas.microsoft.com/office/drawing/2014/main" id="{08690ED5-E815-D3D1-5B46-31177BCE6475}"/>
              </a:ext>
            </a:extLst>
          </p:cNvPr>
          <p:cNvPicPr>
            <a:picLocks noChangeAspect="1"/>
          </p:cNvPicPr>
          <p:nvPr/>
        </p:nvPicPr>
        <p:blipFill>
          <a:blip r:embed="rId6">
            <a:extLst>
              <a:ext uri="{28A0092B-C50C-407E-A947-70E740481C1C}">
                <a14:useLocalDpi xmlns:a14="http://schemas.microsoft.com/office/drawing/2010/main" val="0"/>
              </a:ext>
            </a:extLst>
          </a:blip>
          <a:srcRect l="14858" r="14858"/>
          <a:stretch/>
        </p:blipFill>
        <p:spPr>
          <a:xfrm>
            <a:off x="532396" y="4582158"/>
            <a:ext cx="3316925" cy="192059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pic>
        <p:nvPicPr>
          <p:cNvPr id="8" name="Marcador de contenido 4">
            <a:extLst>
              <a:ext uri="{FF2B5EF4-FFF2-40B4-BE49-F238E27FC236}">
                <a16:creationId xmlns:a16="http://schemas.microsoft.com/office/drawing/2014/main" id="{C5449E65-4ADB-3767-059C-AC82255A1721}"/>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4315662" y="355244"/>
            <a:ext cx="3414398" cy="1920598"/>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854569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DCDFFD-D237-172C-5906-DA9C001FE2E8}"/>
              </a:ext>
            </a:extLst>
          </p:cNvPr>
          <p:cNvSpPr>
            <a:spLocks noGrp="1"/>
          </p:cNvSpPr>
          <p:nvPr>
            <p:ph type="title"/>
          </p:nvPr>
        </p:nvSpPr>
        <p:spPr>
          <a:xfrm>
            <a:off x="643192" y="609600"/>
            <a:ext cx="3643674" cy="1905000"/>
          </a:xfrm>
        </p:spPr>
        <p:txBody>
          <a:bodyPr>
            <a:normAutofit/>
          </a:bodyPr>
          <a:lstStyle/>
          <a:p>
            <a:r>
              <a:rPr lang="es-AR" sz="2800" b="1" dirty="0">
                <a:solidFill>
                  <a:srgbClr val="00B050"/>
                </a:solidFill>
                <a:effectLst>
                  <a:glow rad="38100">
                    <a:schemeClr val="bg1">
                      <a:lumMod val="65000"/>
                      <a:lumOff val="35000"/>
                      <a:alpha val="40000"/>
                    </a:schemeClr>
                  </a:glow>
                  <a:outerShdw blurRad="38100" dist="38100" dir="2700000" algn="tl">
                    <a:srgbClr val="000000">
                      <a:alpha val="43137"/>
                    </a:srgbClr>
                  </a:outerShdw>
                </a:effectLst>
                <a:latin typeface="Comic Sans MS" panose="030F0702030302020204" pitchFamily="66" charset="0"/>
              </a:rPr>
              <a:t>Índice</a:t>
            </a:r>
          </a:p>
        </p:txBody>
      </p:sp>
      <p:sp>
        <p:nvSpPr>
          <p:cNvPr id="3" name="Marcador de contenido 2">
            <a:extLst>
              <a:ext uri="{FF2B5EF4-FFF2-40B4-BE49-F238E27FC236}">
                <a16:creationId xmlns:a16="http://schemas.microsoft.com/office/drawing/2014/main" id="{C2FE5D08-ED6B-5D5F-D3B3-62EC4C061884}"/>
              </a:ext>
            </a:extLst>
          </p:cNvPr>
          <p:cNvSpPr>
            <a:spLocks noGrp="1"/>
          </p:cNvSpPr>
          <p:nvPr>
            <p:ph idx="1"/>
          </p:nvPr>
        </p:nvSpPr>
        <p:spPr>
          <a:xfrm>
            <a:off x="643192" y="2666999"/>
            <a:ext cx="3643674" cy="3216276"/>
          </a:xfrm>
        </p:spPr>
        <p:txBody>
          <a:bodyPr anchor="t">
            <a:normAutofit lnSpcReduction="10000"/>
          </a:bodyPr>
          <a:lstStyle/>
          <a:p>
            <a:pPr marL="514350" indent="-514350">
              <a:buFont typeface="+mj-lt"/>
              <a:buAutoNum type="arabicPeriod"/>
            </a:pPr>
            <a:r>
              <a:rPr lang="es-ES" sz="1800" b="0" i="0" dirty="0">
                <a:solidFill>
                  <a:srgbClr val="00B050"/>
                </a:solidFill>
                <a:effectLst>
                  <a:outerShdw blurRad="38100" dist="38100" dir="2700000" algn="tl">
                    <a:srgbClr val="000000">
                      <a:alpha val="43137"/>
                    </a:srgbClr>
                  </a:outerShdw>
                </a:effectLst>
                <a:latin typeface="Comic Sans MS" panose="030F0702030302020204" pitchFamily="66" charset="0"/>
              </a:rPr>
              <a:t>Análisis del negocio y Objetivo</a:t>
            </a:r>
          </a:p>
          <a:p>
            <a:pPr marL="514350" indent="-514350">
              <a:buFont typeface="+mj-lt"/>
              <a:buAutoNum type="arabicPeriod"/>
            </a:pPr>
            <a:r>
              <a:rPr lang="es-ES" sz="1800" dirty="0">
                <a:solidFill>
                  <a:srgbClr val="00B050"/>
                </a:solidFill>
                <a:effectLst>
                  <a:glow rad="38100">
                    <a:schemeClr val="bg1">
                      <a:lumMod val="50000"/>
                      <a:lumOff val="50000"/>
                      <a:alpha val="20000"/>
                    </a:schemeClr>
                  </a:glow>
                  <a:outerShdw blurRad="38100" dist="38100" dir="2700000" algn="tl" rotWithShape="0">
                    <a:srgbClr val="000000">
                      <a:alpha val="43137"/>
                    </a:srgbClr>
                  </a:outerShdw>
                </a:effectLst>
                <a:latin typeface="Comic Sans MS" panose="030F0702030302020204" pitchFamily="66" charset="0"/>
              </a:rPr>
              <a:t>Problemática</a:t>
            </a:r>
            <a:r>
              <a:rPr lang="es-ES" sz="1800" b="0" i="0" dirty="0">
                <a:solidFill>
                  <a:srgbClr val="00B050"/>
                </a:solidFill>
                <a:effectLst>
                  <a:outerShdw blurRad="38100" dist="38100" dir="2700000" algn="tl">
                    <a:srgbClr val="000000">
                      <a:alpha val="43137"/>
                    </a:srgbClr>
                  </a:outerShdw>
                </a:effectLst>
                <a:latin typeface="Comic Sans MS" panose="030F0702030302020204" pitchFamily="66" charset="0"/>
              </a:rPr>
              <a:t> a resolver</a:t>
            </a:r>
          </a:p>
          <a:p>
            <a:pPr marL="514350" indent="-514350">
              <a:buFont typeface="+mj-lt"/>
              <a:buAutoNum type="arabicPeriod"/>
            </a:pPr>
            <a:r>
              <a:rPr lang="es-AR" sz="1800" b="0" i="0" dirty="0">
                <a:solidFill>
                  <a:srgbClr val="00B050"/>
                </a:solidFill>
                <a:effectLst>
                  <a:outerShdw blurRad="38100" dist="38100" dir="2700000" algn="tl">
                    <a:srgbClr val="000000">
                      <a:alpha val="43137"/>
                    </a:srgbClr>
                  </a:outerShdw>
                </a:effectLst>
                <a:latin typeface="Comic Sans MS" panose="030F0702030302020204" pitchFamily="66" charset="0"/>
              </a:rPr>
              <a:t>Preguntas/Hipótesis de interés</a:t>
            </a:r>
            <a:endParaRPr lang="es-ES" sz="1800" b="0" i="0" dirty="0">
              <a:solidFill>
                <a:srgbClr val="00B050"/>
              </a:solidFill>
              <a:effectLst>
                <a:outerShdw blurRad="38100" dist="38100" dir="2700000" algn="tl">
                  <a:srgbClr val="000000">
                    <a:alpha val="43137"/>
                  </a:srgbClr>
                </a:outerShdw>
              </a:effectLst>
              <a:latin typeface="Comic Sans MS" panose="030F0702030302020204" pitchFamily="66" charset="0"/>
            </a:endParaRPr>
          </a:p>
          <a:p>
            <a:pPr marL="514350" indent="-514350">
              <a:buFont typeface="+mj-lt"/>
              <a:buAutoNum type="arabicPeriod"/>
            </a:pPr>
            <a:r>
              <a:rPr lang="es-AR" sz="1800" b="0" i="0" dirty="0">
                <a:solidFill>
                  <a:srgbClr val="00B050"/>
                </a:solidFill>
                <a:effectLst>
                  <a:outerShdw blurRad="38100" dist="38100" dir="2700000" algn="tl">
                    <a:srgbClr val="000000">
                      <a:alpha val="43137"/>
                    </a:srgbClr>
                  </a:outerShdw>
                </a:effectLst>
                <a:latin typeface="Comic Sans MS" panose="030F0702030302020204" pitchFamily="66" charset="0"/>
              </a:rPr>
              <a:t>Análisis exploratorio de datos (EDA)</a:t>
            </a:r>
          </a:p>
          <a:p>
            <a:pPr marL="514350" indent="-514350">
              <a:buFont typeface="+mj-lt"/>
              <a:buAutoNum type="arabicPeriod"/>
            </a:pPr>
            <a:r>
              <a:rPr lang="es-AR" sz="1800" dirty="0">
                <a:solidFill>
                  <a:srgbClr val="00B050"/>
                </a:solidFill>
                <a:effectLst>
                  <a:outerShdw blurRad="38100" dist="38100" dir="2700000" algn="tl">
                    <a:srgbClr val="000000">
                      <a:alpha val="43137"/>
                    </a:srgbClr>
                  </a:outerShdw>
                </a:effectLst>
                <a:latin typeface="Comic Sans MS" panose="030F0702030302020204" pitchFamily="66" charset="0"/>
              </a:rPr>
              <a:t>Selección de modelos</a:t>
            </a:r>
            <a:endParaRPr lang="es-AR" sz="1800" b="0" i="0" dirty="0">
              <a:solidFill>
                <a:srgbClr val="00B050"/>
              </a:solidFill>
              <a:effectLst>
                <a:outerShdw blurRad="38100" dist="38100" dir="2700000" algn="tl">
                  <a:srgbClr val="000000">
                    <a:alpha val="43137"/>
                  </a:srgbClr>
                </a:outerShdw>
              </a:effectLst>
              <a:latin typeface="Comic Sans MS" panose="030F0702030302020204" pitchFamily="66" charset="0"/>
            </a:endParaRPr>
          </a:p>
          <a:p>
            <a:pPr marL="514350" indent="-514350">
              <a:buFont typeface="+mj-lt"/>
              <a:buAutoNum type="arabicPeriod"/>
            </a:pPr>
            <a:r>
              <a:rPr lang="es-AR" sz="1800" dirty="0">
                <a:solidFill>
                  <a:srgbClr val="00B050"/>
                </a:solidFill>
                <a:effectLst>
                  <a:glow rad="38100">
                    <a:schemeClr val="bg1">
                      <a:lumMod val="50000"/>
                      <a:lumOff val="50000"/>
                      <a:alpha val="20000"/>
                    </a:schemeClr>
                  </a:glow>
                  <a:outerShdw blurRad="38100" dist="38100" dir="2700000" algn="tl">
                    <a:srgbClr val="000000">
                      <a:alpha val="43137"/>
                    </a:srgbClr>
                  </a:outerShdw>
                </a:effectLst>
                <a:latin typeface="Comic Sans MS" panose="030F0702030302020204" pitchFamily="66" charset="0"/>
              </a:rPr>
              <a:t>Insights Y Recomendaciones</a:t>
            </a:r>
          </a:p>
        </p:txBody>
      </p:sp>
      <p:pic>
        <p:nvPicPr>
          <p:cNvPr id="5" name="Imagen 4">
            <a:extLst>
              <a:ext uri="{FF2B5EF4-FFF2-40B4-BE49-F238E27FC236}">
                <a16:creationId xmlns:a16="http://schemas.microsoft.com/office/drawing/2014/main" id="{B1ADEDDB-BD44-46F1-9FD3-07B889CAA39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632175" y="1323679"/>
            <a:ext cx="6916633" cy="3890600"/>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699708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48D6CF-B3AE-698E-567E-D1E3D69F5764}"/>
              </a:ext>
            </a:extLst>
          </p:cNvPr>
          <p:cNvSpPr>
            <a:spLocks noGrp="1"/>
          </p:cNvSpPr>
          <p:nvPr>
            <p:ph type="title"/>
          </p:nvPr>
        </p:nvSpPr>
        <p:spPr>
          <a:xfrm>
            <a:off x="400051" y="714375"/>
            <a:ext cx="3907084" cy="5076826"/>
          </a:xfrm>
        </p:spPr>
        <p:txBody>
          <a:bodyPr anchor="ctr">
            <a:normAutofit/>
          </a:bodyPr>
          <a:lstStyle/>
          <a:p>
            <a:r>
              <a:rPr lang="es-AR" sz="2400" dirty="0">
                <a:solidFill>
                  <a:srgbClr val="00B050"/>
                </a:solidFill>
                <a:effectLst>
                  <a:glow rad="38100">
                    <a:schemeClr val="bg1">
                      <a:lumMod val="50000"/>
                      <a:lumOff val="50000"/>
                      <a:alpha val="20000"/>
                    </a:schemeClr>
                  </a:glow>
                  <a:outerShdw blurRad="38100" dist="38100" dir="2700000" algn="tl">
                    <a:srgbClr val="000000">
                      <a:alpha val="43137"/>
                    </a:srgbClr>
                  </a:outerShdw>
                </a:effectLst>
                <a:latin typeface="Comic Sans MS" panose="030F0702030302020204" pitchFamily="66" charset="0"/>
              </a:rPr>
              <a:t>Insights Y Recomendaciones</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6" name="CuadroTexto 5">
            <a:extLst>
              <a:ext uri="{FF2B5EF4-FFF2-40B4-BE49-F238E27FC236}">
                <a16:creationId xmlns:a16="http://schemas.microsoft.com/office/drawing/2014/main" id="{5833099C-5E6B-70BD-13E8-2E31787FEE74}"/>
              </a:ext>
            </a:extLst>
          </p:cNvPr>
          <p:cNvSpPr txBox="1"/>
          <p:nvPr/>
        </p:nvSpPr>
        <p:spPr>
          <a:xfrm>
            <a:off x="5363875" y="298133"/>
            <a:ext cx="6097604" cy="6524863"/>
          </a:xfrm>
          <a:prstGeom prst="rect">
            <a:avLst/>
          </a:prstGeom>
          <a:noFill/>
        </p:spPr>
        <p:txBody>
          <a:bodyPr wrap="square">
            <a:spAutoFit/>
          </a:bodyPr>
          <a:lstStyle/>
          <a:p>
            <a:endParaRPr lang="es-ES" dirty="0"/>
          </a:p>
          <a:p>
            <a:pPr marL="285750" indent="-285750" algn="just">
              <a:buFont typeface="Arial" panose="020B0604020202020204" pitchFamily="34" charset="0"/>
              <a:buChar char="•"/>
            </a:pPr>
            <a:r>
              <a:rPr lang="es-ES" sz="1600" dirty="0">
                <a:solidFill>
                  <a:srgbClr val="00B050"/>
                </a:solidFill>
                <a:latin typeface="Comic Sans MS" panose="030F0702030302020204" pitchFamily="66" charset="0"/>
              </a:rPr>
              <a:t> Procederemos a codificar la variable objetivo(y) , utilizaremos LabelEncoder para evaluar el modelo con las clasificaciones originales de la variable. Para el resto de las variables categóricas(x) utilizaremos OneHotEncoder, además de probar y utilizar otras herramientas para codificar los datos. Además, utilizaremos </a:t>
            </a:r>
            <a:r>
              <a:rPr lang="es-ES" sz="1600" b="0" i="0" dirty="0">
                <a:solidFill>
                  <a:srgbClr val="00B050"/>
                </a:solidFill>
                <a:effectLst/>
                <a:latin typeface="Comic Sans MS" panose="030F0702030302020204" pitchFamily="66" charset="0"/>
              </a:rPr>
              <a:t>RobustScaler que aplica un escalado a las características de forma que sean más robustas a los valores atípicos o outliers.</a:t>
            </a:r>
            <a:endParaRPr lang="es-ES" sz="1600" dirty="0">
              <a:solidFill>
                <a:srgbClr val="00B050"/>
              </a:solidFill>
              <a:latin typeface="Comic Sans MS" panose="030F0702030302020204" pitchFamily="66" charset="0"/>
            </a:endParaRPr>
          </a:p>
          <a:p>
            <a:pPr marL="285750" indent="-285750" algn="just">
              <a:buFont typeface="Arial" panose="020B0604020202020204" pitchFamily="34" charset="0"/>
              <a:buChar char="•"/>
            </a:pPr>
            <a:endParaRPr lang="es-ES" sz="1600" dirty="0">
              <a:solidFill>
                <a:srgbClr val="00B050"/>
              </a:solidFill>
              <a:latin typeface="Comic Sans MS" panose="030F0702030302020204" pitchFamily="66" charset="0"/>
            </a:endParaRPr>
          </a:p>
          <a:p>
            <a:pPr marL="285750" indent="-285750" algn="just">
              <a:buFont typeface="Arial" panose="020B0604020202020204" pitchFamily="34" charset="0"/>
              <a:buChar char="•"/>
            </a:pPr>
            <a:r>
              <a:rPr lang="es-ES" sz="1600" dirty="0">
                <a:solidFill>
                  <a:srgbClr val="00B050"/>
                </a:solidFill>
                <a:latin typeface="Comic Sans MS" panose="030F0702030302020204" pitchFamily="66" charset="0"/>
              </a:rPr>
              <a:t> Nos encontramos con una variable objetivo ordinal no balanceada, y las variables no son independientes. Utilizaremos modelos de aprendizaje supervisado de clasificación multiclase.</a:t>
            </a:r>
          </a:p>
          <a:p>
            <a:pPr algn="just"/>
            <a:r>
              <a:rPr lang="es-ES" sz="1600" dirty="0">
                <a:solidFill>
                  <a:srgbClr val="00B050"/>
                </a:solidFill>
                <a:latin typeface="Comic Sans MS" panose="030F0702030302020204" pitchFamily="66" charset="0"/>
              </a:rPr>
              <a:t> </a:t>
            </a:r>
          </a:p>
          <a:p>
            <a:pPr marL="285750" indent="-285750" algn="just">
              <a:buFont typeface="Arial" panose="020B0604020202020204" pitchFamily="34" charset="0"/>
              <a:buChar char="•"/>
            </a:pPr>
            <a:r>
              <a:rPr lang="es-ES" sz="1600" dirty="0">
                <a:solidFill>
                  <a:srgbClr val="00B050"/>
                </a:solidFill>
                <a:latin typeface="Comic Sans MS" panose="030F0702030302020204" pitchFamily="66" charset="0"/>
              </a:rPr>
              <a:t> También calcularemos las métricas para validar los modelos. </a:t>
            </a:r>
            <a:r>
              <a:rPr lang="es-AR" sz="1600" dirty="0">
                <a:solidFill>
                  <a:srgbClr val="00B050"/>
                </a:solidFill>
                <a:latin typeface="Comic Sans MS" panose="030F0702030302020204" pitchFamily="66" charset="0"/>
              </a:rPr>
              <a:t>Observamos que la distribución de la variable objetivo esta desbalanceada tiene una tendencia marcada en un puntaje de crédito estándar. Utilizaremos SMOTE y RandomOverSampler para probar balancear la variable.</a:t>
            </a:r>
          </a:p>
          <a:p>
            <a:pPr marL="285750" indent="-285750" algn="just">
              <a:buFont typeface="Arial" panose="020B0604020202020204" pitchFamily="34" charset="0"/>
              <a:buChar char="•"/>
            </a:pPr>
            <a:endParaRPr lang="es-AR" sz="1600" dirty="0">
              <a:solidFill>
                <a:srgbClr val="00B050"/>
              </a:solidFill>
              <a:latin typeface="Comic Sans MS" panose="030F0702030302020204" pitchFamily="66" charset="0"/>
            </a:endParaRPr>
          </a:p>
          <a:p>
            <a:pPr marL="285750" indent="-285750" algn="just">
              <a:buFont typeface="Arial" panose="020B0604020202020204" pitchFamily="34" charset="0"/>
              <a:buChar char="•"/>
            </a:pPr>
            <a:r>
              <a:rPr lang="es-AR" sz="1600" dirty="0">
                <a:solidFill>
                  <a:srgbClr val="00B050"/>
                </a:solidFill>
                <a:latin typeface="Comic Sans MS" panose="030F0702030302020204" pitchFamily="66" charset="0"/>
              </a:rPr>
              <a:t> Utilizaremos </a:t>
            </a:r>
            <a:r>
              <a:rPr lang="es-ES" sz="1600" b="0" i="0" dirty="0">
                <a:solidFill>
                  <a:srgbClr val="00B050"/>
                </a:solidFill>
                <a:effectLst/>
                <a:latin typeface="Comic Sans MS" panose="030F0702030302020204" pitchFamily="66" charset="0"/>
              </a:rPr>
              <a:t>las herramientas RandomizedSearchCV y HalvingGridSearchCV para establecer los mejores hyperparametros, </a:t>
            </a:r>
            <a:r>
              <a:rPr lang="es-ES" sz="1600" dirty="0">
                <a:solidFill>
                  <a:srgbClr val="00B050"/>
                </a:solidFill>
                <a:latin typeface="Comic Sans MS" panose="030F0702030302020204" pitchFamily="66" charset="0"/>
              </a:rPr>
              <a:t>y </a:t>
            </a:r>
            <a:r>
              <a:rPr lang="es-ES" sz="1600" b="0" i="0" dirty="0">
                <a:solidFill>
                  <a:srgbClr val="00B050"/>
                </a:solidFill>
                <a:effectLst/>
                <a:latin typeface="Comic Sans MS" panose="030F0702030302020204" pitchFamily="66" charset="0"/>
              </a:rPr>
              <a:t>diferentes métodos de validación cruzada para optimizar el rendimiento de los modelos.</a:t>
            </a:r>
            <a:endParaRPr lang="es-AR" sz="1600" dirty="0">
              <a:solidFill>
                <a:srgbClr val="00B050"/>
              </a:solidFill>
              <a:latin typeface="Comic Sans MS" panose="030F0702030302020204" pitchFamily="66" charset="0"/>
            </a:endParaRPr>
          </a:p>
        </p:txBody>
      </p:sp>
    </p:spTree>
    <p:extLst>
      <p:ext uri="{BB962C8B-B14F-4D97-AF65-F5344CB8AC3E}">
        <p14:creationId xmlns:p14="http://schemas.microsoft.com/office/powerpoint/2010/main" val="2752957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48D6CF-B3AE-698E-567E-D1E3D69F5764}"/>
              </a:ext>
            </a:extLst>
          </p:cNvPr>
          <p:cNvSpPr>
            <a:spLocks noGrp="1"/>
          </p:cNvSpPr>
          <p:nvPr>
            <p:ph type="title"/>
          </p:nvPr>
        </p:nvSpPr>
        <p:spPr>
          <a:xfrm>
            <a:off x="489857" y="714375"/>
            <a:ext cx="3817277" cy="5076826"/>
          </a:xfrm>
        </p:spPr>
        <p:txBody>
          <a:bodyPr anchor="ctr">
            <a:normAutofit/>
          </a:bodyPr>
          <a:lstStyle/>
          <a:p>
            <a:r>
              <a:rPr lang="es-ES" sz="4000" b="0" i="0" dirty="0">
                <a:solidFill>
                  <a:srgbClr val="00B050"/>
                </a:solidFill>
                <a:effectLst>
                  <a:outerShdw blurRad="38100" dist="38100" dir="2700000" algn="tl">
                    <a:srgbClr val="000000">
                      <a:alpha val="43137"/>
                    </a:srgbClr>
                  </a:outerShdw>
                </a:effectLst>
                <a:latin typeface="Comic Sans MS" panose="030F0702030302020204" pitchFamily="66" charset="0"/>
              </a:rPr>
              <a:t>Análisis del negocio y Objetivo</a:t>
            </a:r>
            <a:endParaRPr lang="es-AR" sz="4000" dirty="0">
              <a:solidFill>
                <a:srgbClr val="00B050"/>
              </a:solidFill>
              <a:effectLst>
                <a:outerShdw blurRad="38100" dist="38100" dir="2700000" algn="tl">
                  <a:srgbClr val="000000">
                    <a:alpha val="43137"/>
                  </a:srgbClr>
                </a:outerShdw>
              </a:effectLst>
            </a:endParaRPr>
          </a:p>
        </p:txBody>
      </p:sp>
      <p:sp>
        <p:nvSpPr>
          <p:cNvPr id="9"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3"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Marcador de contenido 2">
            <a:extLst>
              <a:ext uri="{FF2B5EF4-FFF2-40B4-BE49-F238E27FC236}">
                <a16:creationId xmlns:a16="http://schemas.microsoft.com/office/drawing/2014/main" id="{9050D311-E14A-0780-A04C-0929537F3A86}"/>
              </a:ext>
            </a:extLst>
          </p:cNvPr>
          <p:cNvSpPr>
            <a:spLocks noGrp="1"/>
          </p:cNvSpPr>
          <p:nvPr>
            <p:ph idx="1"/>
          </p:nvPr>
        </p:nvSpPr>
        <p:spPr>
          <a:xfrm>
            <a:off x="4973046" y="714375"/>
            <a:ext cx="6253751" cy="5076825"/>
          </a:xfrm>
        </p:spPr>
        <p:txBody>
          <a:bodyPr>
            <a:normAutofit/>
          </a:bodyPr>
          <a:lstStyle/>
          <a:p>
            <a:pPr marL="0" indent="0">
              <a:lnSpc>
                <a:spcPct val="90000"/>
              </a:lnSpc>
              <a:buNone/>
            </a:pPr>
            <a:endParaRPr lang="es-ES" sz="1700" b="0" i="0" dirty="0">
              <a:solidFill>
                <a:schemeClr val="tx1"/>
              </a:solidFill>
              <a:effectLst/>
              <a:latin typeface="Comic Sans MS" panose="030F0702030302020204" pitchFamily="66" charset="0"/>
            </a:endParaRPr>
          </a:p>
          <a:p>
            <a:pPr marL="0" indent="0">
              <a:lnSpc>
                <a:spcPct val="90000"/>
              </a:lnSpc>
              <a:buNone/>
            </a:pPr>
            <a:r>
              <a:rPr lang="es-ES" sz="1700" b="0" i="0" dirty="0">
                <a:solidFill>
                  <a:srgbClr val="00B050"/>
                </a:solidFill>
                <a:effectLst>
                  <a:outerShdw blurRad="38100" dist="38100" dir="2700000" algn="tl">
                    <a:srgbClr val="000000">
                      <a:alpha val="43137"/>
                    </a:srgbClr>
                  </a:outerShdw>
                </a:effectLst>
                <a:latin typeface="Comic Sans MS" panose="030F0702030302020204" pitchFamily="66" charset="0"/>
              </a:rPr>
              <a:t>Análisis del negocio y problemática a resolver</a:t>
            </a:r>
          </a:p>
          <a:p>
            <a:pPr marL="0" indent="0">
              <a:lnSpc>
                <a:spcPct val="90000"/>
              </a:lnSpc>
              <a:buNone/>
            </a:pPr>
            <a:r>
              <a:rPr lang="es-ES" sz="1700" b="0" i="0" dirty="0">
                <a:solidFill>
                  <a:srgbClr val="00B050"/>
                </a:solidFill>
                <a:effectLst>
                  <a:outerShdw blurRad="38100" dist="38100" dir="2700000" algn="tl">
                    <a:srgbClr val="000000">
                      <a:alpha val="43137"/>
                    </a:srgbClr>
                  </a:outerShdw>
                </a:effectLst>
                <a:latin typeface="Comic Sans MS" panose="030F0702030302020204" pitchFamily="66" charset="0"/>
              </a:rPr>
              <a:t>El dataset es de una compañía global de finanzas, a lo largo de los años la compañía </a:t>
            </a:r>
            <a:r>
              <a:rPr lang="es-ES" sz="1700" dirty="0">
                <a:solidFill>
                  <a:srgbClr val="00B050"/>
                </a:solidFill>
                <a:effectLst>
                  <a:outerShdw blurRad="38100" dist="38100" dir="2700000" algn="tl">
                    <a:srgbClr val="000000">
                      <a:alpha val="43137"/>
                    </a:srgbClr>
                  </a:outerShdw>
                </a:effectLst>
                <a:latin typeface="Comic Sans MS" panose="030F0702030302020204" pitchFamily="66" charset="0"/>
              </a:rPr>
              <a:t>á</a:t>
            </a:r>
            <a:r>
              <a:rPr lang="es-ES" sz="1700" b="0" i="0" dirty="0">
                <a:solidFill>
                  <a:srgbClr val="00B050"/>
                </a:solidFill>
                <a:effectLst>
                  <a:outerShdw blurRad="38100" dist="38100" dir="2700000" algn="tl">
                    <a:srgbClr val="000000">
                      <a:alpha val="43137"/>
                    </a:srgbClr>
                  </a:outerShdw>
                </a:effectLst>
                <a:latin typeface="Comic Sans MS" panose="030F0702030302020204" pitchFamily="66" charset="0"/>
              </a:rPr>
              <a:t> recopilado información bancaria básica y relacionada al crédito de los clientes. Determinaremos que variables son más relevantes para poder determinar si es posible predecir la puntuación de crédito de un individuo basándonos en atributos específicos, obtener el soporte de puntuación de crédito de los clientes, y clasificarlos según el resultado para minimizar el esfuerzo manual.</a:t>
            </a:r>
          </a:p>
          <a:p>
            <a:pPr marL="0" indent="0">
              <a:lnSpc>
                <a:spcPct val="90000"/>
              </a:lnSpc>
              <a:buNone/>
            </a:pPr>
            <a:endParaRPr lang="es-ES" sz="1700" b="0" i="0" dirty="0">
              <a:solidFill>
                <a:srgbClr val="00B050"/>
              </a:solidFill>
              <a:effectLst>
                <a:outerShdw blurRad="38100" dist="38100" dir="2700000" algn="tl">
                  <a:srgbClr val="000000">
                    <a:alpha val="43137"/>
                  </a:srgbClr>
                </a:outerShdw>
              </a:effectLst>
              <a:latin typeface="Comic Sans MS" panose="030F0702030302020204" pitchFamily="66" charset="0"/>
            </a:endParaRPr>
          </a:p>
          <a:p>
            <a:pPr marL="0" indent="0">
              <a:lnSpc>
                <a:spcPct val="90000"/>
              </a:lnSpc>
              <a:buNone/>
            </a:pPr>
            <a:r>
              <a:rPr lang="es-ES" sz="1700" b="0" i="0" dirty="0">
                <a:solidFill>
                  <a:srgbClr val="00B050"/>
                </a:solidFill>
                <a:effectLst>
                  <a:outerShdw blurRad="38100" dist="38100" dir="2700000" algn="tl">
                    <a:srgbClr val="000000">
                      <a:alpha val="43137"/>
                    </a:srgbClr>
                  </a:outerShdw>
                </a:effectLst>
                <a:latin typeface="Comic Sans MS" panose="030F0702030302020204" pitchFamily="66" charset="0"/>
              </a:rPr>
              <a:t>Objetivo</a:t>
            </a:r>
          </a:p>
          <a:p>
            <a:pPr marL="0" indent="0">
              <a:lnSpc>
                <a:spcPct val="90000"/>
              </a:lnSpc>
              <a:buNone/>
            </a:pPr>
            <a:r>
              <a:rPr lang="es-ES" sz="1700" b="0" i="0" dirty="0">
                <a:solidFill>
                  <a:srgbClr val="00B050"/>
                </a:solidFill>
                <a:effectLst>
                  <a:outerShdw blurRad="38100" dist="38100" dir="2700000" algn="tl">
                    <a:srgbClr val="000000">
                      <a:alpha val="43137"/>
                    </a:srgbClr>
                  </a:outerShdw>
                </a:effectLst>
                <a:latin typeface="Comic Sans MS" panose="030F0702030302020204" pitchFamily="66" charset="0"/>
              </a:rPr>
              <a:t>Dada la información de crédito de una persona, crearemos un modelo de machine learning que pueda clasificar la puntuación de crédito.</a:t>
            </a:r>
          </a:p>
          <a:p>
            <a:pPr marL="0" indent="0">
              <a:lnSpc>
                <a:spcPct val="90000"/>
              </a:lnSpc>
              <a:buNone/>
            </a:pPr>
            <a:endParaRPr lang="es-AR" sz="1700" dirty="0">
              <a:solidFill>
                <a:schemeClr val="tx1"/>
              </a:solidFill>
            </a:endParaRPr>
          </a:p>
        </p:txBody>
      </p:sp>
    </p:spTree>
    <p:extLst>
      <p:ext uri="{BB962C8B-B14F-4D97-AF65-F5344CB8AC3E}">
        <p14:creationId xmlns:p14="http://schemas.microsoft.com/office/powerpoint/2010/main" val="2422801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64DC66-7C8B-07BF-14DD-8111431944B7}"/>
              </a:ext>
            </a:extLst>
          </p:cNvPr>
          <p:cNvSpPr>
            <a:spLocks noGrp="1"/>
          </p:cNvSpPr>
          <p:nvPr>
            <p:ph type="title"/>
          </p:nvPr>
        </p:nvSpPr>
        <p:spPr>
          <a:xfrm>
            <a:off x="6420465" y="609600"/>
            <a:ext cx="5122606" cy="1625600"/>
          </a:xfrm>
        </p:spPr>
        <p:txBody>
          <a:bodyPr>
            <a:normAutofit/>
          </a:bodyPr>
          <a:lstStyle/>
          <a:p>
            <a:r>
              <a:rPr lang="es-ES" b="1" dirty="0">
                <a:solidFill>
                  <a:srgbClr val="00B050"/>
                </a:solidFill>
                <a:effectLst>
                  <a:glow rad="38100">
                    <a:schemeClr val="bg1">
                      <a:lumMod val="65000"/>
                      <a:lumOff val="35000"/>
                      <a:alpha val="40000"/>
                    </a:schemeClr>
                  </a:glow>
                  <a:outerShdw blurRad="38100" dist="38100" dir="2700000" algn="tl">
                    <a:srgbClr val="000000">
                      <a:alpha val="43137"/>
                    </a:srgbClr>
                  </a:outerShdw>
                </a:effectLst>
                <a:latin typeface="Comic Sans MS" panose="030F0702030302020204" pitchFamily="66" charset="0"/>
              </a:rPr>
              <a:t>Problemática</a:t>
            </a:r>
            <a:r>
              <a:rPr lang="es-ES" b="1" i="0" dirty="0">
                <a:solidFill>
                  <a:srgbClr val="00B050"/>
                </a:solidFill>
                <a:effectLst>
                  <a:outerShdw blurRad="38100" dist="38100" dir="2700000" algn="tl">
                    <a:srgbClr val="000000">
                      <a:alpha val="43137"/>
                    </a:srgbClr>
                  </a:outerShdw>
                </a:effectLst>
                <a:latin typeface="Comic Sans MS" panose="030F0702030302020204" pitchFamily="66" charset="0"/>
              </a:rPr>
              <a:t> a resolver</a:t>
            </a:r>
            <a:br>
              <a:rPr lang="es-ES" b="0" i="0" dirty="0">
                <a:effectLst/>
                <a:latin typeface="Comic Sans MS" panose="030F0702030302020204" pitchFamily="66" charset="0"/>
              </a:rPr>
            </a:br>
            <a:endParaRPr lang="es-AR" dirty="0"/>
          </a:p>
        </p:txBody>
      </p:sp>
      <p:sp>
        <p:nvSpPr>
          <p:cNvPr id="3" name="Marcador de contenido 2">
            <a:extLst>
              <a:ext uri="{FF2B5EF4-FFF2-40B4-BE49-F238E27FC236}">
                <a16:creationId xmlns:a16="http://schemas.microsoft.com/office/drawing/2014/main" id="{7DA315E5-2B5D-8B38-9CA8-97365AE6E637}"/>
              </a:ext>
            </a:extLst>
          </p:cNvPr>
          <p:cNvSpPr>
            <a:spLocks noGrp="1"/>
          </p:cNvSpPr>
          <p:nvPr>
            <p:ph idx="1"/>
          </p:nvPr>
        </p:nvSpPr>
        <p:spPr>
          <a:xfrm>
            <a:off x="6420465" y="2235200"/>
            <a:ext cx="5247746" cy="3790043"/>
          </a:xfrm>
        </p:spPr>
        <p:txBody>
          <a:bodyPr anchor="t">
            <a:normAutofit fontScale="92500" lnSpcReduction="10000"/>
          </a:bodyPr>
          <a:lstStyle/>
          <a:p>
            <a:pPr marL="0" indent="0" algn="just">
              <a:lnSpc>
                <a:spcPct val="90000"/>
              </a:lnSpc>
              <a:buNone/>
            </a:pPr>
            <a:r>
              <a:rPr lang="es-ES" sz="1700" b="0" i="0" dirty="0">
                <a:solidFill>
                  <a:srgbClr val="00B050"/>
                </a:solidFill>
                <a:effectLst>
                  <a:outerShdw blurRad="38100" dist="38100" dir="2700000" algn="tl">
                    <a:srgbClr val="000000">
                      <a:alpha val="43137"/>
                    </a:srgbClr>
                  </a:outerShdw>
                </a:effectLst>
                <a:latin typeface="Roboto" panose="02000000000000000000" pitchFamily="2" charset="0"/>
              </a:rPr>
              <a:t>El problema y/o objetivo planteado, apunta a la evaluación de solvencia crediticia. La solvencia financiera define la capacidad de una persona, física o jurídica, para cumplir con todas sus obligaciones. El puntaje de crédito es un número que determina su comportamiento crediticio, cuán probable es que usted realice los pagos de un préstamo, y de su puntualidad a la hora de realizar los pagos, es decir su capacidad de afrontar deudas presentes o futuras.</a:t>
            </a:r>
            <a:endParaRPr lang="es-ES" sz="1700" dirty="0">
              <a:solidFill>
                <a:srgbClr val="00B050"/>
              </a:solidFill>
              <a:effectLst>
                <a:outerShdw blurRad="38100" dist="38100" dir="2700000" algn="tl">
                  <a:srgbClr val="000000">
                    <a:alpha val="43137"/>
                  </a:srgbClr>
                </a:outerShdw>
              </a:effectLst>
              <a:latin typeface="Roboto" panose="02000000000000000000" pitchFamily="2" charset="0"/>
            </a:endParaRPr>
          </a:p>
          <a:p>
            <a:pPr marL="0" indent="0">
              <a:lnSpc>
                <a:spcPct val="90000"/>
              </a:lnSpc>
              <a:buNone/>
            </a:pPr>
            <a:r>
              <a:rPr lang="es-ES" sz="1700" b="0" i="0" dirty="0">
                <a:solidFill>
                  <a:srgbClr val="00B050"/>
                </a:solidFill>
                <a:effectLst>
                  <a:outerShdw blurRad="38100" dist="38100" dir="2700000" algn="tl">
                    <a:srgbClr val="000000">
                      <a:alpha val="43137"/>
                    </a:srgbClr>
                  </a:outerShdw>
                </a:effectLst>
                <a:latin typeface="Roboto" panose="02000000000000000000" pitchFamily="2" charset="0"/>
              </a:rPr>
              <a:t>El puntaje de crédito se suele basar en cinco factores:</a:t>
            </a:r>
          </a:p>
          <a:p>
            <a:pPr>
              <a:lnSpc>
                <a:spcPct val="90000"/>
              </a:lnSpc>
              <a:buFont typeface="Arial" panose="020B0604020202020204" pitchFamily="34" charset="0"/>
              <a:buChar char="•"/>
            </a:pPr>
            <a:r>
              <a:rPr lang="es-ES" sz="1700" b="0" i="0" dirty="0">
                <a:solidFill>
                  <a:srgbClr val="00B050"/>
                </a:solidFill>
                <a:effectLst>
                  <a:outerShdw blurRad="38100" dist="38100" dir="2700000" algn="tl">
                    <a:srgbClr val="000000">
                      <a:alpha val="43137"/>
                    </a:srgbClr>
                  </a:outerShdw>
                </a:effectLst>
                <a:latin typeface="Roboto" panose="02000000000000000000" pitchFamily="2" charset="0"/>
              </a:rPr>
              <a:t>El 35% del puntaje pesa sobre el historial de pago.</a:t>
            </a:r>
          </a:p>
          <a:p>
            <a:pPr>
              <a:lnSpc>
                <a:spcPct val="90000"/>
              </a:lnSpc>
              <a:buFont typeface="Arial" panose="020B0604020202020204" pitchFamily="34" charset="0"/>
              <a:buChar char="•"/>
            </a:pPr>
            <a:r>
              <a:rPr lang="es-ES" sz="1700" b="0" i="0" dirty="0">
                <a:solidFill>
                  <a:srgbClr val="00B050"/>
                </a:solidFill>
                <a:effectLst>
                  <a:outerShdw blurRad="38100" dist="38100" dir="2700000" algn="tl">
                    <a:srgbClr val="000000">
                      <a:alpha val="43137"/>
                    </a:srgbClr>
                  </a:outerShdw>
                </a:effectLst>
                <a:latin typeface="Roboto" panose="02000000000000000000" pitchFamily="2" charset="0"/>
              </a:rPr>
              <a:t>Un 30% de </a:t>
            </a:r>
            <a:r>
              <a:rPr lang="es-ES" sz="1700" dirty="0">
                <a:solidFill>
                  <a:srgbClr val="00B050"/>
                </a:solidFill>
                <a:effectLst>
                  <a:outerShdw blurRad="38100" dist="38100" dir="2700000" algn="tl">
                    <a:srgbClr val="000000">
                      <a:alpha val="43137"/>
                    </a:srgbClr>
                  </a:outerShdw>
                </a:effectLst>
                <a:latin typeface="Roboto" panose="02000000000000000000" pitchFamily="2" charset="0"/>
              </a:rPr>
              <a:t>é</a:t>
            </a:r>
            <a:r>
              <a:rPr lang="es-ES" sz="1700" b="0" i="0" dirty="0">
                <a:solidFill>
                  <a:srgbClr val="00B050"/>
                </a:solidFill>
                <a:effectLst>
                  <a:outerShdw blurRad="38100" dist="38100" dir="2700000" algn="tl">
                    <a:srgbClr val="000000">
                      <a:alpha val="43137"/>
                    </a:srgbClr>
                  </a:outerShdw>
                </a:effectLst>
                <a:latin typeface="Roboto" panose="02000000000000000000" pitchFamily="2" charset="0"/>
              </a:rPr>
              <a:t>l es la cantidad adeudada.</a:t>
            </a:r>
          </a:p>
          <a:p>
            <a:pPr>
              <a:lnSpc>
                <a:spcPct val="90000"/>
              </a:lnSpc>
              <a:buFont typeface="Arial" panose="020B0604020202020204" pitchFamily="34" charset="0"/>
              <a:buChar char="•"/>
            </a:pPr>
            <a:r>
              <a:rPr lang="es-ES" sz="1700" b="0" i="0" dirty="0">
                <a:solidFill>
                  <a:srgbClr val="00B050"/>
                </a:solidFill>
                <a:effectLst>
                  <a:outerShdw blurRad="38100" dist="38100" dir="2700000" algn="tl">
                    <a:srgbClr val="000000">
                      <a:alpha val="43137"/>
                    </a:srgbClr>
                  </a:outerShdw>
                </a:effectLst>
                <a:latin typeface="Roboto" panose="02000000000000000000" pitchFamily="2" charset="0"/>
              </a:rPr>
              <a:t>La antigüedad de la historia de crédito un 15%.</a:t>
            </a:r>
          </a:p>
          <a:p>
            <a:pPr>
              <a:lnSpc>
                <a:spcPct val="90000"/>
              </a:lnSpc>
              <a:buFont typeface="Arial" panose="020B0604020202020204" pitchFamily="34" charset="0"/>
              <a:buChar char="•"/>
            </a:pPr>
            <a:r>
              <a:rPr lang="es-ES" sz="1700" b="0" i="0" dirty="0">
                <a:solidFill>
                  <a:srgbClr val="00B050"/>
                </a:solidFill>
                <a:effectLst>
                  <a:outerShdw blurRad="38100" dist="38100" dir="2700000" algn="tl">
                    <a:srgbClr val="000000">
                      <a:alpha val="43137"/>
                    </a:srgbClr>
                  </a:outerShdw>
                </a:effectLst>
                <a:latin typeface="Roboto" panose="02000000000000000000" pitchFamily="2" charset="0"/>
              </a:rPr>
              <a:t>La clasificación del crédito variado un 10%.</a:t>
            </a:r>
          </a:p>
          <a:p>
            <a:pPr>
              <a:lnSpc>
                <a:spcPct val="90000"/>
              </a:lnSpc>
              <a:buFont typeface="Arial" panose="020B0604020202020204" pitchFamily="34" charset="0"/>
              <a:buChar char="•"/>
            </a:pPr>
            <a:r>
              <a:rPr lang="es-ES" sz="1700" b="0" i="0" dirty="0">
                <a:solidFill>
                  <a:srgbClr val="00B050"/>
                </a:solidFill>
                <a:effectLst>
                  <a:outerShdw blurRad="38100" dist="38100" dir="2700000" algn="tl">
                    <a:srgbClr val="000000">
                      <a:alpha val="43137"/>
                    </a:srgbClr>
                  </a:outerShdw>
                </a:effectLst>
                <a:latin typeface="Roboto" panose="02000000000000000000" pitchFamily="2" charset="0"/>
              </a:rPr>
              <a:t>El restante 10% es la actividad actual.</a:t>
            </a:r>
          </a:p>
        </p:txBody>
      </p:sp>
      <p:pic>
        <p:nvPicPr>
          <p:cNvPr id="5" name="Imagen 4" descr="Gráfico, Gráfico circular&#10;&#10;Descripción generada automáticamente">
            <a:extLst>
              <a:ext uri="{FF2B5EF4-FFF2-40B4-BE49-F238E27FC236}">
                <a16:creationId xmlns:a16="http://schemas.microsoft.com/office/drawing/2014/main" id="{60FD68A7-A872-B9DE-4945-C4D570D588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132" y="645106"/>
            <a:ext cx="5247747" cy="524774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542256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9A37E1-349E-C321-CEF6-4E4FAF14D99A}"/>
              </a:ext>
            </a:extLst>
          </p:cNvPr>
          <p:cNvSpPr>
            <a:spLocks noGrp="1"/>
          </p:cNvSpPr>
          <p:nvPr>
            <p:ph type="title"/>
          </p:nvPr>
        </p:nvSpPr>
        <p:spPr>
          <a:xfrm>
            <a:off x="6420465" y="609600"/>
            <a:ext cx="5327942" cy="1905000"/>
          </a:xfrm>
        </p:spPr>
        <p:txBody>
          <a:bodyPr vert="horz" lIns="91440" tIns="45720" rIns="91440" bIns="45720" rtlCol="0" anchor="ctr">
            <a:normAutofit/>
          </a:bodyPr>
          <a:lstStyle/>
          <a:p>
            <a:r>
              <a:rPr lang="en-US" b="0" i="0" dirty="0">
                <a:solidFill>
                  <a:srgbClr val="00B050"/>
                </a:solidFill>
                <a:effectLst>
                  <a:glow rad="38100">
                    <a:schemeClr val="bg1">
                      <a:lumMod val="65000"/>
                      <a:lumOff val="35000"/>
                      <a:alpha val="40000"/>
                    </a:schemeClr>
                  </a:glow>
                  <a:outerShdw blurRad="38100" dist="38100" dir="2700000" algn="tl">
                    <a:srgbClr val="000000">
                      <a:alpha val="43137"/>
                    </a:srgbClr>
                  </a:outerShdw>
                </a:effectLst>
                <a:latin typeface="Comic Sans MS" panose="030F0702030302020204" pitchFamily="66" charset="0"/>
              </a:rPr>
              <a:t>Preguntas/Hipótesis de interés</a:t>
            </a:r>
            <a:endParaRPr lang="en-US" dirty="0">
              <a:solidFill>
                <a:srgbClr val="00B050"/>
              </a:solidFill>
              <a:effectLst>
                <a:glow rad="38100">
                  <a:schemeClr val="bg1">
                    <a:lumMod val="65000"/>
                    <a:lumOff val="35000"/>
                    <a:alpha val="40000"/>
                  </a:schemeClr>
                </a:glow>
                <a:outerShdw blurRad="38100" dist="38100" dir="2700000" algn="tl">
                  <a:srgbClr val="000000">
                    <a:alpha val="43137"/>
                  </a:srgbClr>
                </a:outerShdw>
              </a:effectLst>
              <a:latin typeface="Comic Sans MS" panose="030F0702030302020204" pitchFamily="66" charset="0"/>
            </a:endParaRPr>
          </a:p>
        </p:txBody>
      </p:sp>
      <p:sp>
        <p:nvSpPr>
          <p:cNvPr id="4" name="Marcador de contenido 3">
            <a:extLst>
              <a:ext uri="{FF2B5EF4-FFF2-40B4-BE49-F238E27FC236}">
                <a16:creationId xmlns:a16="http://schemas.microsoft.com/office/drawing/2014/main" id="{15C8315F-1789-D50D-8FC2-CBE9EB178A24}"/>
              </a:ext>
            </a:extLst>
          </p:cNvPr>
          <p:cNvSpPr>
            <a:spLocks noGrp="1"/>
          </p:cNvSpPr>
          <p:nvPr>
            <p:ph sz="half" idx="1"/>
          </p:nvPr>
        </p:nvSpPr>
        <p:spPr>
          <a:xfrm>
            <a:off x="6420465" y="2666999"/>
            <a:ext cx="5122606" cy="3216276"/>
          </a:xfrm>
        </p:spPr>
        <p:txBody>
          <a:bodyPr vert="horz" lIns="91440" tIns="45720" rIns="91440" bIns="45720" rtlCol="0" anchor="t">
            <a:normAutofit lnSpcReduction="10000"/>
          </a:bodyPr>
          <a:lstStyle/>
          <a:p>
            <a:pPr marL="0" indent="0">
              <a:buNone/>
            </a:pPr>
            <a:r>
              <a:rPr lang="en-US" sz="1700" b="0" i="0" dirty="0">
                <a:solidFill>
                  <a:srgbClr val="00B050"/>
                </a:solidFill>
                <a:effectLst>
                  <a:glow rad="38100">
                    <a:schemeClr val="bg1">
                      <a:lumMod val="50000"/>
                      <a:lumOff val="50000"/>
                      <a:alpha val="20000"/>
                    </a:schemeClr>
                  </a:glow>
                  <a:outerShdw blurRad="38100" dist="38100" dir="2700000" algn="tl">
                    <a:srgbClr val="000000">
                      <a:alpha val="43137"/>
                    </a:srgbClr>
                  </a:outerShdw>
                </a:effectLst>
                <a:latin typeface="Comic Sans MS" panose="030F0702030302020204" pitchFamily="66" charset="0"/>
              </a:rPr>
              <a:t>Para tener una idea básica sobre como se relacionan varios factores con el puntaje de crédito, como la ocupación del cliente o el rango etario, sus ingresos mensuales, radio de utilización del crédito, la cantidad de cuentas bancarias o de tarjetas de crédito que un cliente tiene, sus prestamos y deudas, o su comportamiento de pago, podríamos chequear los valores promedio de las variables por cada puntaje de crédito. Esto, además, nos permitirá observar que papel cumplen algunos atributos a la hora de calcular el puntaje.</a:t>
            </a:r>
            <a:endParaRPr lang="en-US" sz="1700" dirty="0">
              <a:solidFill>
                <a:srgbClr val="00B050"/>
              </a:solidFill>
              <a:effectLst>
                <a:glow rad="38100">
                  <a:schemeClr val="bg1">
                    <a:lumMod val="50000"/>
                    <a:lumOff val="50000"/>
                    <a:alpha val="20000"/>
                  </a:schemeClr>
                </a:glow>
                <a:outerShdw blurRad="38100" dist="38100" dir="2700000" algn="tl">
                  <a:srgbClr val="000000">
                    <a:alpha val="43137"/>
                  </a:srgbClr>
                </a:outerShdw>
              </a:effectLst>
              <a:latin typeface="Comic Sans MS" panose="030F0702030302020204" pitchFamily="66" charset="0"/>
            </a:endParaRPr>
          </a:p>
        </p:txBody>
      </p:sp>
      <p:pic>
        <p:nvPicPr>
          <p:cNvPr id="7" name="Marcador de contenido 6" descr="Una caricatura de una persona&#10;&#10;Descripción generada automáticamente con confianza media">
            <a:extLst>
              <a:ext uri="{FF2B5EF4-FFF2-40B4-BE49-F238E27FC236}">
                <a16:creationId xmlns:a16="http://schemas.microsoft.com/office/drawing/2014/main" id="{3F43E054-1381-83A3-125C-C633E372FB8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3192" y="1974218"/>
            <a:ext cx="5451627" cy="2589522"/>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833998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45" name="Rectangle 10">
            <a:extLst>
              <a:ext uri="{FF2B5EF4-FFF2-40B4-BE49-F238E27FC236}">
                <a16:creationId xmlns:a16="http://schemas.microsoft.com/office/drawing/2014/main" id="{F00DA2F2-A105-4C8A-9115-73802E6FC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12">
            <a:extLst>
              <a:ext uri="{FF2B5EF4-FFF2-40B4-BE49-F238E27FC236}">
                <a16:creationId xmlns:a16="http://schemas.microsoft.com/office/drawing/2014/main" id="{61B5CBDF-A2C6-4862-A096-2D7D9D287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gradFill flip="none" rotWithShape="1">
            <a:gsLst>
              <a:gs pos="10000">
                <a:schemeClr val="bg2">
                  <a:lumMod val="60000"/>
                  <a:lumOff val="40000"/>
                  <a:alpha val="20000"/>
                </a:schemeClr>
              </a:gs>
              <a:gs pos="70000">
                <a:schemeClr val="bg2">
                  <a:alpha val="10000"/>
                </a:schemeClr>
              </a:gs>
              <a:gs pos="0">
                <a:schemeClr val="bg2">
                  <a:lumMod val="40000"/>
                  <a:lumOff val="60000"/>
                  <a:alpha val="3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Marcador de contenido 5">
            <a:extLst>
              <a:ext uri="{FF2B5EF4-FFF2-40B4-BE49-F238E27FC236}">
                <a16:creationId xmlns:a16="http://schemas.microsoft.com/office/drawing/2014/main" id="{8A2469DC-A86E-8FDC-9221-91F683E49557}"/>
              </a:ext>
            </a:extLst>
          </p:cNvPr>
          <p:cNvSpPr>
            <a:spLocks noGrp="1"/>
          </p:cNvSpPr>
          <p:nvPr>
            <p:ph idx="1"/>
          </p:nvPr>
        </p:nvSpPr>
        <p:spPr>
          <a:xfrm>
            <a:off x="643467" y="669471"/>
            <a:ext cx="4353751" cy="5519058"/>
          </a:xfrm>
        </p:spPr>
        <p:txBody>
          <a:bodyPr>
            <a:noAutofit/>
          </a:bodyPr>
          <a:lstStyle/>
          <a:p>
            <a:pPr>
              <a:lnSpc>
                <a:spcPct val="90000"/>
              </a:lnSpc>
            </a:pPr>
            <a:r>
              <a:rPr lang="es-ES" sz="1000" b="0" i="0" dirty="0">
                <a:solidFill>
                  <a:srgbClr val="00B050"/>
                </a:solidFill>
                <a:effectLst/>
                <a:latin typeface="Roboto" panose="02000000000000000000" pitchFamily="2" charset="0"/>
              </a:rPr>
              <a:t>¿Cuál es el ingreso anual promedio por rango etario de los clientes?</a:t>
            </a:r>
          </a:p>
          <a:p>
            <a:pPr>
              <a:lnSpc>
                <a:spcPct val="90000"/>
              </a:lnSpc>
            </a:pPr>
            <a:r>
              <a:rPr lang="es-ES" sz="1000" b="0" i="0" dirty="0">
                <a:solidFill>
                  <a:srgbClr val="00B050"/>
                </a:solidFill>
                <a:effectLst/>
                <a:latin typeface="Roboto" panose="02000000000000000000" pitchFamily="2" charset="0"/>
              </a:rPr>
              <a:t>¿Cómo se distribuyen los salarios entre los diferentes rangos etarios?</a:t>
            </a:r>
          </a:p>
          <a:p>
            <a:pPr>
              <a:lnSpc>
                <a:spcPct val="90000"/>
              </a:lnSpc>
            </a:pPr>
            <a:r>
              <a:rPr lang="es-ES" sz="1000" b="0" i="0" dirty="0">
                <a:solidFill>
                  <a:srgbClr val="00B050"/>
                </a:solidFill>
                <a:effectLst/>
                <a:latin typeface="Roboto" panose="02000000000000000000" pitchFamily="2" charset="0"/>
              </a:rPr>
              <a:t>¿Cuál es el ingreso mensual promedio por Profesión de los clientes?</a:t>
            </a:r>
          </a:p>
          <a:p>
            <a:pPr>
              <a:lnSpc>
                <a:spcPct val="90000"/>
              </a:lnSpc>
            </a:pPr>
            <a:r>
              <a:rPr lang="es-ES" sz="1000" b="0" i="0" dirty="0">
                <a:solidFill>
                  <a:srgbClr val="00B050"/>
                </a:solidFill>
                <a:effectLst/>
                <a:latin typeface="Roboto" panose="02000000000000000000" pitchFamily="2" charset="0"/>
              </a:rPr>
              <a:t>¿Hay alguna relación entre los ingresos mensuales y las deudas pendientes de los clientes?</a:t>
            </a:r>
          </a:p>
          <a:p>
            <a:pPr>
              <a:lnSpc>
                <a:spcPct val="90000"/>
              </a:lnSpc>
            </a:pPr>
            <a:r>
              <a:rPr lang="es-ES" sz="1000" b="0" i="0" dirty="0">
                <a:solidFill>
                  <a:srgbClr val="00B050"/>
                </a:solidFill>
                <a:effectLst/>
                <a:latin typeface="Roboto" panose="02000000000000000000" pitchFamily="2" charset="0"/>
              </a:rPr>
              <a:t>¿Hay una relación entre el número de préstamos y la deuda pendiente de los clientes?</a:t>
            </a:r>
          </a:p>
          <a:p>
            <a:pPr>
              <a:lnSpc>
                <a:spcPct val="90000"/>
              </a:lnSpc>
            </a:pPr>
            <a:r>
              <a:rPr lang="es-ES" sz="1000" b="0" i="0" dirty="0">
                <a:solidFill>
                  <a:srgbClr val="00B050"/>
                </a:solidFill>
                <a:effectLst/>
                <a:latin typeface="Roboto" panose="02000000000000000000" pitchFamily="2" charset="0"/>
              </a:rPr>
              <a:t>¿Cuál es la evolución de las deudas pendientes de los clientes a lo largo de los meses?</a:t>
            </a:r>
          </a:p>
          <a:p>
            <a:pPr>
              <a:lnSpc>
                <a:spcPct val="90000"/>
              </a:lnSpc>
            </a:pPr>
            <a:r>
              <a:rPr lang="es-ES" sz="1000" b="0" i="0" dirty="0">
                <a:solidFill>
                  <a:srgbClr val="00B050"/>
                </a:solidFill>
                <a:effectLst/>
                <a:latin typeface="Roboto" panose="02000000000000000000" pitchFamily="2" charset="0"/>
              </a:rPr>
              <a:t>¿Hay una relación entre cuanto debe una persona y el puntaje de crédito que tiene?</a:t>
            </a:r>
          </a:p>
          <a:p>
            <a:pPr>
              <a:lnSpc>
                <a:spcPct val="90000"/>
              </a:lnSpc>
            </a:pPr>
            <a:r>
              <a:rPr lang="es-ES" sz="1000" b="0" i="0" dirty="0">
                <a:solidFill>
                  <a:srgbClr val="00B050"/>
                </a:solidFill>
                <a:effectLst/>
                <a:latin typeface="Roboto" panose="02000000000000000000" pitchFamily="2" charset="0"/>
              </a:rPr>
              <a:t>¿Cuáles son los patrones de Frecuencia de utilización del crédito?</a:t>
            </a:r>
          </a:p>
          <a:p>
            <a:pPr>
              <a:lnSpc>
                <a:spcPct val="90000"/>
              </a:lnSpc>
            </a:pPr>
            <a:r>
              <a:rPr lang="es-ES" sz="1000" b="0" i="0" dirty="0">
                <a:solidFill>
                  <a:srgbClr val="00B050"/>
                </a:solidFill>
                <a:effectLst/>
                <a:latin typeface="Roboto" panose="02000000000000000000" pitchFamily="2" charset="0"/>
              </a:rPr>
              <a:t>¿Una alta frecuencia de utilización del crédito puede afectar el puntaje?</a:t>
            </a:r>
          </a:p>
          <a:p>
            <a:pPr>
              <a:lnSpc>
                <a:spcPct val="90000"/>
              </a:lnSpc>
            </a:pPr>
            <a:r>
              <a:rPr lang="es-ES" sz="1000" b="0" i="0" dirty="0">
                <a:solidFill>
                  <a:srgbClr val="00B050"/>
                </a:solidFill>
                <a:effectLst/>
                <a:latin typeface="Roboto" panose="02000000000000000000" pitchFamily="2" charset="0"/>
              </a:rPr>
              <a:t>¿Podemos predecir el puntaje de crédito de un cliente basándonos en atributos específicos?</a:t>
            </a:r>
          </a:p>
          <a:p>
            <a:pPr>
              <a:lnSpc>
                <a:spcPct val="90000"/>
              </a:lnSpc>
            </a:pPr>
            <a:r>
              <a:rPr lang="es-ES" sz="1000" b="0" i="0" dirty="0">
                <a:solidFill>
                  <a:srgbClr val="00B050"/>
                </a:solidFill>
                <a:effectLst/>
                <a:latin typeface="Roboto" panose="02000000000000000000" pitchFamily="2" charset="0"/>
              </a:rPr>
              <a:t>¿Qué variables o factores son los que más contribuyen para determinar el puntaje de crédito?</a:t>
            </a:r>
          </a:p>
          <a:p>
            <a:pPr>
              <a:lnSpc>
                <a:spcPct val="90000"/>
              </a:lnSpc>
            </a:pPr>
            <a:r>
              <a:rPr lang="es-ES" sz="1000" b="0" i="0" dirty="0">
                <a:solidFill>
                  <a:srgbClr val="00B050"/>
                </a:solidFill>
                <a:effectLst/>
                <a:latin typeface="Roboto" panose="02000000000000000000" pitchFamily="2" charset="0"/>
              </a:rPr>
              <a:t>¿C</a:t>
            </a:r>
            <a:r>
              <a:rPr lang="es-ES" sz="1000" dirty="0">
                <a:solidFill>
                  <a:srgbClr val="00B050"/>
                </a:solidFill>
                <a:effectLst/>
                <a:latin typeface="Roboto" panose="02000000000000000000" pitchFamily="2" charset="0"/>
              </a:rPr>
              <a:t>uá</a:t>
            </a:r>
            <a:r>
              <a:rPr lang="es-ES" sz="1000" b="0" i="0" dirty="0">
                <a:solidFill>
                  <a:srgbClr val="00B050"/>
                </a:solidFill>
                <a:effectLst/>
                <a:latin typeface="Roboto" panose="02000000000000000000" pitchFamily="2" charset="0"/>
              </a:rPr>
              <a:t>l es el comportamiento de pago de los clientes y cómo influye en el puntaje de crédito?</a:t>
            </a:r>
          </a:p>
          <a:p>
            <a:pPr>
              <a:lnSpc>
                <a:spcPct val="90000"/>
              </a:lnSpc>
            </a:pPr>
            <a:r>
              <a:rPr lang="es-ES" sz="1000" b="0" i="0" dirty="0">
                <a:solidFill>
                  <a:srgbClr val="00B050"/>
                </a:solidFill>
                <a:effectLst/>
                <a:latin typeface="Roboto" panose="02000000000000000000" pitchFamily="2" charset="0"/>
              </a:rPr>
              <a:t>¿Hay una relación entre las inversiones de los clientes y su balance mensual?</a:t>
            </a:r>
          </a:p>
          <a:p>
            <a:pPr>
              <a:lnSpc>
                <a:spcPct val="90000"/>
              </a:lnSpc>
            </a:pPr>
            <a:r>
              <a:rPr lang="es-ES" sz="1000" b="0" i="0" dirty="0">
                <a:solidFill>
                  <a:srgbClr val="00B050"/>
                </a:solidFill>
                <a:effectLst/>
                <a:latin typeface="Roboto" panose="02000000000000000000" pitchFamily="2" charset="0"/>
              </a:rPr>
              <a:t>¿Cuánto influye la cantidad de días atrasados de pago en el puntaje de crédito?</a:t>
            </a:r>
          </a:p>
          <a:p>
            <a:pPr>
              <a:lnSpc>
                <a:spcPct val="90000"/>
              </a:lnSpc>
            </a:pPr>
            <a:r>
              <a:rPr lang="es-ES" sz="1000" b="0" i="0" dirty="0">
                <a:solidFill>
                  <a:srgbClr val="00B050"/>
                </a:solidFill>
                <a:effectLst/>
                <a:latin typeface="Roboto" panose="02000000000000000000" pitchFamily="2" charset="0"/>
              </a:rPr>
              <a:t>¿Cuál es la influencia y la relación del historial del crédito con el puntaje de crédito?</a:t>
            </a:r>
          </a:p>
        </p:txBody>
      </p:sp>
      <p:sp useBgFill="1">
        <p:nvSpPr>
          <p:cNvPr id="48" name="Freeform: Shape 14">
            <a:extLst>
              <a:ext uri="{FF2B5EF4-FFF2-40B4-BE49-F238E27FC236}">
                <a16:creationId xmlns:a16="http://schemas.microsoft.com/office/drawing/2014/main" id="{14C7473D-9E4B-4DB8-9EB0-359033F37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18953" y="0"/>
            <a:ext cx="6873046" cy="6858002"/>
          </a:xfrm>
          <a:custGeom>
            <a:avLst/>
            <a:gdLst>
              <a:gd name="connsiteX0" fmla="*/ 6621081 w 6873046"/>
              <a:gd name="connsiteY0" fmla="*/ 6858002 h 6858002"/>
              <a:gd name="connsiteX1" fmla="*/ 4347889 w 6873046"/>
              <a:gd name="connsiteY1" fmla="*/ 6858002 h 6858002"/>
              <a:gd name="connsiteX2" fmla="*/ 2008047 w 6873046"/>
              <a:gd name="connsiteY2" fmla="*/ 6858002 h 6858002"/>
              <a:gd name="connsiteX3" fmla="*/ 784557 w 6873046"/>
              <a:gd name="connsiteY3" fmla="*/ 6858002 h 6858002"/>
              <a:gd name="connsiteX4" fmla="*/ 784557 w 6873046"/>
              <a:gd name="connsiteY4" fmla="*/ 6858000 h 6858002"/>
              <a:gd name="connsiteX5" fmla="*/ 0 w 6873046"/>
              <a:gd name="connsiteY5" fmla="*/ 6858000 h 6858002"/>
              <a:gd name="connsiteX6" fmla="*/ 0 w 6873046"/>
              <a:gd name="connsiteY6" fmla="*/ 0 h 6858002"/>
              <a:gd name="connsiteX7" fmla="*/ 784557 w 6873046"/>
              <a:gd name="connsiteY7" fmla="*/ 0 h 6858002"/>
              <a:gd name="connsiteX8" fmla="*/ 3070301 w 6873046"/>
              <a:gd name="connsiteY8" fmla="*/ 0 h 6858002"/>
              <a:gd name="connsiteX9" fmla="*/ 4347889 w 6873046"/>
              <a:gd name="connsiteY9" fmla="*/ 0 h 6858002"/>
              <a:gd name="connsiteX10" fmla="*/ 4347889 w 6873046"/>
              <a:gd name="connsiteY10" fmla="*/ 3 h 6858002"/>
              <a:gd name="connsiteX11" fmla="*/ 6626656 w 6873046"/>
              <a:gd name="connsiteY11" fmla="*/ 3 h 6858002"/>
              <a:gd name="connsiteX12" fmla="*/ 6626656 w 6873046"/>
              <a:gd name="connsiteY12" fmla="*/ 4 h 6858002"/>
              <a:gd name="connsiteX13" fmla="*/ 6619903 w 6873046"/>
              <a:gd name="connsiteY13" fmla="*/ 4 h 6858002"/>
              <a:gd name="connsiteX14" fmla="*/ 6625786 w 6873046"/>
              <a:gd name="connsiteY14" fmla="*/ 40466 h 6858002"/>
              <a:gd name="connsiteX15" fmla="*/ 6643100 w 6873046"/>
              <a:gd name="connsiteY15" fmla="*/ 159110 h 6858002"/>
              <a:gd name="connsiteX16" fmla="*/ 6655202 w 6873046"/>
              <a:gd name="connsiteY16" fmla="*/ 245521 h 6858002"/>
              <a:gd name="connsiteX17" fmla="*/ 6667977 w 6873046"/>
              <a:gd name="connsiteY17" fmla="*/ 348391 h 6858002"/>
              <a:gd name="connsiteX18" fmla="*/ 6683273 w 6873046"/>
              <a:gd name="connsiteY18" fmla="*/ 470463 h 6858002"/>
              <a:gd name="connsiteX19" fmla="*/ 6699410 w 6873046"/>
              <a:gd name="connsiteY19" fmla="*/ 605566 h 6858002"/>
              <a:gd name="connsiteX20" fmla="*/ 6716387 w 6873046"/>
              <a:gd name="connsiteY20" fmla="*/ 757813 h 6858002"/>
              <a:gd name="connsiteX21" fmla="*/ 6734372 w 6873046"/>
              <a:gd name="connsiteY21" fmla="*/ 923777 h 6858002"/>
              <a:gd name="connsiteX22" fmla="*/ 6752358 w 6873046"/>
              <a:gd name="connsiteY22" fmla="*/ 1104142 h 6858002"/>
              <a:gd name="connsiteX23" fmla="*/ 6770679 w 6873046"/>
              <a:gd name="connsiteY23" fmla="*/ 1296166 h 6858002"/>
              <a:gd name="connsiteX24" fmla="*/ 6787656 w 6873046"/>
              <a:gd name="connsiteY24" fmla="*/ 1503278 h 6858002"/>
              <a:gd name="connsiteX25" fmla="*/ 6803961 w 6873046"/>
              <a:gd name="connsiteY25" fmla="*/ 1719991 h 6858002"/>
              <a:gd name="connsiteX26" fmla="*/ 6818753 w 6873046"/>
              <a:gd name="connsiteY26" fmla="*/ 1949048 h 6858002"/>
              <a:gd name="connsiteX27" fmla="*/ 6832872 w 6873046"/>
              <a:gd name="connsiteY27" fmla="*/ 2187706 h 6858002"/>
              <a:gd name="connsiteX28" fmla="*/ 6846152 w 6873046"/>
              <a:gd name="connsiteY28" fmla="*/ 2436652 h 6858002"/>
              <a:gd name="connsiteX29" fmla="*/ 6850858 w 6873046"/>
              <a:gd name="connsiteY29" fmla="*/ 2564211 h 6858002"/>
              <a:gd name="connsiteX30" fmla="*/ 6856069 w 6873046"/>
              <a:gd name="connsiteY30" fmla="*/ 2694512 h 6858002"/>
              <a:gd name="connsiteX31" fmla="*/ 6860943 w 6873046"/>
              <a:gd name="connsiteY31" fmla="*/ 2826871 h 6858002"/>
              <a:gd name="connsiteX32" fmla="*/ 6864137 w 6873046"/>
              <a:gd name="connsiteY32" fmla="*/ 2959917 h 6858002"/>
              <a:gd name="connsiteX33" fmla="*/ 6866995 w 6873046"/>
              <a:gd name="connsiteY33" fmla="*/ 3095705 h 6858002"/>
              <a:gd name="connsiteX34" fmla="*/ 6870020 w 6873046"/>
              <a:gd name="connsiteY34" fmla="*/ 3232865 h 6858002"/>
              <a:gd name="connsiteX35" fmla="*/ 6872037 w 6873046"/>
              <a:gd name="connsiteY35" fmla="*/ 3372768 h 6858002"/>
              <a:gd name="connsiteX36" fmla="*/ 6872037 w 6873046"/>
              <a:gd name="connsiteY36" fmla="*/ 3514043 h 6858002"/>
              <a:gd name="connsiteX37" fmla="*/ 6873046 w 6873046"/>
              <a:gd name="connsiteY37" fmla="*/ 3656689 h 6858002"/>
              <a:gd name="connsiteX38" fmla="*/ 6872037 w 6873046"/>
              <a:gd name="connsiteY38" fmla="*/ 3800707 h 6858002"/>
              <a:gd name="connsiteX39" fmla="*/ 6870020 w 6873046"/>
              <a:gd name="connsiteY39" fmla="*/ 3946783 h 6858002"/>
              <a:gd name="connsiteX40" fmla="*/ 6868171 w 6873046"/>
              <a:gd name="connsiteY40" fmla="*/ 4092858 h 6858002"/>
              <a:gd name="connsiteX41" fmla="*/ 6864137 w 6873046"/>
              <a:gd name="connsiteY41" fmla="*/ 4240991 h 6858002"/>
              <a:gd name="connsiteX42" fmla="*/ 6859935 w 6873046"/>
              <a:gd name="connsiteY42" fmla="*/ 4390495 h 6858002"/>
              <a:gd name="connsiteX43" fmla="*/ 6855060 w 6873046"/>
              <a:gd name="connsiteY43" fmla="*/ 4540000 h 6858002"/>
              <a:gd name="connsiteX44" fmla="*/ 6848169 w 6873046"/>
              <a:gd name="connsiteY44" fmla="*/ 4690876 h 6858002"/>
              <a:gd name="connsiteX45" fmla="*/ 6839932 w 6873046"/>
              <a:gd name="connsiteY45" fmla="*/ 4843123 h 6858002"/>
              <a:gd name="connsiteX46" fmla="*/ 6832032 w 6873046"/>
              <a:gd name="connsiteY46" fmla="*/ 4996057 h 6858002"/>
              <a:gd name="connsiteX47" fmla="*/ 6821947 w 6873046"/>
              <a:gd name="connsiteY47" fmla="*/ 5148990 h 6858002"/>
              <a:gd name="connsiteX48" fmla="*/ 6809844 w 6873046"/>
              <a:gd name="connsiteY48" fmla="*/ 5303981 h 6858002"/>
              <a:gd name="connsiteX49" fmla="*/ 6797742 w 6873046"/>
              <a:gd name="connsiteY49" fmla="*/ 5456914 h 6858002"/>
              <a:gd name="connsiteX50" fmla="*/ 6783790 w 6873046"/>
              <a:gd name="connsiteY50" fmla="*/ 5612591 h 6858002"/>
              <a:gd name="connsiteX51" fmla="*/ 6768494 w 6873046"/>
              <a:gd name="connsiteY51" fmla="*/ 5768953 h 6858002"/>
              <a:gd name="connsiteX52" fmla="*/ 6752358 w 6873046"/>
              <a:gd name="connsiteY52" fmla="*/ 5923258 h 6858002"/>
              <a:gd name="connsiteX53" fmla="*/ 6733532 w 6873046"/>
              <a:gd name="connsiteY53" fmla="*/ 6079621 h 6858002"/>
              <a:gd name="connsiteX54" fmla="*/ 6713361 w 6873046"/>
              <a:gd name="connsiteY54" fmla="*/ 6235297 h 6858002"/>
              <a:gd name="connsiteX55" fmla="*/ 6693358 w 6873046"/>
              <a:gd name="connsiteY55" fmla="*/ 6391660 h 6858002"/>
              <a:gd name="connsiteX56" fmla="*/ 6669994 w 6873046"/>
              <a:gd name="connsiteY56" fmla="*/ 6547336 h 6858002"/>
              <a:gd name="connsiteX57" fmla="*/ 6646125 w 6873046"/>
              <a:gd name="connsiteY57" fmla="*/ 670232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873046" h="6858002">
                <a:moveTo>
                  <a:pt x="6621081" y="6858002"/>
                </a:moveTo>
                <a:lnTo>
                  <a:pt x="4347889" y="6858002"/>
                </a:lnTo>
                <a:lnTo>
                  <a:pt x="2008047" y="6858002"/>
                </a:lnTo>
                <a:lnTo>
                  <a:pt x="784557" y="6858002"/>
                </a:lnTo>
                <a:lnTo>
                  <a:pt x="784557" y="6858000"/>
                </a:lnTo>
                <a:lnTo>
                  <a:pt x="0" y="6858000"/>
                </a:lnTo>
                <a:lnTo>
                  <a:pt x="0" y="0"/>
                </a:lnTo>
                <a:lnTo>
                  <a:pt x="784557" y="0"/>
                </a:lnTo>
                <a:lnTo>
                  <a:pt x="3070301" y="0"/>
                </a:lnTo>
                <a:lnTo>
                  <a:pt x="4347889" y="0"/>
                </a:lnTo>
                <a:lnTo>
                  <a:pt x="4347889" y="3"/>
                </a:lnTo>
                <a:lnTo>
                  <a:pt x="6626656" y="3"/>
                </a:lnTo>
                <a:lnTo>
                  <a:pt x="6626656" y="4"/>
                </a:lnTo>
                <a:lnTo>
                  <a:pt x="6619903" y="4"/>
                </a:lnTo>
                <a:lnTo>
                  <a:pt x="6625786" y="40466"/>
                </a:lnTo>
                <a:lnTo>
                  <a:pt x="6643100" y="159110"/>
                </a:lnTo>
                <a:lnTo>
                  <a:pt x="6655202" y="245521"/>
                </a:lnTo>
                <a:lnTo>
                  <a:pt x="6667977" y="348391"/>
                </a:lnTo>
                <a:lnTo>
                  <a:pt x="6683273" y="470463"/>
                </a:lnTo>
                <a:lnTo>
                  <a:pt x="6699410" y="605566"/>
                </a:lnTo>
                <a:lnTo>
                  <a:pt x="6716387" y="757813"/>
                </a:lnTo>
                <a:lnTo>
                  <a:pt x="6734372" y="923777"/>
                </a:lnTo>
                <a:lnTo>
                  <a:pt x="6752358" y="1104142"/>
                </a:lnTo>
                <a:lnTo>
                  <a:pt x="6770679" y="1296166"/>
                </a:lnTo>
                <a:lnTo>
                  <a:pt x="6787656" y="1503278"/>
                </a:lnTo>
                <a:lnTo>
                  <a:pt x="6803961" y="1719991"/>
                </a:lnTo>
                <a:lnTo>
                  <a:pt x="6818753" y="1949048"/>
                </a:lnTo>
                <a:lnTo>
                  <a:pt x="6832872" y="2187706"/>
                </a:lnTo>
                <a:lnTo>
                  <a:pt x="6846152" y="2436652"/>
                </a:lnTo>
                <a:lnTo>
                  <a:pt x="6850858" y="2564211"/>
                </a:lnTo>
                <a:lnTo>
                  <a:pt x="6856069" y="2694512"/>
                </a:lnTo>
                <a:lnTo>
                  <a:pt x="6860943" y="2826871"/>
                </a:lnTo>
                <a:lnTo>
                  <a:pt x="6864137" y="2959917"/>
                </a:lnTo>
                <a:lnTo>
                  <a:pt x="6866995" y="3095705"/>
                </a:lnTo>
                <a:lnTo>
                  <a:pt x="6870020" y="3232865"/>
                </a:lnTo>
                <a:lnTo>
                  <a:pt x="6872037" y="3372768"/>
                </a:lnTo>
                <a:lnTo>
                  <a:pt x="6872037" y="3514043"/>
                </a:lnTo>
                <a:lnTo>
                  <a:pt x="6873046" y="3656689"/>
                </a:lnTo>
                <a:lnTo>
                  <a:pt x="6872037" y="3800707"/>
                </a:lnTo>
                <a:lnTo>
                  <a:pt x="6870020" y="3946783"/>
                </a:lnTo>
                <a:lnTo>
                  <a:pt x="6868171" y="4092858"/>
                </a:lnTo>
                <a:lnTo>
                  <a:pt x="6864137" y="4240991"/>
                </a:lnTo>
                <a:lnTo>
                  <a:pt x="6859935" y="4390495"/>
                </a:lnTo>
                <a:lnTo>
                  <a:pt x="6855060" y="4540000"/>
                </a:lnTo>
                <a:lnTo>
                  <a:pt x="6848169" y="4690876"/>
                </a:lnTo>
                <a:lnTo>
                  <a:pt x="6839932" y="4843123"/>
                </a:lnTo>
                <a:lnTo>
                  <a:pt x="6832032" y="4996057"/>
                </a:lnTo>
                <a:lnTo>
                  <a:pt x="6821947" y="5148990"/>
                </a:lnTo>
                <a:lnTo>
                  <a:pt x="6809844" y="5303981"/>
                </a:lnTo>
                <a:lnTo>
                  <a:pt x="6797742" y="5456914"/>
                </a:lnTo>
                <a:lnTo>
                  <a:pt x="6783790" y="5612591"/>
                </a:lnTo>
                <a:lnTo>
                  <a:pt x="6768494" y="5768953"/>
                </a:lnTo>
                <a:lnTo>
                  <a:pt x="6752358" y="5923258"/>
                </a:lnTo>
                <a:lnTo>
                  <a:pt x="6733532" y="6079621"/>
                </a:lnTo>
                <a:lnTo>
                  <a:pt x="6713361" y="6235297"/>
                </a:lnTo>
                <a:lnTo>
                  <a:pt x="6693358" y="6391660"/>
                </a:lnTo>
                <a:lnTo>
                  <a:pt x="6669994" y="6547336"/>
                </a:lnTo>
                <a:lnTo>
                  <a:pt x="6646125" y="6702327"/>
                </a:lnTo>
                <a:close/>
              </a:path>
            </a:pathLst>
          </a:custGeom>
          <a:ln w="44450">
            <a:gradFill>
              <a:gsLst>
                <a:gs pos="5000">
                  <a:schemeClr val="bg2">
                    <a:alpha val="65000"/>
                  </a:schemeClr>
                </a:gs>
                <a:gs pos="98000">
                  <a:schemeClr val="bg2">
                    <a:lumMod val="75000"/>
                    <a:alpha val="55000"/>
                  </a:schemeClr>
                </a:gs>
              </a:gsLst>
              <a:lin ang="5400000" scaled="1"/>
            </a:gradFill>
          </a:ln>
          <a:effectLst>
            <a:outerShdw blurRad="50800" dist="25400" dir="10800000" algn="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ítulo 4">
            <a:extLst>
              <a:ext uri="{FF2B5EF4-FFF2-40B4-BE49-F238E27FC236}">
                <a16:creationId xmlns:a16="http://schemas.microsoft.com/office/drawing/2014/main" id="{9B1B64C2-55EA-C860-4E0C-2B05DB66CC84}"/>
              </a:ext>
            </a:extLst>
          </p:cNvPr>
          <p:cNvSpPr>
            <a:spLocks noGrp="1"/>
          </p:cNvSpPr>
          <p:nvPr>
            <p:ph type="title"/>
          </p:nvPr>
        </p:nvSpPr>
        <p:spPr>
          <a:xfrm>
            <a:off x="6008914" y="995517"/>
            <a:ext cx="5649685" cy="4795684"/>
          </a:xfrm>
        </p:spPr>
        <p:txBody>
          <a:bodyPr>
            <a:normAutofit/>
          </a:bodyPr>
          <a:lstStyle/>
          <a:p>
            <a:r>
              <a:rPr lang="en-US" sz="3400" b="0" i="0" dirty="0">
                <a:solidFill>
                  <a:srgbClr val="00B050"/>
                </a:solidFill>
                <a:effectLst>
                  <a:glow rad="38100">
                    <a:schemeClr val="bg1">
                      <a:lumMod val="65000"/>
                      <a:lumOff val="35000"/>
                      <a:alpha val="40000"/>
                    </a:schemeClr>
                  </a:glow>
                  <a:outerShdw blurRad="38100" dist="38100" dir="2700000" algn="tl">
                    <a:srgbClr val="000000">
                      <a:alpha val="43137"/>
                    </a:srgbClr>
                  </a:outerShdw>
                </a:effectLst>
                <a:latin typeface="Comic Sans MS" panose="030F0702030302020204" pitchFamily="66" charset="0"/>
              </a:rPr>
              <a:t>Preguntas/Hipótesis de interés</a:t>
            </a:r>
            <a:endParaRPr lang="es-AR" sz="3400" dirty="0">
              <a:solidFill>
                <a:srgbClr val="00B050"/>
              </a:solidFill>
              <a:latin typeface="Comic Sans MS" panose="030F0702030302020204" pitchFamily="66" charset="0"/>
            </a:endParaRPr>
          </a:p>
        </p:txBody>
      </p:sp>
    </p:spTree>
    <p:extLst>
      <p:ext uri="{BB962C8B-B14F-4D97-AF65-F5344CB8AC3E}">
        <p14:creationId xmlns:p14="http://schemas.microsoft.com/office/powerpoint/2010/main" val="2207630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B760B-1C5F-A197-B95F-CA7F257113D3}"/>
              </a:ext>
            </a:extLst>
          </p:cNvPr>
          <p:cNvSpPr>
            <a:spLocks noGrp="1"/>
          </p:cNvSpPr>
          <p:nvPr>
            <p:ph type="title"/>
          </p:nvPr>
        </p:nvSpPr>
        <p:spPr>
          <a:xfrm>
            <a:off x="6408964" y="1325747"/>
            <a:ext cx="5149037" cy="3642851"/>
          </a:xfrm>
        </p:spPr>
        <p:txBody>
          <a:bodyPr vert="horz" lIns="91440" tIns="45720" rIns="91440" bIns="45720" rtlCol="0" anchor="b">
            <a:normAutofit/>
          </a:bodyPr>
          <a:lstStyle/>
          <a:p>
            <a:pPr algn="ctr"/>
            <a:r>
              <a:rPr lang="en-US" sz="4800" b="0" i="0" dirty="0">
                <a:solidFill>
                  <a:srgbClr val="00B050"/>
                </a:solidFill>
                <a:effectLst>
                  <a:glow rad="38100">
                    <a:schemeClr val="bg1">
                      <a:lumMod val="65000"/>
                      <a:lumOff val="35000"/>
                      <a:alpha val="50000"/>
                    </a:schemeClr>
                  </a:glow>
                  <a:outerShdw blurRad="38100" dist="38100" dir="2700000" algn="tl">
                    <a:srgbClr val="000000">
                      <a:alpha val="43137"/>
                    </a:srgbClr>
                  </a:outerShdw>
                </a:effectLst>
                <a:latin typeface="Comic Sans MS" panose="030F0702030302020204" pitchFamily="66" charset="0"/>
              </a:rPr>
              <a:t>Análisis exploratorio de datos (EDA)</a:t>
            </a:r>
            <a:endParaRPr lang="en-US" sz="4800" dirty="0">
              <a:solidFill>
                <a:srgbClr val="00B050"/>
              </a:solidFill>
              <a:effectLst>
                <a:glow rad="38100">
                  <a:schemeClr val="bg1">
                    <a:lumMod val="65000"/>
                    <a:lumOff val="35000"/>
                    <a:alpha val="50000"/>
                  </a:schemeClr>
                </a:glow>
                <a:outerShdw blurRad="38100" dist="38100" dir="2700000" algn="tl">
                  <a:srgbClr val="000000">
                    <a:alpha val="43137"/>
                  </a:srgbClr>
                </a:outerShdw>
              </a:effectLst>
              <a:latin typeface="Comic Sans MS" panose="030F0702030302020204" pitchFamily="66" charset="0"/>
            </a:endParaRPr>
          </a:p>
        </p:txBody>
      </p:sp>
      <p:pic>
        <p:nvPicPr>
          <p:cNvPr id="5" name="Marcador de contenido 4" descr="Gráfico&#10;&#10;Descripción generada automáticamente">
            <a:extLst>
              <a:ext uri="{FF2B5EF4-FFF2-40B4-BE49-F238E27FC236}">
                <a16:creationId xmlns:a16="http://schemas.microsoft.com/office/drawing/2014/main" id="{6215D581-2BAB-6E09-1924-43FA5E561FA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3999" y="1896223"/>
            <a:ext cx="5462001" cy="307237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940032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C2C20B-B60C-5E8A-89B7-9B70C3D39864}"/>
              </a:ext>
            </a:extLst>
          </p:cNvPr>
          <p:cNvSpPr>
            <a:spLocks noGrp="1"/>
          </p:cNvSpPr>
          <p:nvPr>
            <p:ph type="title"/>
          </p:nvPr>
        </p:nvSpPr>
        <p:spPr>
          <a:xfrm>
            <a:off x="643192" y="609600"/>
            <a:ext cx="3643674" cy="1905000"/>
          </a:xfrm>
        </p:spPr>
        <p:txBody>
          <a:bodyPr vert="horz" lIns="91440" tIns="45720" rIns="91440" bIns="45720" rtlCol="0" anchor="ctr">
            <a:normAutofit/>
          </a:bodyPr>
          <a:lstStyle/>
          <a:p>
            <a:r>
              <a:rPr lang="es-AR" sz="2800" b="0" i="0" dirty="0">
                <a:solidFill>
                  <a:srgbClr val="00B050"/>
                </a:solidFill>
                <a:effectLst>
                  <a:glow rad="38100">
                    <a:schemeClr val="bg1">
                      <a:lumMod val="65000"/>
                      <a:lumOff val="35000"/>
                      <a:alpha val="40000"/>
                    </a:schemeClr>
                  </a:glow>
                  <a:outerShdw blurRad="38100" dist="38100" dir="2700000" algn="tl">
                    <a:srgbClr val="000000">
                      <a:alpha val="43137"/>
                    </a:srgbClr>
                  </a:outerShdw>
                </a:effectLst>
                <a:latin typeface="Comic Sans MS" panose="030F0702030302020204" pitchFamily="66" charset="0"/>
              </a:rPr>
              <a:t>Puntaje</a:t>
            </a:r>
            <a:r>
              <a:rPr lang="en-US" sz="2800" b="0" i="0" dirty="0">
                <a:solidFill>
                  <a:srgbClr val="00B050"/>
                </a:solidFill>
                <a:effectLst>
                  <a:glow rad="38100">
                    <a:schemeClr val="bg1">
                      <a:lumMod val="65000"/>
                      <a:lumOff val="35000"/>
                      <a:alpha val="40000"/>
                    </a:schemeClr>
                  </a:glow>
                  <a:outerShdw blurRad="38100" dist="38100" dir="2700000" algn="tl">
                    <a:srgbClr val="000000">
                      <a:alpha val="43137"/>
                    </a:srgbClr>
                  </a:outerShdw>
                </a:effectLst>
                <a:latin typeface="Comic Sans MS" panose="030F0702030302020204" pitchFamily="66" charset="0"/>
              </a:rPr>
              <a:t> de crédito ('Credit_Score')</a:t>
            </a:r>
            <a:br>
              <a:rPr lang="en-US" sz="2800" b="0" i="0" dirty="0"/>
            </a:br>
            <a:endParaRPr lang="en-US" sz="2800" dirty="0"/>
          </a:p>
        </p:txBody>
      </p:sp>
      <p:sp>
        <p:nvSpPr>
          <p:cNvPr id="3" name="Marcador de contenido 2">
            <a:extLst>
              <a:ext uri="{FF2B5EF4-FFF2-40B4-BE49-F238E27FC236}">
                <a16:creationId xmlns:a16="http://schemas.microsoft.com/office/drawing/2014/main" id="{89B43676-F27D-29E0-314E-585B82A805DA}"/>
              </a:ext>
            </a:extLst>
          </p:cNvPr>
          <p:cNvSpPr>
            <a:spLocks noGrp="1"/>
          </p:cNvSpPr>
          <p:nvPr>
            <p:ph sz="half" idx="1"/>
          </p:nvPr>
        </p:nvSpPr>
        <p:spPr>
          <a:xfrm>
            <a:off x="643192" y="2666999"/>
            <a:ext cx="3879822" cy="3216276"/>
          </a:xfrm>
        </p:spPr>
        <p:txBody>
          <a:bodyPr vert="horz" lIns="91440" tIns="45720" rIns="91440" bIns="45720" rtlCol="0" anchor="t">
            <a:normAutofit/>
          </a:bodyPr>
          <a:lstStyle/>
          <a:p>
            <a:pPr marL="0" indent="0">
              <a:lnSpc>
                <a:spcPct val="90000"/>
              </a:lnSpc>
              <a:buNone/>
            </a:pPr>
            <a:r>
              <a:rPr lang="en-US" sz="1500" b="0" i="0" dirty="0">
                <a:solidFill>
                  <a:srgbClr val="00B050"/>
                </a:solidFill>
                <a:effectLst>
                  <a:glow rad="38100">
                    <a:schemeClr val="bg1">
                      <a:lumMod val="50000"/>
                      <a:lumOff val="50000"/>
                      <a:alpha val="20000"/>
                    </a:schemeClr>
                  </a:glow>
                  <a:outerShdw blurRad="38100" dist="38100" dir="2700000" algn="tl">
                    <a:srgbClr val="000000">
                      <a:alpha val="43137"/>
                    </a:srgbClr>
                  </a:outerShdw>
                </a:effectLst>
                <a:latin typeface="Comic Sans MS" panose="030F0702030302020204" pitchFamily="66" charset="0"/>
              </a:rPr>
              <a:t>Comenzaremos analizando la variable objetivo . Observaremos su distribución, detalle y calidad de los datos. Observamos que la distribución de la variable objetivo esta desbalanceada, tiene </a:t>
            </a:r>
            <a:r>
              <a:rPr lang="es-AR" sz="1500" b="0" i="0" dirty="0">
                <a:solidFill>
                  <a:srgbClr val="00B050"/>
                </a:solidFill>
                <a:effectLst>
                  <a:glow rad="38100">
                    <a:schemeClr val="bg1">
                      <a:lumMod val="50000"/>
                      <a:lumOff val="50000"/>
                      <a:alpha val="20000"/>
                    </a:schemeClr>
                  </a:glow>
                  <a:outerShdw blurRad="38100" dist="38100" dir="2700000" algn="tl">
                    <a:srgbClr val="000000">
                      <a:alpha val="43137"/>
                    </a:srgbClr>
                  </a:outerShdw>
                </a:effectLst>
                <a:latin typeface="Comic Sans MS" panose="030F0702030302020204" pitchFamily="66" charset="0"/>
              </a:rPr>
              <a:t>una</a:t>
            </a:r>
            <a:r>
              <a:rPr lang="en-US" sz="1500" b="0" i="0" dirty="0">
                <a:solidFill>
                  <a:srgbClr val="00B050"/>
                </a:solidFill>
                <a:effectLst>
                  <a:glow rad="38100">
                    <a:schemeClr val="bg1">
                      <a:lumMod val="50000"/>
                      <a:lumOff val="50000"/>
                      <a:alpha val="20000"/>
                    </a:schemeClr>
                  </a:glow>
                  <a:outerShdw blurRad="38100" dist="38100" dir="2700000" algn="tl">
                    <a:srgbClr val="000000">
                      <a:alpha val="43137"/>
                    </a:srgbClr>
                  </a:outerShdw>
                </a:effectLst>
                <a:latin typeface="Comic Sans MS" panose="030F0702030302020204" pitchFamily="66" charset="0"/>
              </a:rPr>
              <a:t> tendencia marcada en un puntaje de crédito estándar. No encontramos datos erróneos o nulos.</a:t>
            </a:r>
          </a:p>
          <a:p>
            <a:pPr marL="0" indent="0">
              <a:lnSpc>
                <a:spcPct val="90000"/>
              </a:lnSpc>
              <a:buNone/>
            </a:pPr>
            <a:r>
              <a:rPr lang="en-US" sz="1500" b="0" i="0" dirty="0">
                <a:solidFill>
                  <a:srgbClr val="00B050"/>
                </a:solidFill>
                <a:effectLst>
                  <a:glow rad="38100">
                    <a:schemeClr val="bg1">
                      <a:lumMod val="50000"/>
                      <a:lumOff val="50000"/>
                      <a:alpha val="20000"/>
                    </a:schemeClr>
                  </a:glow>
                  <a:outerShdw blurRad="38100" dist="38100" dir="2700000" algn="tl">
                    <a:srgbClr val="000000">
                      <a:alpha val="43137"/>
                    </a:srgbClr>
                  </a:outerShdw>
                </a:effectLst>
                <a:latin typeface="Comic Sans MS" panose="030F0702030302020204" pitchFamily="66" charset="0"/>
              </a:rPr>
              <a:t>Variable: Credit_Score Formato:object Cantidad de valores nulos: 0 Valores únicos: 3 Distribución de los valores: Standard 53174 |Poor 28998 |Good 17828</a:t>
            </a:r>
            <a:endParaRPr lang="en-US" sz="1500" dirty="0">
              <a:solidFill>
                <a:srgbClr val="00B050"/>
              </a:solidFill>
              <a:effectLst>
                <a:glow rad="38100">
                  <a:schemeClr val="bg1">
                    <a:lumMod val="50000"/>
                    <a:lumOff val="50000"/>
                    <a:alpha val="20000"/>
                  </a:schemeClr>
                </a:glow>
                <a:outerShdw blurRad="38100" dist="38100" dir="2700000" algn="tl">
                  <a:srgbClr val="000000">
                    <a:alpha val="43137"/>
                  </a:srgbClr>
                </a:outerShdw>
              </a:effectLst>
              <a:latin typeface="Comic Sans MS" panose="030F0702030302020204" pitchFamily="66" charset="0"/>
            </a:endParaRPr>
          </a:p>
        </p:txBody>
      </p:sp>
      <p:pic>
        <p:nvPicPr>
          <p:cNvPr id="6" name="Marcador de contenido 5" descr="Gráfico, Gráfico circular&#10;&#10;Descripción generada automáticamente">
            <a:extLst>
              <a:ext uri="{FF2B5EF4-FFF2-40B4-BE49-F238E27FC236}">
                <a16:creationId xmlns:a16="http://schemas.microsoft.com/office/drawing/2014/main" id="{33B25CB5-FB0E-80F2-F0AD-9D8EBD207C4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596630" y="645106"/>
            <a:ext cx="4985360" cy="524774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163799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9BF48A5-6B5A-5245-3A9B-F49E5F1C9BD0}"/>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4000" dirty="0">
                <a:solidFill>
                  <a:srgbClr val="00B050"/>
                </a:solidFill>
                <a:effectLst>
                  <a:glow rad="38100">
                    <a:schemeClr val="bg1">
                      <a:lumMod val="65000"/>
                      <a:lumOff val="35000"/>
                      <a:alpha val="50000"/>
                    </a:schemeClr>
                  </a:glow>
                  <a:outerShdw blurRad="28575" dist="31750" dir="13200000" algn="tl" rotWithShape="0">
                    <a:srgbClr val="000000">
                      <a:alpha val="25000"/>
                    </a:srgbClr>
                  </a:outerShdw>
                </a:effectLst>
                <a:latin typeface="Comic Sans MS" panose="030F0702030302020204" pitchFamily="66" charset="0"/>
              </a:rPr>
              <a:t>Heat map</a:t>
            </a:r>
          </a:p>
        </p:txBody>
      </p:sp>
      <p:pic>
        <p:nvPicPr>
          <p:cNvPr id="8" name="Marcador de contenido 7" descr="Gráfico&#10;&#10;Descripción generada automáticamente">
            <a:extLst>
              <a:ext uri="{FF2B5EF4-FFF2-40B4-BE49-F238E27FC236}">
                <a16:creationId xmlns:a16="http://schemas.microsoft.com/office/drawing/2014/main" id="{8F0823B9-2CBD-C0C7-5E4F-7E14ADBF7B9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1860" y="639905"/>
            <a:ext cx="6605772" cy="5581878"/>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655960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all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ll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l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TM03457485[[fn=Malla]]</Template>
  <TotalTime>428</TotalTime>
  <Words>1782</Words>
  <Application>Microsoft Office PowerPoint</Application>
  <PresentationFormat>Panorámica</PresentationFormat>
  <Paragraphs>98</Paragraphs>
  <Slides>20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20</vt:i4>
      </vt:variant>
    </vt:vector>
  </HeadingPairs>
  <TitlesOfParts>
    <vt:vector size="27" baseType="lpstr">
      <vt:lpstr>Algerian</vt:lpstr>
      <vt:lpstr>Arial</vt:lpstr>
      <vt:lpstr>Century Gothic</vt:lpstr>
      <vt:lpstr>Comic Sans MS</vt:lpstr>
      <vt:lpstr>Courier New</vt:lpstr>
      <vt:lpstr>Roboto</vt:lpstr>
      <vt:lpstr>Malla</vt:lpstr>
      <vt:lpstr>Credit Score Classifier</vt:lpstr>
      <vt:lpstr>Índice</vt:lpstr>
      <vt:lpstr>Análisis del negocio y Objetivo</vt:lpstr>
      <vt:lpstr>Problemática a resolver </vt:lpstr>
      <vt:lpstr>Preguntas/Hipótesis de interés</vt:lpstr>
      <vt:lpstr>Preguntas/Hipótesis de interés</vt:lpstr>
      <vt:lpstr>Análisis exploratorio de datos (EDA)</vt:lpstr>
      <vt:lpstr>Puntaje de crédito ('Credit_Score') </vt:lpstr>
      <vt:lpstr>Heat map</vt:lpstr>
      <vt:lpstr>¿Cómo se distribuye el ingreso y puntaje por profesión?</vt:lpstr>
      <vt:lpstr>¿Cómo se distribuye el puntaje de crédito por los diferentes grupos etarios y sus ingresos?</vt:lpstr>
      <vt:lpstr>¿Cómo se distribuyen las cuentas y tarjetas por el puntaje?</vt:lpstr>
      <vt:lpstr>¿Hay alguna relación entre las deudas y el puntaje de crédito?</vt:lpstr>
      <vt:lpstr>¿Cuánto influyen los pagos atrasados en el puntaje de crédito?</vt:lpstr>
      <vt:lpstr>¿Cuál es la distribución y la frecuencia de la utilización del crédito?</vt:lpstr>
      <vt:lpstr>¿Influye el balance y las inversiones en el puntaje?</vt:lpstr>
      <vt:lpstr>¿Cuál es el comportamiento de pago de los clientes y cómo influye en el puntaje de crédito?</vt:lpstr>
      <vt:lpstr>¿Cómo influye la clasificación del crédito variado y el historial del crédito con el puntaje?</vt:lpstr>
      <vt:lpstr>selección de Modelos</vt:lpstr>
      <vt:lpstr>Insights Y Recomendaciones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Score Classifier</dc:title>
  <dc:creator>Esteban Stazi</dc:creator>
  <cp:lastModifiedBy>Leonardo Esteban Stazi</cp:lastModifiedBy>
  <cp:revision>1</cp:revision>
  <dcterms:created xsi:type="dcterms:W3CDTF">2023-11-14T02:18:24Z</dcterms:created>
  <dcterms:modified xsi:type="dcterms:W3CDTF">2024-01-29T19:24:59Z</dcterms:modified>
</cp:coreProperties>
</file>