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DELLO</a:t>
            </a:r>
            <a:r>
              <a:rPr lang="zh-CN" altLang="en-US"/>
              <a:t>安装与使用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en-US" altLang="zh-CN"/>
          </a:p>
          <a:p>
            <a:pPr algn="r"/>
            <a:r>
              <a:rPr lang="zh-CN" altLang="en-US"/>
              <a:t>孙彦良</a:t>
            </a:r>
            <a:endParaRPr lang="zh-CN" altLang="en-US"/>
          </a:p>
          <a:p>
            <a:pPr algn="r"/>
            <a:r>
              <a:rPr lang="en-US" altLang="zh-CN"/>
              <a:t>yanliangsun@126.com</a:t>
            </a:r>
            <a:endParaRPr lang="en-US" altLang="zh-CN"/>
          </a:p>
          <a:p>
            <a:pPr algn="r"/>
            <a:r>
              <a:rPr lang="en-US" altLang="zh-CN"/>
              <a:t>2024-03-01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安装</a:t>
            </a:r>
            <a:r>
              <a:rPr lang="en-US" altLang="zh-CN"/>
              <a:t>MATLAB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MATLAB 2020a</a:t>
            </a:r>
            <a:r>
              <a:rPr lang="zh-CN" altLang="en-US">
                <a:solidFill>
                  <a:srgbClr val="FF0000"/>
                </a:solidFill>
              </a:rPr>
              <a:t>有问题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MATLAB 2023a OK</a:t>
            </a:r>
            <a:endParaRPr lang="zh-CN" altLang="en-US">
              <a:solidFill>
                <a:schemeClr val="accent6"/>
              </a:solidFill>
              <a:sym typeface="+mn-ea"/>
            </a:endParaRPr>
          </a:p>
          <a:p>
            <a:r>
              <a:rPr lang="en-US" altLang="zh-CN">
                <a:solidFill>
                  <a:schemeClr val="accent6"/>
                </a:solidFill>
                <a:sym typeface="+mn-ea"/>
              </a:rPr>
              <a:t>MATLAB 2023b OK</a:t>
            </a:r>
            <a:endParaRPr lang="zh-CN" altLang="en-US">
              <a:solidFill>
                <a:schemeClr val="accent6"/>
              </a:solidFill>
            </a:endParaRPr>
          </a:p>
          <a:p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安装</a:t>
            </a:r>
            <a:r>
              <a:rPr lang="en-US" altLang="zh-CN"/>
              <a:t>SPM12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下载</a:t>
            </a:r>
            <a:r>
              <a:rPr lang="en-US" altLang="zh-CN">
                <a:solidFill>
                  <a:schemeClr val="tx1"/>
                </a:solidFill>
              </a:rPr>
              <a:t>SPM12 </a:t>
            </a:r>
            <a:r>
              <a:rPr lang="zh-CN" altLang="en-US">
                <a:solidFill>
                  <a:schemeClr val="tx1"/>
                </a:solidFill>
              </a:rPr>
              <a:t>放到</a:t>
            </a:r>
            <a:r>
              <a:rPr lang="en-US" altLang="zh-CN">
                <a:solidFill>
                  <a:schemeClr val="tx1"/>
                </a:solidFill>
              </a:rPr>
              <a:t>matlab </a:t>
            </a:r>
            <a:r>
              <a:rPr lang="zh-CN" altLang="en-US">
                <a:solidFill>
                  <a:schemeClr val="tx1"/>
                </a:solidFill>
              </a:rPr>
              <a:t>安装路径下的</a:t>
            </a:r>
            <a:r>
              <a:rPr lang="en-US" altLang="zh-CN">
                <a:solidFill>
                  <a:srgbClr val="FF0000"/>
                </a:solidFill>
              </a:rPr>
              <a:t>toolbox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设置路径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截图 2024-02-29 11-18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2760" y="2383790"/>
            <a:ext cx="3899535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安装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66890" cy="4351655"/>
          </a:xfrm>
        </p:spPr>
        <p:txBody>
          <a:bodyPr>
            <a:normAutofit fontScale="80000"/>
          </a:bodyPr>
          <a:p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win+R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cmd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”查看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版本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查看</a:t>
            </a:r>
            <a:r>
              <a:rPr lang="en-US" altLang="zh-CN">
                <a:solidFill>
                  <a:schemeClr val="tx1"/>
                </a:solidFill>
              </a:rPr>
              <a:t>MATLAB</a:t>
            </a:r>
            <a:r>
              <a:rPr lang="zh-CN" altLang="en-US">
                <a:solidFill>
                  <a:schemeClr val="tx1"/>
                </a:solidFill>
              </a:rPr>
              <a:t>版本对应的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版本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https://ww2.mathworks.cn/support/requirements/python-compatibility.html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官网下载并安装对应版本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在系统“环境变量”之“</a:t>
            </a:r>
            <a:r>
              <a:rPr lang="en-US" altLang="zh-CN">
                <a:sym typeface="+mn-ea"/>
              </a:rPr>
              <a:t>Path</a:t>
            </a:r>
            <a:r>
              <a:rPr lang="zh-CN" altLang="en-US">
                <a:solidFill>
                  <a:schemeClr val="tx1"/>
                </a:solidFill>
              </a:rPr>
              <a:t>”中产看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版本。如果没有，编辑添加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注意，如果你安装了多个版本，环境变量最前面的路径会优先被查找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MATLAB命令行输入：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executable = ‘你的python完整路径，注意最后是python.exe’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pyenv(‘Version’,‘executable’)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pe = pyenv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11523"/>
          <a:stretch>
            <a:fillRect/>
          </a:stretch>
        </p:blipFill>
        <p:spPr>
          <a:xfrm>
            <a:off x="7705090" y="3710940"/>
            <a:ext cx="4138295" cy="25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090" y="970915"/>
            <a:ext cx="4053205" cy="2474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</a:t>
            </a:r>
            <a:r>
              <a:rPr lang="zh-CN" altLang="en-US"/>
              <a:t>安装</a:t>
            </a:r>
            <a:r>
              <a:rPr lang="en-US" altLang="zh-CN"/>
              <a:t>python</a:t>
            </a:r>
            <a:r>
              <a:rPr lang="zh-CN" altLang="en-US"/>
              <a:t>包</a:t>
            </a:r>
            <a:r>
              <a:rPr lang="en-US" altLang="zh-CN"/>
              <a:t>antspyx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35490" cy="4351655"/>
          </a:xfrm>
        </p:spPr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pip install antspyx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</a:t>
            </a:r>
            <a:r>
              <a:rPr lang="zh-CN" altLang="en-US"/>
              <a:t>安装</a:t>
            </a:r>
            <a:r>
              <a:rPr lang="en-US" altLang="zh-CN"/>
              <a:t>DELLO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35490" cy="435165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DELLO</a:t>
            </a:r>
            <a:r>
              <a:rPr lang="zh-CN" altLang="en-US">
                <a:solidFill>
                  <a:schemeClr val="tx1"/>
                </a:solidFill>
              </a:rPr>
              <a:t>放到你的</a:t>
            </a:r>
            <a:r>
              <a:rPr lang="en-US" altLang="zh-CN">
                <a:solidFill>
                  <a:schemeClr val="tx1"/>
                </a:solidFill>
              </a:rPr>
              <a:t>APP</a:t>
            </a:r>
            <a:r>
              <a:rPr lang="zh-CN" altLang="en-US">
                <a:solidFill>
                  <a:schemeClr val="tx1"/>
                </a:solidFill>
              </a:rPr>
              <a:t>文件夹里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修改“</a:t>
            </a:r>
            <a:r>
              <a:rPr lang="en-US" altLang="zh-CN">
                <a:solidFill>
                  <a:schemeClr val="tx1"/>
                </a:solidFill>
              </a:rPr>
              <a:t>DELLO_Main.m</a:t>
            </a:r>
            <a:r>
              <a:rPr lang="zh-CN" altLang="en-US">
                <a:solidFill>
                  <a:schemeClr val="tx1"/>
                </a:solidFill>
              </a:rPr>
              <a:t>”文件中路径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必备</a:t>
            </a:r>
            <a:r>
              <a:rPr lang="en-US" altLang="zh-CN">
                <a:solidFill>
                  <a:schemeClr val="tx1"/>
                </a:solidFill>
              </a:rPr>
              <a:t>3+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个数据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T1</a:t>
            </a:r>
            <a:r>
              <a:rPr lang="zh-CN" altLang="en-US">
                <a:solidFill>
                  <a:schemeClr val="tx1"/>
                </a:solidFill>
              </a:rPr>
              <a:t>像，命名为“</a:t>
            </a:r>
            <a:r>
              <a:rPr lang="en-US" altLang="zh-CN">
                <a:solidFill>
                  <a:schemeClr val="tx1"/>
                </a:solidFill>
              </a:rPr>
              <a:t>3DT1.nii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</a:t>
            </a:r>
            <a:r>
              <a:rPr lang="zh-CN" altLang="en-US">
                <a:solidFill>
                  <a:schemeClr val="tx1"/>
                </a:solidFill>
              </a:rPr>
              <a:t>像，命名为“</a:t>
            </a:r>
            <a:r>
              <a:rPr lang="en-US" altLang="zh-CN">
                <a:solidFill>
                  <a:schemeClr val="tx1"/>
                </a:solidFill>
              </a:rPr>
              <a:t>postCT.nii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电极信息，命名“</a:t>
            </a:r>
            <a:r>
              <a:rPr lang="en-US" altLang="zh-CN">
                <a:solidFill>
                  <a:schemeClr val="tx1"/>
                </a:solidFill>
              </a:rPr>
              <a:t>ElecInfo.csv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SEEG</a:t>
            </a:r>
            <a:r>
              <a:rPr lang="zh-CN" altLang="en-US">
                <a:solidFill>
                  <a:srgbClr val="FF0000"/>
                </a:solidFill>
              </a:rPr>
              <a:t>手术计划截图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 descr="截图 2024-02-29 11-50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9355" y="2134870"/>
            <a:ext cx="2012315" cy="4381500"/>
          </a:xfrm>
          <a:prstGeom prst="rect">
            <a:avLst/>
          </a:prstGeom>
        </p:spPr>
      </p:pic>
      <p:pic>
        <p:nvPicPr>
          <p:cNvPr id="5" name="图片 4" descr="杨尧-202401231557478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60" y="2917825"/>
            <a:ext cx="4233545" cy="238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DELLO安装 </vt:lpstr>
      <vt:lpstr>1 安装MATLAB</vt:lpstr>
      <vt:lpstr>2 安装SPM12</vt:lpstr>
      <vt:lpstr>3 安装python</vt:lpstr>
      <vt:lpstr>4 安装python包antspyx</vt:lpstr>
      <vt:lpstr>5 安装DELLO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孙彦良</cp:lastModifiedBy>
  <cp:revision>7</cp:revision>
  <dcterms:created xsi:type="dcterms:W3CDTF">2024-03-01T11:34:10Z</dcterms:created>
  <dcterms:modified xsi:type="dcterms:W3CDTF">2024-03-01T11:34:10Z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