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CAD7-7AFE-45A8-B0F7-B71AC8D315D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1EF9-F785-4982-BA86-8AD35F17E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50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CAD7-7AFE-45A8-B0F7-B71AC8D315D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1EF9-F785-4982-BA86-8AD35F17E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13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CAD7-7AFE-45A8-B0F7-B71AC8D315D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1EF9-F785-4982-BA86-8AD35F17E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33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CAD7-7AFE-45A8-B0F7-B71AC8D315D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1EF9-F785-4982-BA86-8AD35F17E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38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CAD7-7AFE-45A8-B0F7-B71AC8D315D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1EF9-F785-4982-BA86-8AD35F17E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1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CAD7-7AFE-45A8-B0F7-B71AC8D315D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1EF9-F785-4982-BA86-8AD35F17E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42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CAD7-7AFE-45A8-B0F7-B71AC8D315D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1EF9-F785-4982-BA86-8AD35F17E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10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CAD7-7AFE-45A8-B0F7-B71AC8D315D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1EF9-F785-4982-BA86-8AD35F17E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3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CAD7-7AFE-45A8-B0F7-B71AC8D315D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1EF9-F785-4982-BA86-8AD35F17E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9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CAD7-7AFE-45A8-B0F7-B71AC8D315D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1EF9-F785-4982-BA86-8AD35F17E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50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CAD7-7AFE-45A8-B0F7-B71AC8D315D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1EF9-F785-4982-BA86-8AD35F17E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16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0CAD7-7AFE-45A8-B0F7-B71AC8D315D1}" type="datetimeFigureOut">
              <a:rPr lang="en-GB" smtClean="0"/>
              <a:t>21/01/2015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1EF9-F785-4982-BA86-8AD35F17EB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4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130" y="280086"/>
            <a:ext cx="4407243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generated or imported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9866" y="464752"/>
            <a:ext cx="4270311" cy="19389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GB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graphics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Draws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Draws environment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4252" y="4424738"/>
            <a:ext cx="4338734" cy="19389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  <a:p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 up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 up model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>
            <a:stCxn id="4" idx="3"/>
            <a:endCxn id="6" idx="1"/>
          </p:cNvCxnSpPr>
          <p:nvPr/>
        </p:nvCxnSpPr>
        <p:spPr>
          <a:xfrm>
            <a:off x="4827373" y="1434248"/>
            <a:ext cx="26324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  <a:endCxn id="7" idx="1"/>
          </p:cNvCxnSpPr>
          <p:nvPr/>
        </p:nvCxnSpPr>
        <p:spPr>
          <a:xfrm>
            <a:off x="2623752" y="2588410"/>
            <a:ext cx="1350500" cy="2805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  <a:endCxn id="6" idx="2"/>
          </p:cNvCxnSpPr>
          <p:nvPr/>
        </p:nvCxnSpPr>
        <p:spPr>
          <a:xfrm flipV="1">
            <a:off x="8312986" y="2403744"/>
            <a:ext cx="1282036" cy="2990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8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</dc:creator>
  <cp:lastModifiedBy>Leo</cp:lastModifiedBy>
  <cp:revision>5</cp:revision>
  <dcterms:created xsi:type="dcterms:W3CDTF">2015-01-19T09:49:03Z</dcterms:created>
  <dcterms:modified xsi:type="dcterms:W3CDTF">2015-01-21T09:16:33Z</dcterms:modified>
</cp:coreProperties>
</file>