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76750-1240-45D2-A60E-8F610C0FCA9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843921C-4C46-460A-BDD2-AE146CB7E8EA}">
      <dgm:prSet phldrT="[Text]"/>
      <dgm:spPr/>
      <dgm:t>
        <a:bodyPr/>
        <a:lstStyle/>
        <a:p>
          <a:r>
            <a:rPr lang="en-GB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Interactions in Virtual Environments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9EBA2-03B8-46AA-ACDD-C3B76E7461A1}" type="parTrans" cxnId="{B00B2C16-F98C-408B-90C1-979527F71861}">
      <dgm:prSet/>
      <dgm:spPr/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56BB8-20DA-41A8-ACD1-705718561CEF}" type="sibTrans" cxnId="{B00B2C16-F98C-408B-90C1-979527F71861}">
      <dgm:prSet/>
      <dgm:spPr/>
      <dgm:t>
        <a:bodyPr/>
        <a:lstStyle/>
        <a:p>
          <a:endParaRPr lang="en-GB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2BE772-D45C-4AAF-ACC9-9AC856F1B4DF}">
      <dgm:prSet phldrT="[Text]"/>
      <dgm:spPr/>
      <dgm:t>
        <a:bodyPr/>
        <a:lstStyle/>
        <a:p>
          <a:r>
            <a:rPr lang="en-GB" smtClean="0">
              <a:latin typeface="Times New Roman" panose="02020603050405020304" pitchFamily="18" charset="0"/>
              <a:cs typeface="Times New Roman" panose="02020603050405020304" pitchFamily="18" charset="0"/>
            </a:rPr>
            <a:t>Social Network</a:t>
          </a:r>
          <a:endParaRPr lang="en-GB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DFB454-6BEF-4FB9-A41E-48F8188E553B}" type="parTrans" cxnId="{BBE3CB6D-BD06-409D-895D-70DF435C8FB1}">
      <dgm:prSet/>
      <dgm:spPr/>
      <dgm:t>
        <a:bodyPr/>
        <a:lstStyle/>
        <a:p>
          <a:endParaRPr lang="en-GB"/>
        </a:p>
      </dgm:t>
    </dgm:pt>
    <dgm:pt modelId="{F4B591D2-8266-46CB-94E6-C4040B2EDAD8}" type="sibTrans" cxnId="{BBE3CB6D-BD06-409D-895D-70DF435C8FB1}">
      <dgm:prSet/>
      <dgm:spPr/>
      <dgm:t>
        <a:bodyPr/>
        <a:lstStyle/>
        <a:p>
          <a:endParaRPr lang="en-GB"/>
        </a:p>
      </dgm:t>
    </dgm:pt>
    <dgm:pt modelId="{DCBCF420-1635-48C7-8EE4-440E8ED16E94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Online Game</a:t>
          </a:r>
        </a:p>
      </dgm:t>
    </dgm:pt>
    <dgm:pt modelId="{A95F4611-6522-46D2-90C1-2D0504A14120}" type="parTrans" cxnId="{4E236F55-EDD3-4CEF-B2F9-58DD116775D8}">
      <dgm:prSet/>
      <dgm:spPr/>
      <dgm:t>
        <a:bodyPr/>
        <a:lstStyle/>
        <a:p>
          <a:endParaRPr lang="en-GB"/>
        </a:p>
      </dgm:t>
    </dgm:pt>
    <dgm:pt modelId="{2844B95D-5E88-4F7A-955D-0141E93B4E39}" type="sibTrans" cxnId="{4E236F55-EDD3-4CEF-B2F9-58DD116775D8}">
      <dgm:prSet/>
      <dgm:spPr/>
      <dgm:t>
        <a:bodyPr/>
        <a:lstStyle/>
        <a:p>
          <a:endParaRPr lang="en-GB"/>
        </a:p>
      </dgm:t>
    </dgm:pt>
    <dgm:pt modelId="{D2FB3662-9160-4A04-BEB4-D182E4B1D790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Messaging System</a:t>
          </a:r>
        </a:p>
      </dgm:t>
    </dgm:pt>
    <dgm:pt modelId="{8B6A1696-7791-44A4-B391-B330F7460002}" type="parTrans" cxnId="{C9259D4E-5922-4655-A018-90282687CBA8}">
      <dgm:prSet/>
      <dgm:spPr/>
      <dgm:t>
        <a:bodyPr/>
        <a:lstStyle/>
        <a:p>
          <a:endParaRPr lang="en-GB"/>
        </a:p>
      </dgm:t>
    </dgm:pt>
    <dgm:pt modelId="{876151EA-65CD-4232-812F-ECBF9AB12622}" type="sibTrans" cxnId="{C9259D4E-5922-4655-A018-90282687CBA8}">
      <dgm:prSet/>
      <dgm:spPr/>
      <dgm:t>
        <a:bodyPr/>
        <a:lstStyle/>
        <a:p>
          <a:endParaRPr lang="en-GB"/>
        </a:p>
      </dgm:t>
    </dgm:pt>
    <dgm:pt modelId="{E76B6D00-8169-45C2-9353-2F5B62B29C03}">
      <dgm:prSet phldrT="[Text]"/>
      <dgm:spPr/>
      <dgm:t>
        <a:bodyPr/>
        <a:lstStyle/>
        <a:p>
          <a:r>
            <a:rPr lang="en-GB" smtClean="0">
              <a:latin typeface="Times New Roman" panose="02020603050405020304" pitchFamily="18" charset="0"/>
              <a:cs typeface="Times New Roman" panose="02020603050405020304" pitchFamily="18" charset="0"/>
            </a:rPr>
            <a:t>Wall post</a:t>
          </a:r>
          <a:endParaRPr lang="en-GB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912C0E-0FA8-4990-A5A8-059269ED5680}" type="parTrans" cxnId="{34FCD5DF-4439-4206-A107-FEFAB7B08C3B}">
      <dgm:prSet/>
      <dgm:spPr/>
      <dgm:t>
        <a:bodyPr/>
        <a:lstStyle/>
        <a:p>
          <a:endParaRPr lang="en-GB"/>
        </a:p>
      </dgm:t>
    </dgm:pt>
    <dgm:pt modelId="{BDB4A29F-6BCE-4E46-A563-EFF97CF6A051}" type="sibTrans" cxnId="{34FCD5DF-4439-4206-A107-FEFAB7B08C3B}">
      <dgm:prSet/>
      <dgm:spPr/>
      <dgm:t>
        <a:bodyPr/>
        <a:lstStyle/>
        <a:p>
          <a:endParaRPr lang="en-GB"/>
        </a:p>
      </dgm:t>
    </dgm:pt>
    <dgm:pt modelId="{06B6CAEC-7ECA-4E50-88D5-C169CBF10338}">
      <dgm:prSet phldrT="[Text]"/>
      <dgm:spPr/>
      <dgm:t>
        <a:bodyPr/>
        <a:lstStyle/>
        <a:p>
          <a:r>
            <a:rPr lang="en-GB" smtClean="0">
              <a:latin typeface="Times New Roman" panose="02020603050405020304" pitchFamily="18" charset="0"/>
              <a:cs typeface="Times New Roman" panose="02020603050405020304" pitchFamily="18" charset="0"/>
            </a:rPr>
            <a:t>Photo upload</a:t>
          </a:r>
          <a:endParaRPr lang="en-GB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C6222-F737-475E-9C49-4B39253C7DC0}" type="parTrans" cxnId="{D3A1D9C1-7487-4C7E-993F-79F6709E227C}">
      <dgm:prSet/>
      <dgm:spPr/>
      <dgm:t>
        <a:bodyPr/>
        <a:lstStyle/>
        <a:p>
          <a:endParaRPr lang="en-GB"/>
        </a:p>
      </dgm:t>
    </dgm:pt>
    <dgm:pt modelId="{BC44E894-651A-4D96-BF21-A801826885B7}" type="sibTrans" cxnId="{D3A1D9C1-7487-4C7E-993F-79F6709E227C}">
      <dgm:prSet/>
      <dgm:spPr/>
      <dgm:t>
        <a:bodyPr/>
        <a:lstStyle/>
        <a:p>
          <a:endParaRPr lang="en-GB"/>
        </a:p>
      </dgm:t>
    </dgm:pt>
    <dgm:pt modelId="{D0FEBF6C-4FA3-47A6-8EB8-60F1858C012F}">
      <dgm:prSet phldrT="[Text]"/>
      <dgm:spPr/>
      <dgm:t>
        <a:bodyPr/>
        <a:lstStyle/>
        <a:p>
          <a:r>
            <a:rPr lang="en-GB" smtClean="0">
              <a:latin typeface="Times New Roman" panose="02020603050405020304" pitchFamily="18" charset="0"/>
              <a:cs typeface="Times New Roman" panose="02020603050405020304" pitchFamily="18" charset="0"/>
            </a:rPr>
            <a:t>Viewing other’s profile</a:t>
          </a:r>
          <a:endParaRPr lang="en-GB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24BDEE-2825-4620-8273-4A393849B489}" type="parTrans" cxnId="{3D6D1977-BF87-44B1-A129-B7F64EC46D7B}">
      <dgm:prSet/>
      <dgm:spPr/>
      <dgm:t>
        <a:bodyPr/>
        <a:lstStyle/>
        <a:p>
          <a:endParaRPr lang="en-GB"/>
        </a:p>
      </dgm:t>
    </dgm:pt>
    <dgm:pt modelId="{F40AB916-F3C9-4EF9-B217-67BBC9593DF4}" type="sibTrans" cxnId="{3D6D1977-BF87-44B1-A129-B7F64EC46D7B}">
      <dgm:prSet/>
      <dgm:spPr/>
      <dgm:t>
        <a:bodyPr/>
        <a:lstStyle/>
        <a:p>
          <a:endParaRPr lang="en-GB"/>
        </a:p>
      </dgm:t>
    </dgm:pt>
    <dgm:pt modelId="{D853ABA1-6805-4F1B-BE69-165D9432DD9C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Sight of another player</a:t>
          </a:r>
        </a:p>
      </dgm:t>
    </dgm:pt>
    <dgm:pt modelId="{A6BF73F0-C9E6-4518-9B5D-19BBB94D1693}" type="parTrans" cxnId="{B6725C1F-3173-4022-B3B6-6F6BFAF4EC6A}">
      <dgm:prSet/>
      <dgm:spPr/>
      <dgm:t>
        <a:bodyPr/>
        <a:lstStyle/>
        <a:p>
          <a:endParaRPr lang="en-GB"/>
        </a:p>
      </dgm:t>
    </dgm:pt>
    <dgm:pt modelId="{F4893FA4-F869-453C-8261-8584F6EE0DCA}" type="sibTrans" cxnId="{B6725C1F-3173-4022-B3B6-6F6BFAF4EC6A}">
      <dgm:prSet/>
      <dgm:spPr/>
      <dgm:t>
        <a:bodyPr/>
        <a:lstStyle/>
        <a:p>
          <a:endParaRPr lang="en-GB"/>
        </a:p>
      </dgm:t>
    </dgm:pt>
    <dgm:pt modelId="{D90B51EE-E810-48CD-9C02-1A6FE40A0C84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Message sent to those in close proximity</a:t>
          </a:r>
        </a:p>
      </dgm:t>
    </dgm:pt>
    <dgm:pt modelId="{36E78801-DA57-44BD-85CB-31AF1A43EAB9}" type="parTrans" cxnId="{61CB1325-890C-4536-8B7B-249354281B46}">
      <dgm:prSet/>
      <dgm:spPr/>
      <dgm:t>
        <a:bodyPr/>
        <a:lstStyle/>
        <a:p>
          <a:endParaRPr lang="en-GB"/>
        </a:p>
      </dgm:t>
    </dgm:pt>
    <dgm:pt modelId="{85BCD2D9-550D-4B27-8977-332BDACC93F4}" type="sibTrans" cxnId="{61CB1325-890C-4536-8B7B-249354281B46}">
      <dgm:prSet/>
      <dgm:spPr/>
      <dgm:t>
        <a:bodyPr/>
        <a:lstStyle/>
        <a:p>
          <a:endParaRPr lang="en-GB"/>
        </a:p>
      </dgm:t>
    </dgm:pt>
    <dgm:pt modelId="{4538AE1C-3D54-4888-9E2D-59C0B44CEDC4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Cooperation to achieve an objective</a:t>
          </a:r>
        </a:p>
      </dgm:t>
    </dgm:pt>
    <dgm:pt modelId="{582ECF8B-E10B-48C0-8757-CACB115C5364}" type="parTrans" cxnId="{35D678B3-9FE6-4E03-99D3-459C6B5E7925}">
      <dgm:prSet/>
      <dgm:spPr/>
      <dgm:t>
        <a:bodyPr/>
        <a:lstStyle/>
        <a:p>
          <a:endParaRPr lang="en-GB"/>
        </a:p>
      </dgm:t>
    </dgm:pt>
    <dgm:pt modelId="{BA721320-5F49-4888-A172-350E3E4202AB}" type="sibTrans" cxnId="{35D678B3-9FE6-4E03-99D3-459C6B5E7925}">
      <dgm:prSet/>
      <dgm:spPr/>
      <dgm:t>
        <a:bodyPr/>
        <a:lstStyle/>
        <a:p>
          <a:endParaRPr lang="en-GB"/>
        </a:p>
      </dgm:t>
    </dgm:pt>
    <dgm:pt modelId="{FFE166F3-D928-4BA5-AFD4-8AB9F49DB8AE}">
      <dgm:prSet phldrT="[Text]"/>
      <dgm:spPr/>
      <dgm:t>
        <a:bodyPr/>
        <a:lstStyle/>
        <a:p>
          <a:r>
            <a:rPr lang="en-GB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Emailing another </a:t>
          </a:r>
        </a:p>
      </dgm:t>
    </dgm:pt>
    <dgm:pt modelId="{814FC1FE-884F-460F-A78C-7EB5301C47F1}" type="parTrans" cxnId="{8993213C-6A98-4B6B-A982-0B295C28A357}">
      <dgm:prSet/>
      <dgm:spPr/>
      <dgm:t>
        <a:bodyPr/>
        <a:lstStyle/>
        <a:p>
          <a:endParaRPr lang="en-GB"/>
        </a:p>
      </dgm:t>
    </dgm:pt>
    <dgm:pt modelId="{46395D8A-08ED-462E-B1CF-9D7DE066FB88}" type="sibTrans" cxnId="{8993213C-6A98-4B6B-A982-0B295C28A357}">
      <dgm:prSet/>
      <dgm:spPr/>
      <dgm:t>
        <a:bodyPr/>
        <a:lstStyle/>
        <a:p>
          <a:endParaRPr lang="en-GB"/>
        </a:p>
      </dgm:t>
    </dgm:pt>
    <dgm:pt modelId="{7484D2EE-3E3F-44E0-9958-630C90223042}" type="pres">
      <dgm:prSet presAssocID="{5A176750-1240-45D2-A60E-8F610C0FC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256E9-C21B-4BD7-BFDB-122C8BF45D1B}" type="pres">
      <dgm:prSet presAssocID="{1843921C-4C46-460A-BDD2-AE146CB7E8EA}" presName="hierRoot1" presStyleCnt="0">
        <dgm:presLayoutVars>
          <dgm:hierBranch val="init"/>
        </dgm:presLayoutVars>
      </dgm:prSet>
      <dgm:spPr/>
    </dgm:pt>
    <dgm:pt modelId="{9F9C3A6A-DB44-4344-939E-1B89F230CF60}" type="pres">
      <dgm:prSet presAssocID="{1843921C-4C46-460A-BDD2-AE146CB7E8EA}" presName="rootComposite1" presStyleCnt="0"/>
      <dgm:spPr/>
    </dgm:pt>
    <dgm:pt modelId="{BC510B9D-9774-43CC-B473-D68C68A2E152}" type="pres">
      <dgm:prSet presAssocID="{1843921C-4C46-460A-BDD2-AE146CB7E8E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33C5314-D735-4102-8A3D-E881BFC3DC7B}" type="pres">
      <dgm:prSet presAssocID="{1843921C-4C46-460A-BDD2-AE146CB7E8EA}" presName="rootConnector1" presStyleLbl="node1" presStyleIdx="0" presStyleCnt="0"/>
      <dgm:spPr/>
    </dgm:pt>
    <dgm:pt modelId="{C49F5655-1B70-4876-9DB4-EB41E04E5082}" type="pres">
      <dgm:prSet presAssocID="{1843921C-4C46-460A-BDD2-AE146CB7E8EA}" presName="hierChild2" presStyleCnt="0"/>
      <dgm:spPr/>
    </dgm:pt>
    <dgm:pt modelId="{3C1FE5E5-31F0-45AB-9BF9-FA8C4A4FB6B0}" type="pres">
      <dgm:prSet presAssocID="{ABDFB454-6BEF-4FB9-A41E-48F8188E553B}" presName="Name37" presStyleLbl="parChTrans1D2" presStyleIdx="0" presStyleCnt="3"/>
      <dgm:spPr/>
    </dgm:pt>
    <dgm:pt modelId="{2B0E8E3F-305F-4983-94B6-CAEE979D0447}" type="pres">
      <dgm:prSet presAssocID="{072BE772-D45C-4AAF-ACC9-9AC856F1B4DF}" presName="hierRoot2" presStyleCnt="0">
        <dgm:presLayoutVars>
          <dgm:hierBranch val="init"/>
        </dgm:presLayoutVars>
      </dgm:prSet>
      <dgm:spPr/>
    </dgm:pt>
    <dgm:pt modelId="{619F2748-EEB7-49F9-91D2-70CECE15DDDF}" type="pres">
      <dgm:prSet presAssocID="{072BE772-D45C-4AAF-ACC9-9AC856F1B4DF}" presName="rootComposite" presStyleCnt="0"/>
      <dgm:spPr/>
    </dgm:pt>
    <dgm:pt modelId="{60C8AD3D-031A-4854-BD4E-3E18806856FD}" type="pres">
      <dgm:prSet presAssocID="{072BE772-D45C-4AAF-ACC9-9AC856F1B4D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215E3E-6ABB-4762-B2FA-0735337D6DB7}" type="pres">
      <dgm:prSet presAssocID="{072BE772-D45C-4AAF-ACC9-9AC856F1B4DF}" presName="rootConnector" presStyleLbl="node2" presStyleIdx="0" presStyleCnt="3"/>
      <dgm:spPr/>
    </dgm:pt>
    <dgm:pt modelId="{C5C136AA-E8B0-4208-A13E-1B77C40454D1}" type="pres">
      <dgm:prSet presAssocID="{072BE772-D45C-4AAF-ACC9-9AC856F1B4DF}" presName="hierChild4" presStyleCnt="0"/>
      <dgm:spPr/>
    </dgm:pt>
    <dgm:pt modelId="{C6D3F5B4-ECD0-43FB-8DF1-64A53503078F}" type="pres">
      <dgm:prSet presAssocID="{65912C0E-0FA8-4990-A5A8-059269ED5680}" presName="Name37" presStyleLbl="parChTrans1D3" presStyleIdx="0" presStyleCnt="7"/>
      <dgm:spPr/>
    </dgm:pt>
    <dgm:pt modelId="{F7EBDA78-04EB-4F1C-B0B8-A75EDECD02A0}" type="pres">
      <dgm:prSet presAssocID="{E76B6D00-8169-45C2-9353-2F5B62B29C03}" presName="hierRoot2" presStyleCnt="0">
        <dgm:presLayoutVars>
          <dgm:hierBranch val="init"/>
        </dgm:presLayoutVars>
      </dgm:prSet>
      <dgm:spPr/>
    </dgm:pt>
    <dgm:pt modelId="{4C654A79-A6AB-4905-8401-968365706B7B}" type="pres">
      <dgm:prSet presAssocID="{E76B6D00-8169-45C2-9353-2F5B62B29C03}" presName="rootComposite" presStyleCnt="0"/>
      <dgm:spPr/>
    </dgm:pt>
    <dgm:pt modelId="{BCD03888-35B6-4FE6-B69B-AF3E59803A56}" type="pres">
      <dgm:prSet presAssocID="{E76B6D00-8169-45C2-9353-2F5B62B29C03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FC2021-076D-477B-93C1-EC9E859B94CB}" type="pres">
      <dgm:prSet presAssocID="{E76B6D00-8169-45C2-9353-2F5B62B29C03}" presName="rootConnector" presStyleLbl="node3" presStyleIdx="0" presStyleCnt="7"/>
      <dgm:spPr/>
    </dgm:pt>
    <dgm:pt modelId="{078B2DAF-0216-4F8C-A98E-2FA510F921E0}" type="pres">
      <dgm:prSet presAssocID="{E76B6D00-8169-45C2-9353-2F5B62B29C03}" presName="hierChild4" presStyleCnt="0"/>
      <dgm:spPr/>
    </dgm:pt>
    <dgm:pt modelId="{BBBF1C2B-91D7-43A8-9EEB-D2E496719C94}" type="pres">
      <dgm:prSet presAssocID="{E76B6D00-8169-45C2-9353-2F5B62B29C03}" presName="hierChild5" presStyleCnt="0"/>
      <dgm:spPr/>
    </dgm:pt>
    <dgm:pt modelId="{CDFAC222-9A55-4C19-8DEE-8FD1B142FA30}" type="pres">
      <dgm:prSet presAssocID="{C27C6222-F737-475E-9C49-4B39253C7DC0}" presName="Name37" presStyleLbl="parChTrans1D3" presStyleIdx="1" presStyleCnt="7"/>
      <dgm:spPr/>
    </dgm:pt>
    <dgm:pt modelId="{78718ADB-CC3F-4600-9712-9F1C49CC8E4C}" type="pres">
      <dgm:prSet presAssocID="{06B6CAEC-7ECA-4E50-88D5-C169CBF10338}" presName="hierRoot2" presStyleCnt="0">
        <dgm:presLayoutVars>
          <dgm:hierBranch val="init"/>
        </dgm:presLayoutVars>
      </dgm:prSet>
      <dgm:spPr/>
    </dgm:pt>
    <dgm:pt modelId="{E1DF028C-54F2-446C-A8F4-7ED3619621C4}" type="pres">
      <dgm:prSet presAssocID="{06B6CAEC-7ECA-4E50-88D5-C169CBF10338}" presName="rootComposite" presStyleCnt="0"/>
      <dgm:spPr/>
    </dgm:pt>
    <dgm:pt modelId="{CE23BC36-115C-499E-99F8-C178946BD78C}" type="pres">
      <dgm:prSet presAssocID="{06B6CAEC-7ECA-4E50-88D5-C169CBF10338}" presName="rootText" presStyleLbl="node3" presStyleIdx="1" presStyleCnt="7">
        <dgm:presLayoutVars>
          <dgm:chPref val="3"/>
        </dgm:presLayoutVars>
      </dgm:prSet>
      <dgm:spPr/>
    </dgm:pt>
    <dgm:pt modelId="{59B19D4F-A86F-4AF4-AC15-7A1D5918E5A9}" type="pres">
      <dgm:prSet presAssocID="{06B6CAEC-7ECA-4E50-88D5-C169CBF10338}" presName="rootConnector" presStyleLbl="node3" presStyleIdx="1" presStyleCnt="7"/>
      <dgm:spPr/>
    </dgm:pt>
    <dgm:pt modelId="{B3B759DC-C524-4A6E-80F0-B6F004E6C990}" type="pres">
      <dgm:prSet presAssocID="{06B6CAEC-7ECA-4E50-88D5-C169CBF10338}" presName="hierChild4" presStyleCnt="0"/>
      <dgm:spPr/>
    </dgm:pt>
    <dgm:pt modelId="{90366F15-FEFF-43FE-8D5B-060DD70B83B6}" type="pres">
      <dgm:prSet presAssocID="{06B6CAEC-7ECA-4E50-88D5-C169CBF10338}" presName="hierChild5" presStyleCnt="0"/>
      <dgm:spPr/>
    </dgm:pt>
    <dgm:pt modelId="{94F39DDB-FC73-46CE-A773-CF8A9C4F26ED}" type="pres">
      <dgm:prSet presAssocID="{7A24BDEE-2825-4620-8273-4A393849B489}" presName="Name37" presStyleLbl="parChTrans1D3" presStyleIdx="2" presStyleCnt="7"/>
      <dgm:spPr/>
    </dgm:pt>
    <dgm:pt modelId="{0833C03D-A54B-4BC2-9490-AAB318CB5699}" type="pres">
      <dgm:prSet presAssocID="{D0FEBF6C-4FA3-47A6-8EB8-60F1858C012F}" presName="hierRoot2" presStyleCnt="0">
        <dgm:presLayoutVars>
          <dgm:hierBranch val="init"/>
        </dgm:presLayoutVars>
      </dgm:prSet>
      <dgm:spPr/>
    </dgm:pt>
    <dgm:pt modelId="{156254B3-2DDA-4320-BDF8-6FBA8BE176CE}" type="pres">
      <dgm:prSet presAssocID="{D0FEBF6C-4FA3-47A6-8EB8-60F1858C012F}" presName="rootComposite" presStyleCnt="0"/>
      <dgm:spPr/>
    </dgm:pt>
    <dgm:pt modelId="{11F1D863-0FEA-4BDA-9581-6A8F657202A3}" type="pres">
      <dgm:prSet presAssocID="{D0FEBF6C-4FA3-47A6-8EB8-60F1858C012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45B639-3057-4F6E-9D35-773F2AD3A0C4}" type="pres">
      <dgm:prSet presAssocID="{D0FEBF6C-4FA3-47A6-8EB8-60F1858C012F}" presName="rootConnector" presStyleLbl="node3" presStyleIdx="2" presStyleCnt="7"/>
      <dgm:spPr/>
    </dgm:pt>
    <dgm:pt modelId="{66A499B1-4A2E-4690-848E-DC90BD3CF9A5}" type="pres">
      <dgm:prSet presAssocID="{D0FEBF6C-4FA3-47A6-8EB8-60F1858C012F}" presName="hierChild4" presStyleCnt="0"/>
      <dgm:spPr/>
    </dgm:pt>
    <dgm:pt modelId="{4D4D35B3-EA87-4F5B-B753-1F549A6278D1}" type="pres">
      <dgm:prSet presAssocID="{D0FEBF6C-4FA3-47A6-8EB8-60F1858C012F}" presName="hierChild5" presStyleCnt="0"/>
      <dgm:spPr/>
    </dgm:pt>
    <dgm:pt modelId="{37184CCE-7B7E-4137-BDB2-3A24A0434799}" type="pres">
      <dgm:prSet presAssocID="{072BE772-D45C-4AAF-ACC9-9AC856F1B4DF}" presName="hierChild5" presStyleCnt="0"/>
      <dgm:spPr/>
    </dgm:pt>
    <dgm:pt modelId="{4E75B77B-F44E-4BB9-AA0F-47CCDE8D5FAA}" type="pres">
      <dgm:prSet presAssocID="{A95F4611-6522-46D2-90C1-2D0504A14120}" presName="Name37" presStyleLbl="parChTrans1D2" presStyleIdx="1" presStyleCnt="3"/>
      <dgm:spPr/>
    </dgm:pt>
    <dgm:pt modelId="{CB045455-0773-4FF8-BCF7-29DD87F193B5}" type="pres">
      <dgm:prSet presAssocID="{DCBCF420-1635-48C7-8EE4-440E8ED16E94}" presName="hierRoot2" presStyleCnt="0">
        <dgm:presLayoutVars>
          <dgm:hierBranch val="init"/>
        </dgm:presLayoutVars>
      </dgm:prSet>
      <dgm:spPr/>
    </dgm:pt>
    <dgm:pt modelId="{29DC7892-AD96-48CC-9728-7925F8C5A62D}" type="pres">
      <dgm:prSet presAssocID="{DCBCF420-1635-48C7-8EE4-440E8ED16E94}" presName="rootComposite" presStyleCnt="0"/>
      <dgm:spPr/>
    </dgm:pt>
    <dgm:pt modelId="{2D5472D5-BD9E-40A6-B5DB-68440517EDB9}" type="pres">
      <dgm:prSet presAssocID="{DCBCF420-1635-48C7-8EE4-440E8ED16E94}" presName="rootText" presStyleLbl="node2" presStyleIdx="1" presStyleCnt="3">
        <dgm:presLayoutVars>
          <dgm:chPref val="3"/>
        </dgm:presLayoutVars>
      </dgm:prSet>
      <dgm:spPr/>
    </dgm:pt>
    <dgm:pt modelId="{65ABE996-02EF-4BF9-B90A-F2CD4DC72814}" type="pres">
      <dgm:prSet presAssocID="{DCBCF420-1635-48C7-8EE4-440E8ED16E94}" presName="rootConnector" presStyleLbl="node2" presStyleIdx="1" presStyleCnt="3"/>
      <dgm:spPr/>
    </dgm:pt>
    <dgm:pt modelId="{D53959A1-F74D-420C-912D-CF85FA0C8E49}" type="pres">
      <dgm:prSet presAssocID="{DCBCF420-1635-48C7-8EE4-440E8ED16E94}" presName="hierChild4" presStyleCnt="0"/>
      <dgm:spPr/>
    </dgm:pt>
    <dgm:pt modelId="{DCBFD3A5-D938-4838-9A91-F271AF29C2A2}" type="pres">
      <dgm:prSet presAssocID="{A6BF73F0-C9E6-4518-9B5D-19BBB94D1693}" presName="Name37" presStyleLbl="parChTrans1D3" presStyleIdx="3" presStyleCnt="7"/>
      <dgm:spPr/>
    </dgm:pt>
    <dgm:pt modelId="{4EB2D1FB-699E-4787-A284-9D2677442909}" type="pres">
      <dgm:prSet presAssocID="{D853ABA1-6805-4F1B-BE69-165D9432DD9C}" presName="hierRoot2" presStyleCnt="0">
        <dgm:presLayoutVars>
          <dgm:hierBranch val="init"/>
        </dgm:presLayoutVars>
      </dgm:prSet>
      <dgm:spPr/>
    </dgm:pt>
    <dgm:pt modelId="{FF480FB2-401F-432B-9A70-ADE2FB06168F}" type="pres">
      <dgm:prSet presAssocID="{D853ABA1-6805-4F1B-BE69-165D9432DD9C}" presName="rootComposite" presStyleCnt="0"/>
      <dgm:spPr/>
    </dgm:pt>
    <dgm:pt modelId="{E5DAE446-1470-48BC-802C-7DDA839DDC62}" type="pres">
      <dgm:prSet presAssocID="{D853ABA1-6805-4F1B-BE69-165D9432DD9C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745D56F-1634-4976-A65E-3CDDC53952B4}" type="pres">
      <dgm:prSet presAssocID="{D853ABA1-6805-4F1B-BE69-165D9432DD9C}" presName="rootConnector" presStyleLbl="node3" presStyleIdx="3" presStyleCnt="7"/>
      <dgm:spPr/>
    </dgm:pt>
    <dgm:pt modelId="{DE16E06A-1379-4738-BA07-6BE6259074EE}" type="pres">
      <dgm:prSet presAssocID="{D853ABA1-6805-4F1B-BE69-165D9432DD9C}" presName="hierChild4" presStyleCnt="0"/>
      <dgm:spPr/>
    </dgm:pt>
    <dgm:pt modelId="{1A1CA2AD-7C5B-4491-B5CF-18718528316B}" type="pres">
      <dgm:prSet presAssocID="{D853ABA1-6805-4F1B-BE69-165D9432DD9C}" presName="hierChild5" presStyleCnt="0"/>
      <dgm:spPr/>
    </dgm:pt>
    <dgm:pt modelId="{94CE44AF-A351-451B-9B74-65A56359EF6E}" type="pres">
      <dgm:prSet presAssocID="{36E78801-DA57-44BD-85CB-31AF1A43EAB9}" presName="Name37" presStyleLbl="parChTrans1D3" presStyleIdx="4" presStyleCnt="7"/>
      <dgm:spPr/>
    </dgm:pt>
    <dgm:pt modelId="{DBFD7ABE-DA14-4EB6-969C-342808A9597B}" type="pres">
      <dgm:prSet presAssocID="{D90B51EE-E810-48CD-9C02-1A6FE40A0C84}" presName="hierRoot2" presStyleCnt="0">
        <dgm:presLayoutVars>
          <dgm:hierBranch val="init"/>
        </dgm:presLayoutVars>
      </dgm:prSet>
      <dgm:spPr/>
    </dgm:pt>
    <dgm:pt modelId="{2AED2021-9A97-4EC7-82D8-F9DCA8DA1635}" type="pres">
      <dgm:prSet presAssocID="{D90B51EE-E810-48CD-9C02-1A6FE40A0C84}" presName="rootComposite" presStyleCnt="0"/>
      <dgm:spPr/>
    </dgm:pt>
    <dgm:pt modelId="{27C2E2D3-ACBB-4C99-948E-E2131F178F13}" type="pres">
      <dgm:prSet presAssocID="{D90B51EE-E810-48CD-9C02-1A6FE40A0C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7AD6092-4131-48BE-AFCB-F89E08EB7D84}" type="pres">
      <dgm:prSet presAssocID="{D90B51EE-E810-48CD-9C02-1A6FE40A0C84}" presName="rootConnector" presStyleLbl="node3" presStyleIdx="4" presStyleCnt="7"/>
      <dgm:spPr/>
    </dgm:pt>
    <dgm:pt modelId="{FB7A991E-448E-48D2-BB92-10AB0EF6E93B}" type="pres">
      <dgm:prSet presAssocID="{D90B51EE-E810-48CD-9C02-1A6FE40A0C84}" presName="hierChild4" presStyleCnt="0"/>
      <dgm:spPr/>
    </dgm:pt>
    <dgm:pt modelId="{5FF23B4A-0B47-40BA-BB52-234F2EAAA42C}" type="pres">
      <dgm:prSet presAssocID="{D90B51EE-E810-48CD-9C02-1A6FE40A0C84}" presName="hierChild5" presStyleCnt="0"/>
      <dgm:spPr/>
    </dgm:pt>
    <dgm:pt modelId="{3A89956D-21C0-4A18-967C-E942A802D8E3}" type="pres">
      <dgm:prSet presAssocID="{582ECF8B-E10B-48C0-8757-CACB115C5364}" presName="Name37" presStyleLbl="parChTrans1D3" presStyleIdx="5" presStyleCnt="7"/>
      <dgm:spPr/>
    </dgm:pt>
    <dgm:pt modelId="{B9FF6B87-05A7-44CD-8527-D6871F599DDA}" type="pres">
      <dgm:prSet presAssocID="{4538AE1C-3D54-4888-9E2D-59C0B44CEDC4}" presName="hierRoot2" presStyleCnt="0">
        <dgm:presLayoutVars>
          <dgm:hierBranch val="init"/>
        </dgm:presLayoutVars>
      </dgm:prSet>
      <dgm:spPr/>
    </dgm:pt>
    <dgm:pt modelId="{5ED63A36-B357-4F18-960A-A70DCC3F8B09}" type="pres">
      <dgm:prSet presAssocID="{4538AE1C-3D54-4888-9E2D-59C0B44CEDC4}" presName="rootComposite" presStyleCnt="0"/>
      <dgm:spPr/>
    </dgm:pt>
    <dgm:pt modelId="{9FDB838A-3C6A-4D10-A35E-9228081C5FB2}" type="pres">
      <dgm:prSet presAssocID="{4538AE1C-3D54-4888-9E2D-59C0B44CEDC4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601B4D-4CA0-47F2-BD50-E323A187828E}" type="pres">
      <dgm:prSet presAssocID="{4538AE1C-3D54-4888-9E2D-59C0B44CEDC4}" presName="rootConnector" presStyleLbl="node3" presStyleIdx="5" presStyleCnt="7"/>
      <dgm:spPr/>
    </dgm:pt>
    <dgm:pt modelId="{FAE27F4F-0936-4BAF-8312-77AE7C20C83E}" type="pres">
      <dgm:prSet presAssocID="{4538AE1C-3D54-4888-9E2D-59C0B44CEDC4}" presName="hierChild4" presStyleCnt="0"/>
      <dgm:spPr/>
    </dgm:pt>
    <dgm:pt modelId="{4BC73175-A9BE-47F9-87FD-A04BF67B6724}" type="pres">
      <dgm:prSet presAssocID="{4538AE1C-3D54-4888-9E2D-59C0B44CEDC4}" presName="hierChild5" presStyleCnt="0"/>
      <dgm:spPr/>
    </dgm:pt>
    <dgm:pt modelId="{893B1695-F593-48BA-9C5B-4AF1F72DEB74}" type="pres">
      <dgm:prSet presAssocID="{DCBCF420-1635-48C7-8EE4-440E8ED16E94}" presName="hierChild5" presStyleCnt="0"/>
      <dgm:spPr/>
    </dgm:pt>
    <dgm:pt modelId="{141CA000-5DC8-499B-A1FA-A563E31318D0}" type="pres">
      <dgm:prSet presAssocID="{8B6A1696-7791-44A4-B391-B330F7460002}" presName="Name37" presStyleLbl="parChTrans1D2" presStyleIdx="2" presStyleCnt="3"/>
      <dgm:spPr/>
    </dgm:pt>
    <dgm:pt modelId="{3C228C3F-667F-4C05-980C-D31052102CAC}" type="pres">
      <dgm:prSet presAssocID="{D2FB3662-9160-4A04-BEB4-D182E4B1D790}" presName="hierRoot2" presStyleCnt="0">
        <dgm:presLayoutVars>
          <dgm:hierBranch val="init"/>
        </dgm:presLayoutVars>
      </dgm:prSet>
      <dgm:spPr/>
    </dgm:pt>
    <dgm:pt modelId="{659D9415-8901-44B3-82B0-D8D892F0C811}" type="pres">
      <dgm:prSet presAssocID="{D2FB3662-9160-4A04-BEB4-D182E4B1D790}" presName="rootComposite" presStyleCnt="0"/>
      <dgm:spPr/>
    </dgm:pt>
    <dgm:pt modelId="{A6CB806C-5941-43FC-ADBE-9865DB424127}" type="pres">
      <dgm:prSet presAssocID="{D2FB3662-9160-4A04-BEB4-D182E4B1D7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989CB9-9288-45FF-A93D-87B93517C142}" type="pres">
      <dgm:prSet presAssocID="{D2FB3662-9160-4A04-BEB4-D182E4B1D790}" presName="rootConnector" presStyleLbl="node2" presStyleIdx="2" presStyleCnt="3"/>
      <dgm:spPr/>
    </dgm:pt>
    <dgm:pt modelId="{BE94F8A7-8E18-4826-BC8D-14366E847EAA}" type="pres">
      <dgm:prSet presAssocID="{D2FB3662-9160-4A04-BEB4-D182E4B1D790}" presName="hierChild4" presStyleCnt="0"/>
      <dgm:spPr/>
    </dgm:pt>
    <dgm:pt modelId="{897CDC32-DE7F-4FED-BD8C-34D474B68106}" type="pres">
      <dgm:prSet presAssocID="{814FC1FE-884F-460F-A78C-7EB5301C47F1}" presName="Name37" presStyleLbl="parChTrans1D3" presStyleIdx="6" presStyleCnt="7"/>
      <dgm:spPr/>
    </dgm:pt>
    <dgm:pt modelId="{2B26D427-469A-41B3-9C85-3AFEA5B6FCCE}" type="pres">
      <dgm:prSet presAssocID="{FFE166F3-D928-4BA5-AFD4-8AB9F49DB8AE}" presName="hierRoot2" presStyleCnt="0">
        <dgm:presLayoutVars>
          <dgm:hierBranch val="init"/>
        </dgm:presLayoutVars>
      </dgm:prSet>
      <dgm:spPr/>
    </dgm:pt>
    <dgm:pt modelId="{DBC2E005-D9AE-4968-BAB4-E59BCACAE5AB}" type="pres">
      <dgm:prSet presAssocID="{FFE166F3-D928-4BA5-AFD4-8AB9F49DB8AE}" presName="rootComposite" presStyleCnt="0"/>
      <dgm:spPr/>
    </dgm:pt>
    <dgm:pt modelId="{620153F4-464F-43E9-B62B-7EF2AF253079}" type="pres">
      <dgm:prSet presAssocID="{FFE166F3-D928-4BA5-AFD4-8AB9F49DB8AE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5E65527-D487-4AA6-AE3A-DEFD9E3E391F}" type="pres">
      <dgm:prSet presAssocID="{FFE166F3-D928-4BA5-AFD4-8AB9F49DB8AE}" presName="rootConnector" presStyleLbl="node3" presStyleIdx="6" presStyleCnt="7"/>
      <dgm:spPr/>
    </dgm:pt>
    <dgm:pt modelId="{5BFC45B0-03D6-450A-B9E9-6BEC31456011}" type="pres">
      <dgm:prSet presAssocID="{FFE166F3-D928-4BA5-AFD4-8AB9F49DB8AE}" presName="hierChild4" presStyleCnt="0"/>
      <dgm:spPr/>
    </dgm:pt>
    <dgm:pt modelId="{E312FB81-CADC-4FA3-BDBD-143AEDE010D5}" type="pres">
      <dgm:prSet presAssocID="{FFE166F3-D928-4BA5-AFD4-8AB9F49DB8AE}" presName="hierChild5" presStyleCnt="0"/>
      <dgm:spPr/>
    </dgm:pt>
    <dgm:pt modelId="{50733DB0-0AC5-4FA4-8DC4-C9591DC04F45}" type="pres">
      <dgm:prSet presAssocID="{D2FB3662-9160-4A04-BEB4-D182E4B1D790}" presName="hierChild5" presStyleCnt="0"/>
      <dgm:spPr/>
    </dgm:pt>
    <dgm:pt modelId="{419EFF4A-0BE2-4DA1-8B39-7EE61261219C}" type="pres">
      <dgm:prSet presAssocID="{1843921C-4C46-460A-BDD2-AE146CB7E8EA}" presName="hierChild3" presStyleCnt="0"/>
      <dgm:spPr/>
    </dgm:pt>
  </dgm:ptLst>
  <dgm:cxnLst>
    <dgm:cxn modelId="{57E14101-C2CD-4E0B-9F9A-F3A5D1AA6DF8}" type="presOf" srcId="{D90B51EE-E810-48CD-9C02-1A6FE40A0C84}" destId="{27C2E2D3-ACBB-4C99-948E-E2131F178F13}" srcOrd="0" destOrd="0" presId="urn:microsoft.com/office/officeart/2005/8/layout/orgChart1"/>
    <dgm:cxn modelId="{BBE3CB6D-BD06-409D-895D-70DF435C8FB1}" srcId="{1843921C-4C46-460A-BDD2-AE146CB7E8EA}" destId="{072BE772-D45C-4AAF-ACC9-9AC856F1B4DF}" srcOrd="0" destOrd="0" parTransId="{ABDFB454-6BEF-4FB9-A41E-48F8188E553B}" sibTransId="{F4B591D2-8266-46CB-94E6-C4040B2EDAD8}"/>
    <dgm:cxn modelId="{BCE0DFA8-05DD-450E-9F4D-4A87B7591E00}" type="presOf" srcId="{ABDFB454-6BEF-4FB9-A41E-48F8188E553B}" destId="{3C1FE5E5-31F0-45AB-9BF9-FA8C4A4FB6B0}" srcOrd="0" destOrd="0" presId="urn:microsoft.com/office/officeart/2005/8/layout/orgChart1"/>
    <dgm:cxn modelId="{8D2BC5EF-E074-4103-A664-A2260EB71977}" type="presOf" srcId="{E76B6D00-8169-45C2-9353-2F5B62B29C03}" destId="{38FC2021-076D-477B-93C1-EC9E859B94CB}" srcOrd="1" destOrd="0" presId="urn:microsoft.com/office/officeart/2005/8/layout/orgChart1"/>
    <dgm:cxn modelId="{767A2E3F-C5E6-4542-B773-8F8EEE72B178}" type="presOf" srcId="{FFE166F3-D928-4BA5-AFD4-8AB9F49DB8AE}" destId="{E5E65527-D487-4AA6-AE3A-DEFD9E3E391F}" srcOrd="1" destOrd="0" presId="urn:microsoft.com/office/officeart/2005/8/layout/orgChart1"/>
    <dgm:cxn modelId="{C9259D4E-5922-4655-A018-90282687CBA8}" srcId="{1843921C-4C46-460A-BDD2-AE146CB7E8EA}" destId="{D2FB3662-9160-4A04-BEB4-D182E4B1D790}" srcOrd="2" destOrd="0" parTransId="{8B6A1696-7791-44A4-B391-B330F7460002}" sibTransId="{876151EA-65CD-4232-812F-ECBF9AB12622}"/>
    <dgm:cxn modelId="{207C1967-F264-4C72-81D8-5615CB074C4E}" type="presOf" srcId="{4538AE1C-3D54-4888-9E2D-59C0B44CEDC4}" destId="{9FDB838A-3C6A-4D10-A35E-9228081C5FB2}" srcOrd="0" destOrd="0" presId="urn:microsoft.com/office/officeart/2005/8/layout/orgChart1"/>
    <dgm:cxn modelId="{B6725C1F-3173-4022-B3B6-6F6BFAF4EC6A}" srcId="{DCBCF420-1635-48C7-8EE4-440E8ED16E94}" destId="{D853ABA1-6805-4F1B-BE69-165D9432DD9C}" srcOrd="0" destOrd="0" parTransId="{A6BF73F0-C9E6-4518-9B5D-19BBB94D1693}" sibTransId="{F4893FA4-F869-453C-8261-8584F6EE0DCA}"/>
    <dgm:cxn modelId="{A9B679C7-87E8-4834-BAB7-6BD1CCB8ABA6}" type="presOf" srcId="{D0FEBF6C-4FA3-47A6-8EB8-60F1858C012F}" destId="{BE45B639-3057-4F6E-9D35-773F2AD3A0C4}" srcOrd="1" destOrd="0" presId="urn:microsoft.com/office/officeart/2005/8/layout/orgChart1"/>
    <dgm:cxn modelId="{8993213C-6A98-4B6B-A982-0B295C28A357}" srcId="{D2FB3662-9160-4A04-BEB4-D182E4B1D790}" destId="{FFE166F3-D928-4BA5-AFD4-8AB9F49DB8AE}" srcOrd="0" destOrd="0" parTransId="{814FC1FE-884F-460F-A78C-7EB5301C47F1}" sibTransId="{46395D8A-08ED-462E-B1CF-9D7DE066FB88}"/>
    <dgm:cxn modelId="{44B8EBAF-714E-4356-B855-4530C3D4EFE7}" type="presOf" srcId="{DCBCF420-1635-48C7-8EE4-440E8ED16E94}" destId="{65ABE996-02EF-4BF9-B90A-F2CD4DC72814}" srcOrd="1" destOrd="0" presId="urn:microsoft.com/office/officeart/2005/8/layout/orgChart1"/>
    <dgm:cxn modelId="{4E236F55-EDD3-4CEF-B2F9-58DD116775D8}" srcId="{1843921C-4C46-460A-BDD2-AE146CB7E8EA}" destId="{DCBCF420-1635-48C7-8EE4-440E8ED16E94}" srcOrd="1" destOrd="0" parTransId="{A95F4611-6522-46D2-90C1-2D0504A14120}" sibTransId="{2844B95D-5E88-4F7A-955D-0141E93B4E39}"/>
    <dgm:cxn modelId="{99A97E0A-570B-49AC-827A-B7B8906DE838}" type="presOf" srcId="{582ECF8B-E10B-48C0-8757-CACB115C5364}" destId="{3A89956D-21C0-4A18-967C-E942A802D8E3}" srcOrd="0" destOrd="0" presId="urn:microsoft.com/office/officeart/2005/8/layout/orgChart1"/>
    <dgm:cxn modelId="{61CB1325-890C-4536-8B7B-249354281B46}" srcId="{DCBCF420-1635-48C7-8EE4-440E8ED16E94}" destId="{D90B51EE-E810-48CD-9C02-1A6FE40A0C84}" srcOrd="1" destOrd="0" parTransId="{36E78801-DA57-44BD-85CB-31AF1A43EAB9}" sibTransId="{85BCD2D9-550D-4B27-8977-332BDACC93F4}"/>
    <dgm:cxn modelId="{3EAC2AE7-951F-4A82-8EDA-42E8A42517B5}" type="presOf" srcId="{DCBCF420-1635-48C7-8EE4-440E8ED16E94}" destId="{2D5472D5-BD9E-40A6-B5DB-68440517EDB9}" srcOrd="0" destOrd="0" presId="urn:microsoft.com/office/officeart/2005/8/layout/orgChart1"/>
    <dgm:cxn modelId="{4A05A199-0B64-439C-84F6-44516EFFA23B}" type="presOf" srcId="{5A176750-1240-45D2-A60E-8F610C0FCA9A}" destId="{7484D2EE-3E3F-44E0-9958-630C90223042}" srcOrd="0" destOrd="0" presId="urn:microsoft.com/office/officeart/2005/8/layout/orgChart1"/>
    <dgm:cxn modelId="{35D678B3-9FE6-4E03-99D3-459C6B5E7925}" srcId="{DCBCF420-1635-48C7-8EE4-440E8ED16E94}" destId="{4538AE1C-3D54-4888-9E2D-59C0B44CEDC4}" srcOrd="2" destOrd="0" parTransId="{582ECF8B-E10B-48C0-8757-CACB115C5364}" sibTransId="{BA721320-5F49-4888-A172-350E3E4202AB}"/>
    <dgm:cxn modelId="{CAA1773E-7676-4AB6-9E41-A5EE4E38F8FC}" type="presOf" srcId="{36E78801-DA57-44BD-85CB-31AF1A43EAB9}" destId="{94CE44AF-A351-451B-9B74-65A56359EF6E}" srcOrd="0" destOrd="0" presId="urn:microsoft.com/office/officeart/2005/8/layout/orgChart1"/>
    <dgm:cxn modelId="{3861A583-368F-4822-A555-47B7AEE44746}" type="presOf" srcId="{1843921C-4C46-460A-BDD2-AE146CB7E8EA}" destId="{BC510B9D-9774-43CC-B473-D68C68A2E152}" srcOrd="0" destOrd="0" presId="urn:microsoft.com/office/officeart/2005/8/layout/orgChart1"/>
    <dgm:cxn modelId="{CA0F0C7E-6FFF-43FE-9E88-EDF8182B88FE}" type="presOf" srcId="{65912C0E-0FA8-4990-A5A8-059269ED5680}" destId="{C6D3F5B4-ECD0-43FB-8DF1-64A53503078F}" srcOrd="0" destOrd="0" presId="urn:microsoft.com/office/officeart/2005/8/layout/orgChart1"/>
    <dgm:cxn modelId="{DE85F936-8A84-4E1C-88C6-FD9867170619}" type="presOf" srcId="{4538AE1C-3D54-4888-9E2D-59C0B44CEDC4}" destId="{B5601B4D-4CA0-47F2-BD50-E323A187828E}" srcOrd="1" destOrd="0" presId="urn:microsoft.com/office/officeart/2005/8/layout/orgChart1"/>
    <dgm:cxn modelId="{B00B2C16-F98C-408B-90C1-979527F71861}" srcId="{5A176750-1240-45D2-A60E-8F610C0FCA9A}" destId="{1843921C-4C46-460A-BDD2-AE146CB7E8EA}" srcOrd="0" destOrd="0" parTransId="{84E9EBA2-03B8-46AA-ACDD-C3B76E7461A1}" sibTransId="{F6F56BB8-20DA-41A8-ACD1-705718561CEF}"/>
    <dgm:cxn modelId="{D3A1D9C1-7487-4C7E-993F-79F6709E227C}" srcId="{072BE772-D45C-4AAF-ACC9-9AC856F1B4DF}" destId="{06B6CAEC-7ECA-4E50-88D5-C169CBF10338}" srcOrd="1" destOrd="0" parTransId="{C27C6222-F737-475E-9C49-4B39253C7DC0}" sibTransId="{BC44E894-651A-4D96-BF21-A801826885B7}"/>
    <dgm:cxn modelId="{0ECFF49D-A40A-4A60-B698-91A81E7F2C7B}" type="presOf" srcId="{814FC1FE-884F-460F-A78C-7EB5301C47F1}" destId="{897CDC32-DE7F-4FED-BD8C-34D474B68106}" srcOrd="0" destOrd="0" presId="urn:microsoft.com/office/officeart/2005/8/layout/orgChart1"/>
    <dgm:cxn modelId="{E5815CAC-AE71-4D3D-8336-2C9E2E3A464B}" type="presOf" srcId="{A6BF73F0-C9E6-4518-9B5D-19BBB94D1693}" destId="{DCBFD3A5-D938-4838-9A91-F271AF29C2A2}" srcOrd="0" destOrd="0" presId="urn:microsoft.com/office/officeart/2005/8/layout/orgChart1"/>
    <dgm:cxn modelId="{620B7256-176D-4467-B312-CFCAC275D250}" type="presOf" srcId="{D853ABA1-6805-4F1B-BE69-165D9432DD9C}" destId="{E5DAE446-1470-48BC-802C-7DDA839DDC62}" srcOrd="0" destOrd="0" presId="urn:microsoft.com/office/officeart/2005/8/layout/orgChart1"/>
    <dgm:cxn modelId="{34FCD5DF-4439-4206-A107-FEFAB7B08C3B}" srcId="{072BE772-D45C-4AAF-ACC9-9AC856F1B4DF}" destId="{E76B6D00-8169-45C2-9353-2F5B62B29C03}" srcOrd="0" destOrd="0" parTransId="{65912C0E-0FA8-4990-A5A8-059269ED5680}" sibTransId="{BDB4A29F-6BCE-4E46-A563-EFF97CF6A051}"/>
    <dgm:cxn modelId="{F23A385E-270C-4922-94A0-7DEEC7FE112F}" type="presOf" srcId="{06B6CAEC-7ECA-4E50-88D5-C169CBF10338}" destId="{59B19D4F-A86F-4AF4-AC15-7A1D5918E5A9}" srcOrd="1" destOrd="0" presId="urn:microsoft.com/office/officeart/2005/8/layout/orgChart1"/>
    <dgm:cxn modelId="{1C031438-2DAF-4276-BF3F-4695F18B2EB0}" type="presOf" srcId="{1843921C-4C46-460A-BDD2-AE146CB7E8EA}" destId="{B33C5314-D735-4102-8A3D-E881BFC3DC7B}" srcOrd="1" destOrd="0" presId="urn:microsoft.com/office/officeart/2005/8/layout/orgChart1"/>
    <dgm:cxn modelId="{C5678A42-9672-4889-9052-BFF4C9E05899}" type="presOf" srcId="{8B6A1696-7791-44A4-B391-B330F7460002}" destId="{141CA000-5DC8-499B-A1FA-A563E31318D0}" srcOrd="0" destOrd="0" presId="urn:microsoft.com/office/officeart/2005/8/layout/orgChart1"/>
    <dgm:cxn modelId="{DA80C91C-605E-4B0A-B1C6-D81698C4C4D4}" type="presOf" srcId="{D90B51EE-E810-48CD-9C02-1A6FE40A0C84}" destId="{F7AD6092-4131-48BE-AFCB-F89E08EB7D84}" srcOrd="1" destOrd="0" presId="urn:microsoft.com/office/officeart/2005/8/layout/orgChart1"/>
    <dgm:cxn modelId="{DD13ADD8-CAEF-4F83-8DD7-BC5D1972F1AB}" type="presOf" srcId="{C27C6222-F737-475E-9C49-4B39253C7DC0}" destId="{CDFAC222-9A55-4C19-8DEE-8FD1B142FA30}" srcOrd="0" destOrd="0" presId="urn:microsoft.com/office/officeart/2005/8/layout/orgChart1"/>
    <dgm:cxn modelId="{3A023147-FFA9-4D66-8225-60443E97B48B}" type="presOf" srcId="{A95F4611-6522-46D2-90C1-2D0504A14120}" destId="{4E75B77B-F44E-4BB9-AA0F-47CCDE8D5FAA}" srcOrd="0" destOrd="0" presId="urn:microsoft.com/office/officeart/2005/8/layout/orgChart1"/>
    <dgm:cxn modelId="{E31C5140-77D2-4867-9F62-596A851C81B7}" type="presOf" srcId="{D853ABA1-6805-4F1B-BE69-165D9432DD9C}" destId="{A745D56F-1634-4976-A65E-3CDDC53952B4}" srcOrd="1" destOrd="0" presId="urn:microsoft.com/office/officeart/2005/8/layout/orgChart1"/>
    <dgm:cxn modelId="{3A5B9DC4-18C7-4BF0-9407-5A491D7AEA13}" type="presOf" srcId="{072BE772-D45C-4AAF-ACC9-9AC856F1B4DF}" destId="{60C8AD3D-031A-4854-BD4E-3E18806856FD}" srcOrd="0" destOrd="0" presId="urn:microsoft.com/office/officeart/2005/8/layout/orgChart1"/>
    <dgm:cxn modelId="{CC49445D-5F01-456A-98AE-97D492EE0A9A}" type="presOf" srcId="{D0FEBF6C-4FA3-47A6-8EB8-60F1858C012F}" destId="{11F1D863-0FEA-4BDA-9581-6A8F657202A3}" srcOrd="0" destOrd="0" presId="urn:microsoft.com/office/officeart/2005/8/layout/orgChart1"/>
    <dgm:cxn modelId="{3D6D1977-BF87-44B1-A129-B7F64EC46D7B}" srcId="{072BE772-D45C-4AAF-ACC9-9AC856F1B4DF}" destId="{D0FEBF6C-4FA3-47A6-8EB8-60F1858C012F}" srcOrd="2" destOrd="0" parTransId="{7A24BDEE-2825-4620-8273-4A393849B489}" sibTransId="{F40AB916-F3C9-4EF9-B217-67BBC9593DF4}"/>
    <dgm:cxn modelId="{861F8BE5-F14A-447C-A985-7A2288D5C23C}" type="presOf" srcId="{E76B6D00-8169-45C2-9353-2F5B62B29C03}" destId="{BCD03888-35B6-4FE6-B69B-AF3E59803A56}" srcOrd="0" destOrd="0" presId="urn:microsoft.com/office/officeart/2005/8/layout/orgChart1"/>
    <dgm:cxn modelId="{F7F425F6-F62B-43C0-8BB1-A14F84E95249}" type="presOf" srcId="{FFE166F3-D928-4BA5-AFD4-8AB9F49DB8AE}" destId="{620153F4-464F-43E9-B62B-7EF2AF253079}" srcOrd="0" destOrd="0" presId="urn:microsoft.com/office/officeart/2005/8/layout/orgChart1"/>
    <dgm:cxn modelId="{A0C0216B-5102-4644-BCD1-599223C09294}" type="presOf" srcId="{06B6CAEC-7ECA-4E50-88D5-C169CBF10338}" destId="{CE23BC36-115C-499E-99F8-C178946BD78C}" srcOrd="0" destOrd="0" presId="urn:microsoft.com/office/officeart/2005/8/layout/orgChart1"/>
    <dgm:cxn modelId="{C0BB601D-E59F-4FD6-AEA9-EACF2AB74652}" type="presOf" srcId="{7A24BDEE-2825-4620-8273-4A393849B489}" destId="{94F39DDB-FC73-46CE-A773-CF8A9C4F26ED}" srcOrd="0" destOrd="0" presId="urn:microsoft.com/office/officeart/2005/8/layout/orgChart1"/>
    <dgm:cxn modelId="{176FAAA9-1C81-4136-9E14-D75D6AE7EE85}" type="presOf" srcId="{D2FB3662-9160-4A04-BEB4-D182E4B1D790}" destId="{A6CB806C-5941-43FC-ADBE-9865DB424127}" srcOrd="0" destOrd="0" presId="urn:microsoft.com/office/officeart/2005/8/layout/orgChart1"/>
    <dgm:cxn modelId="{26E316F4-60A8-4560-87FC-324BA2293CBC}" type="presOf" srcId="{072BE772-D45C-4AAF-ACC9-9AC856F1B4DF}" destId="{C8215E3E-6ABB-4762-B2FA-0735337D6DB7}" srcOrd="1" destOrd="0" presId="urn:microsoft.com/office/officeart/2005/8/layout/orgChart1"/>
    <dgm:cxn modelId="{5C0967A0-D683-4DAE-9B2A-00E5BBE3CB89}" type="presOf" srcId="{D2FB3662-9160-4A04-BEB4-D182E4B1D790}" destId="{42989CB9-9288-45FF-A93D-87B93517C142}" srcOrd="1" destOrd="0" presId="urn:microsoft.com/office/officeart/2005/8/layout/orgChart1"/>
    <dgm:cxn modelId="{E7D4B918-12B2-4F37-9D5C-45FC662C061C}" type="presParOf" srcId="{7484D2EE-3E3F-44E0-9958-630C90223042}" destId="{B94256E9-C21B-4BD7-BFDB-122C8BF45D1B}" srcOrd="0" destOrd="0" presId="urn:microsoft.com/office/officeart/2005/8/layout/orgChart1"/>
    <dgm:cxn modelId="{52D21526-6AEF-4680-9E7E-73DAA6D9CB37}" type="presParOf" srcId="{B94256E9-C21B-4BD7-BFDB-122C8BF45D1B}" destId="{9F9C3A6A-DB44-4344-939E-1B89F230CF60}" srcOrd="0" destOrd="0" presId="urn:microsoft.com/office/officeart/2005/8/layout/orgChart1"/>
    <dgm:cxn modelId="{983A1C4F-CB30-4C6F-9E83-2BA715A1424D}" type="presParOf" srcId="{9F9C3A6A-DB44-4344-939E-1B89F230CF60}" destId="{BC510B9D-9774-43CC-B473-D68C68A2E152}" srcOrd="0" destOrd="0" presId="urn:microsoft.com/office/officeart/2005/8/layout/orgChart1"/>
    <dgm:cxn modelId="{72212D3F-8C04-47BE-9F25-AE1B8966C92A}" type="presParOf" srcId="{9F9C3A6A-DB44-4344-939E-1B89F230CF60}" destId="{B33C5314-D735-4102-8A3D-E881BFC3DC7B}" srcOrd="1" destOrd="0" presId="urn:microsoft.com/office/officeart/2005/8/layout/orgChart1"/>
    <dgm:cxn modelId="{B3E69679-FEB8-42A4-82CD-A241948E2290}" type="presParOf" srcId="{B94256E9-C21B-4BD7-BFDB-122C8BF45D1B}" destId="{C49F5655-1B70-4876-9DB4-EB41E04E5082}" srcOrd="1" destOrd="0" presId="urn:microsoft.com/office/officeart/2005/8/layout/orgChart1"/>
    <dgm:cxn modelId="{155B3A87-D19C-4889-8D7D-5EACB6B91506}" type="presParOf" srcId="{C49F5655-1B70-4876-9DB4-EB41E04E5082}" destId="{3C1FE5E5-31F0-45AB-9BF9-FA8C4A4FB6B0}" srcOrd="0" destOrd="0" presId="urn:microsoft.com/office/officeart/2005/8/layout/orgChart1"/>
    <dgm:cxn modelId="{C3E7A7B4-0960-4633-AF1C-7E52EC8D89A1}" type="presParOf" srcId="{C49F5655-1B70-4876-9DB4-EB41E04E5082}" destId="{2B0E8E3F-305F-4983-94B6-CAEE979D0447}" srcOrd="1" destOrd="0" presId="urn:microsoft.com/office/officeart/2005/8/layout/orgChart1"/>
    <dgm:cxn modelId="{BD0810EB-E2E7-4AA4-AE2B-C97650441E8B}" type="presParOf" srcId="{2B0E8E3F-305F-4983-94B6-CAEE979D0447}" destId="{619F2748-EEB7-49F9-91D2-70CECE15DDDF}" srcOrd="0" destOrd="0" presId="urn:microsoft.com/office/officeart/2005/8/layout/orgChart1"/>
    <dgm:cxn modelId="{A1BF1DF4-A2A1-4365-9509-AFCE7F1EC764}" type="presParOf" srcId="{619F2748-EEB7-49F9-91D2-70CECE15DDDF}" destId="{60C8AD3D-031A-4854-BD4E-3E18806856FD}" srcOrd="0" destOrd="0" presId="urn:microsoft.com/office/officeart/2005/8/layout/orgChart1"/>
    <dgm:cxn modelId="{B34C8140-3929-4EC2-9BF0-305E1366330A}" type="presParOf" srcId="{619F2748-EEB7-49F9-91D2-70CECE15DDDF}" destId="{C8215E3E-6ABB-4762-B2FA-0735337D6DB7}" srcOrd="1" destOrd="0" presId="urn:microsoft.com/office/officeart/2005/8/layout/orgChart1"/>
    <dgm:cxn modelId="{75F4BC67-2AFA-4C29-BBB6-B1FB8E6B0266}" type="presParOf" srcId="{2B0E8E3F-305F-4983-94B6-CAEE979D0447}" destId="{C5C136AA-E8B0-4208-A13E-1B77C40454D1}" srcOrd="1" destOrd="0" presId="urn:microsoft.com/office/officeart/2005/8/layout/orgChart1"/>
    <dgm:cxn modelId="{9798C62D-80D2-4BAA-B879-47B9D791C5A1}" type="presParOf" srcId="{C5C136AA-E8B0-4208-A13E-1B77C40454D1}" destId="{C6D3F5B4-ECD0-43FB-8DF1-64A53503078F}" srcOrd="0" destOrd="0" presId="urn:microsoft.com/office/officeart/2005/8/layout/orgChart1"/>
    <dgm:cxn modelId="{1D34A12B-3732-4B6E-BD11-727CB38FD57E}" type="presParOf" srcId="{C5C136AA-E8B0-4208-A13E-1B77C40454D1}" destId="{F7EBDA78-04EB-4F1C-B0B8-A75EDECD02A0}" srcOrd="1" destOrd="0" presId="urn:microsoft.com/office/officeart/2005/8/layout/orgChart1"/>
    <dgm:cxn modelId="{2F8E52F1-6FDF-4962-B9F9-FC3B7691C698}" type="presParOf" srcId="{F7EBDA78-04EB-4F1C-B0B8-A75EDECD02A0}" destId="{4C654A79-A6AB-4905-8401-968365706B7B}" srcOrd="0" destOrd="0" presId="urn:microsoft.com/office/officeart/2005/8/layout/orgChart1"/>
    <dgm:cxn modelId="{C6127C43-9443-468B-8424-A0631F3CE982}" type="presParOf" srcId="{4C654A79-A6AB-4905-8401-968365706B7B}" destId="{BCD03888-35B6-4FE6-B69B-AF3E59803A56}" srcOrd="0" destOrd="0" presId="urn:microsoft.com/office/officeart/2005/8/layout/orgChart1"/>
    <dgm:cxn modelId="{2C609991-779B-4F00-8907-5747C7FB4A54}" type="presParOf" srcId="{4C654A79-A6AB-4905-8401-968365706B7B}" destId="{38FC2021-076D-477B-93C1-EC9E859B94CB}" srcOrd="1" destOrd="0" presId="urn:microsoft.com/office/officeart/2005/8/layout/orgChart1"/>
    <dgm:cxn modelId="{FFFA621D-0B3B-40CF-B11B-0085CF333500}" type="presParOf" srcId="{F7EBDA78-04EB-4F1C-B0B8-A75EDECD02A0}" destId="{078B2DAF-0216-4F8C-A98E-2FA510F921E0}" srcOrd="1" destOrd="0" presId="urn:microsoft.com/office/officeart/2005/8/layout/orgChart1"/>
    <dgm:cxn modelId="{37E8703F-401E-4A72-A503-4B5887A2CB82}" type="presParOf" srcId="{F7EBDA78-04EB-4F1C-B0B8-A75EDECD02A0}" destId="{BBBF1C2B-91D7-43A8-9EEB-D2E496719C94}" srcOrd="2" destOrd="0" presId="urn:microsoft.com/office/officeart/2005/8/layout/orgChart1"/>
    <dgm:cxn modelId="{54E19484-A5FE-4C57-981F-2940A3B9D8EA}" type="presParOf" srcId="{C5C136AA-E8B0-4208-A13E-1B77C40454D1}" destId="{CDFAC222-9A55-4C19-8DEE-8FD1B142FA30}" srcOrd="2" destOrd="0" presId="urn:microsoft.com/office/officeart/2005/8/layout/orgChart1"/>
    <dgm:cxn modelId="{2D2B55EB-B316-4EEF-A2B1-4C0787EB3E00}" type="presParOf" srcId="{C5C136AA-E8B0-4208-A13E-1B77C40454D1}" destId="{78718ADB-CC3F-4600-9712-9F1C49CC8E4C}" srcOrd="3" destOrd="0" presId="urn:microsoft.com/office/officeart/2005/8/layout/orgChart1"/>
    <dgm:cxn modelId="{07A610A8-5C7D-40B8-B84F-4E637E24CFC9}" type="presParOf" srcId="{78718ADB-CC3F-4600-9712-9F1C49CC8E4C}" destId="{E1DF028C-54F2-446C-A8F4-7ED3619621C4}" srcOrd="0" destOrd="0" presId="urn:microsoft.com/office/officeart/2005/8/layout/orgChart1"/>
    <dgm:cxn modelId="{ABACEBAD-B0F3-4090-A97E-C7253CA8B653}" type="presParOf" srcId="{E1DF028C-54F2-446C-A8F4-7ED3619621C4}" destId="{CE23BC36-115C-499E-99F8-C178946BD78C}" srcOrd="0" destOrd="0" presId="urn:microsoft.com/office/officeart/2005/8/layout/orgChart1"/>
    <dgm:cxn modelId="{67713B2A-DF24-45DD-8AB0-391E3B5E7A22}" type="presParOf" srcId="{E1DF028C-54F2-446C-A8F4-7ED3619621C4}" destId="{59B19D4F-A86F-4AF4-AC15-7A1D5918E5A9}" srcOrd="1" destOrd="0" presId="urn:microsoft.com/office/officeart/2005/8/layout/orgChart1"/>
    <dgm:cxn modelId="{2CEA250F-6484-463D-AED2-0468D410385B}" type="presParOf" srcId="{78718ADB-CC3F-4600-9712-9F1C49CC8E4C}" destId="{B3B759DC-C524-4A6E-80F0-B6F004E6C990}" srcOrd="1" destOrd="0" presId="urn:microsoft.com/office/officeart/2005/8/layout/orgChart1"/>
    <dgm:cxn modelId="{9AB20D5B-5A25-4138-A3FB-A47D2A6910C4}" type="presParOf" srcId="{78718ADB-CC3F-4600-9712-9F1C49CC8E4C}" destId="{90366F15-FEFF-43FE-8D5B-060DD70B83B6}" srcOrd="2" destOrd="0" presId="urn:microsoft.com/office/officeart/2005/8/layout/orgChart1"/>
    <dgm:cxn modelId="{7C5D6666-A4D2-4D51-B1AE-FECC813F3C11}" type="presParOf" srcId="{C5C136AA-E8B0-4208-A13E-1B77C40454D1}" destId="{94F39DDB-FC73-46CE-A773-CF8A9C4F26ED}" srcOrd="4" destOrd="0" presId="urn:microsoft.com/office/officeart/2005/8/layout/orgChart1"/>
    <dgm:cxn modelId="{2B7575C2-9681-4D93-B6E6-25A34D0E06A3}" type="presParOf" srcId="{C5C136AA-E8B0-4208-A13E-1B77C40454D1}" destId="{0833C03D-A54B-4BC2-9490-AAB318CB5699}" srcOrd="5" destOrd="0" presId="urn:microsoft.com/office/officeart/2005/8/layout/orgChart1"/>
    <dgm:cxn modelId="{BF138938-2BE2-42C5-A745-058B3C3B0D58}" type="presParOf" srcId="{0833C03D-A54B-4BC2-9490-AAB318CB5699}" destId="{156254B3-2DDA-4320-BDF8-6FBA8BE176CE}" srcOrd="0" destOrd="0" presId="urn:microsoft.com/office/officeart/2005/8/layout/orgChart1"/>
    <dgm:cxn modelId="{EA213C3C-65A6-4B9A-8EB3-5EC749E0EF8B}" type="presParOf" srcId="{156254B3-2DDA-4320-BDF8-6FBA8BE176CE}" destId="{11F1D863-0FEA-4BDA-9581-6A8F657202A3}" srcOrd="0" destOrd="0" presId="urn:microsoft.com/office/officeart/2005/8/layout/orgChart1"/>
    <dgm:cxn modelId="{0A4788E5-739C-4F5D-958F-7B3ABC826A20}" type="presParOf" srcId="{156254B3-2DDA-4320-BDF8-6FBA8BE176CE}" destId="{BE45B639-3057-4F6E-9D35-773F2AD3A0C4}" srcOrd="1" destOrd="0" presId="urn:microsoft.com/office/officeart/2005/8/layout/orgChart1"/>
    <dgm:cxn modelId="{FB6E4D8B-2902-4B98-AAA6-AE50C3C7E775}" type="presParOf" srcId="{0833C03D-A54B-4BC2-9490-AAB318CB5699}" destId="{66A499B1-4A2E-4690-848E-DC90BD3CF9A5}" srcOrd="1" destOrd="0" presId="urn:microsoft.com/office/officeart/2005/8/layout/orgChart1"/>
    <dgm:cxn modelId="{59B62430-EBE3-494E-8B13-29FE18924627}" type="presParOf" srcId="{0833C03D-A54B-4BC2-9490-AAB318CB5699}" destId="{4D4D35B3-EA87-4F5B-B753-1F549A6278D1}" srcOrd="2" destOrd="0" presId="urn:microsoft.com/office/officeart/2005/8/layout/orgChart1"/>
    <dgm:cxn modelId="{B637C208-CF5F-4FBC-A5BC-239CD5603F36}" type="presParOf" srcId="{2B0E8E3F-305F-4983-94B6-CAEE979D0447}" destId="{37184CCE-7B7E-4137-BDB2-3A24A0434799}" srcOrd="2" destOrd="0" presId="urn:microsoft.com/office/officeart/2005/8/layout/orgChart1"/>
    <dgm:cxn modelId="{15398080-B078-4EB4-B4A4-D1ADB01CC1F3}" type="presParOf" srcId="{C49F5655-1B70-4876-9DB4-EB41E04E5082}" destId="{4E75B77B-F44E-4BB9-AA0F-47CCDE8D5FAA}" srcOrd="2" destOrd="0" presId="urn:microsoft.com/office/officeart/2005/8/layout/orgChart1"/>
    <dgm:cxn modelId="{173C75F2-321A-4B16-9901-A07B5DB5C4C8}" type="presParOf" srcId="{C49F5655-1B70-4876-9DB4-EB41E04E5082}" destId="{CB045455-0773-4FF8-BCF7-29DD87F193B5}" srcOrd="3" destOrd="0" presId="urn:microsoft.com/office/officeart/2005/8/layout/orgChart1"/>
    <dgm:cxn modelId="{B3E187B9-7F59-40C7-B07C-B3C40CBEAE9B}" type="presParOf" srcId="{CB045455-0773-4FF8-BCF7-29DD87F193B5}" destId="{29DC7892-AD96-48CC-9728-7925F8C5A62D}" srcOrd="0" destOrd="0" presId="urn:microsoft.com/office/officeart/2005/8/layout/orgChart1"/>
    <dgm:cxn modelId="{CE781379-1510-4EE7-ADBE-5912D9E8BFBD}" type="presParOf" srcId="{29DC7892-AD96-48CC-9728-7925F8C5A62D}" destId="{2D5472D5-BD9E-40A6-B5DB-68440517EDB9}" srcOrd="0" destOrd="0" presId="urn:microsoft.com/office/officeart/2005/8/layout/orgChart1"/>
    <dgm:cxn modelId="{0B104194-527E-4A94-AA8B-C314CFE9B7A1}" type="presParOf" srcId="{29DC7892-AD96-48CC-9728-7925F8C5A62D}" destId="{65ABE996-02EF-4BF9-B90A-F2CD4DC72814}" srcOrd="1" destOrd="0" presId="urn:microsoft.com/office/officeart/2005/8/layout/orgChart1"/>
    <dgm:cxn modelId="{2C47300B-AB73-419F-903A-7336BCE03BA6}" type="presParOf" srcId="{CB045455-0773-4FF8-BCF7-29DD87F193B5}" destId="{D53959A1-F74D-420C-912D-CF85FA0C8E49}" srcOrd="1" destOrd="0" presId="urn:microsoft.com/office/officeart/2005/8/layout/orgChart1"/>
    <dgm:cxn modelId="{CCEB6B61-84CF-431E-9A5A-D9290019BD1D}" type="presParOf" srcId="{D53959A1-F74D-420C-912D-CF85FA0C8E49}" destId="{DCBFD3A5-D938-4838-9A91-F271AF29C2A2}" srcOrd="0" destOrd="0" presId="urn:microsoft.com/office/officeart/2005/8/layout/orgChart1"/>
    <dgm:cxn modelId="{AB1CF001-6330-46F9-9BAE-2C2B5B1E9382}" type="presParOf" srcId="{D53959A1-F74D-420C-912D-CF85FA0C8E49}" destId="{4EB2D1FB-699E-4787-A284-9D2677442909}" srcOrd="1" destOrd="0" presId="urn:microsoft.com/office/officeart/2005/8/layout/orgChart1"/>
    <dgm:cxn modelId="{5D12AEC0-AD40-4089-8F79-D68E8BAA3CFE}" type="presParOf" srcId="{4EB2D1FB-699E-4787-A284-9D2677442909}" destId="{FF480FB2-401F-432B-9A70-ADE2FB06168F}" srcOrd="0" destOrd="0" presId="urn:microsoft.com/office/officeart/2005/8/layout/orgChart1"/>
    <dgm:cxn modelId="{FF89A185-48AA-40A5-9633-D1AD72EA34D0}" type="presParOf" srcId="{FF480FB2-401F-432B-9A70-ADE2FB06168F}" destId="{E5DAE446-1470-48BC-802C-7DDA839DDC62}" srcOrd="0" destOrd="0" presId="urn:microsoft.com/office/officeart/2005/8/layout/orgChart1"/>
    <dgm:cxn modelId="{68673BAE-6237-4006-8780-E4778062BEA2}" type="presParOf" srcId="{FF480FB2-401F-432B-9A70-ADE2FB06168F}" destId="{A745D56F-1634-4976-A65E-3CDDC53952B4}" srcOrd="1" destOrd="0" presId="urn:microsoft.com/office/officeart/2005/8/layout/orgChart1"/>
    <dgm:cxn modelId="{735D9C6E-1474-4D4D-BC49-E0BF5AF8E339}" type="presParOf" srcId="{4EB2D1FB-699E-4787-A284-9D2677442909}" destId="{DE16E06A-1379-4738-BA07-6BE6259074EE}" srcOrd="1" destOrd="0" presId="urn:microsoft.com/office/officeart/2005/8/layout/orgChart1"/>
    <dgm:cxn modelId="{8D125664-198B-48E7-811B-95B7A79DA54E}" type="presParOf" srcId="{4EB2D1FB-699E-4787-A284-9D2677442909}" destId="{1A1CA2AD-7C5B-4491-B5CF-18718528316B}" srcOrd="2" destOrd="0" presId="urn:microsoft.com/office/officeart/2005/8/layout/orgChart1"/>
    <dgm:cxn modelId="{0335ACBB-6C45-40DA-861E-A78EEFB704FF}" type="presParOf" srcId="{D53959A1-F74D-420C-912D-CF85FA0C8E49}" destId="{94CE44AF-A351-451B-9B74-65A56359EF6E}" srcOrd="2" destOrd="0" presId="urn:microsoft.com/office/officeart/2005/8/layout/orgChart1"/>
    <dgm:cxn modelId="{A9809196-B31C-4C6D-8232-351B5349C016}" type="presParOf" srcId="{D53959A1-F74D-420C-912D-CF85FA0C8E49}" destId="{DBFD7ABE-DA14-4EB6-969C-342808A9597B}" srcOrd="3" destOrd="0" presId="urn:microsoft.com/office/officeart/2005/8/layout/orgChart1"/>
    <dgm:cxn modelId="{D17E748F-5D00-4BF8-AC77-77070A6B6A6C}" type="presParOf" srcId="{DBFD7ABE-DA14-4EB6-969C-342808A9597B}" destId="{2AED2021-9A97-4EC7-82D8-F9DCA8DA1635}" srcOrd="0" destOrd="0" presId="urn:microsoft.com/office/officeart/2005/8/layout/orgChart1"/>
    <dgm:cxn modelId="{ECEA01B9-7C71-4786-9CE3-C47F5DE0140D}" type="presParOf" srcId="{2AED2021-9A97-4EC7-82D8-F9DCA8DA1635}" destId="{27C2E2D3-ACBB-4C99-948E-E2131F178F13}" srcOrd="0" destOrd="0" presId="urn:microsoft.com/office/officeart/2005/8/layout/orgChart1"/>
    <dgm:cxn modelId="{0A8F62EC-A851-46FE-85ED-0F24B79E041E}" type="presParOf" srcId="{2AED2021-9A97-4EC7-82D8-F9DCA8DA1635}" destId="{F7AD6092-4131-48BE-AFCB-F89E08EB7D84}" srcOrd="1" destOrd="0" presId="urn:microsoft.com/office/officeart/2005/8/layout/orgChart1"/>
    <dgm:cxn modelId="{840C4345-DE0D-4678-9BBC-20606E9A5A57}" type="presParOf" srcId="{DBFD7ABE-DA14-4EB6-969C-342808A9597B}" destId="{FB7A991E-448E-48D2-BB92-10AB0EF6E93B}" srcOrd="1" destOrd="0" presId="urn:microsoft.com/office/officeart/2005/8/layout/orgChart1"/>
    <dgm:cxn modelId="{963651BF-E90A-4F30-9E58-9DA8EBE6B326}" type="presParOf" srcId="{DBFD7ABE-DA14-4EB6-969C-342808A9597B}" destId="{5FF23B4A-0B47-40BA-BB52-234F2EAAA42C}" srcOrd="2" destOrd="0" presId="urn:microsoft.com/office/officeart/2005/8/layout/orgChart1"/>
    <dgm:cxn modelId="{AB0D42EF-84F1-401B-B0F1-9BBE33085DEA}" type="presParOf" srcId="{D53959A1-F74D-420C-912D-CF85FA0C8E49}" destId="{3A89956D-21C0-4A18-967C-E942A802D8E3}" srcOrd="4" destOrd="0" presId="urn:microsoft.com/office/officeart/2005/8/layout/orgChart1"/>
    <dgm:cxn modelId="{77954DDC-FC0F-4547-8B2B-69B103C75503}" type="presParOf" srcId="{D53959A1-F74D-420C-912D-CF85FA0C8E49}" destId="{B9FF6B87-05A7-44CD-8527-D6871F599DDA}" srcOrd="5" destOrd="0" presId="urn:microsoft.com/office/officeart/2005/8/layout/orgChart1"/>
    <dgm:cxn modelId="{CB04B4A8-DA7C-4022-867C-172A3ABFD5E2}" type="presParOf" srcId="{B9FF6B87-05A7-44CD-8527-D6871F599DDA}" destId="{5ED63A36-B357-4F18-960A-A70DCC3F8B09}" srcOrd="0" destOrd="0" presId="urn:microsoft.com/office/officeart/2005/8/layout/orgChart1"/>
    <dgm:cxn modelId="{9481458A-0E48-47D3-AE14-FF6FD385D696}" type="presParOf" srcId="{5ED63A36-B357-4F18-960A-A70DCC3F8B09}" destId="{9FDB838A-3C6A-4D10-A35E-9228081C5FB2}" srcOrd="0" destOrd="0" presId="urn:microsoft.com/office/officeart/2005/8/layout/orgChart1"/>
    <dgm:cxn modelId="{E91D06EB-99DF-40C6-9AC3-EDC4AA482FE3}" type="presParOf" srcId="{5ED63A36-B357-4F18-960A-A70DCC3F8B09}" destId="{B5601B4D-4CA0-47F2-BD50-E323A187828E}" srcOrd="1" destOrd="0" presId="urn:microsoft.com/office/officeart/2005/8/layout/orgChart1"/>
    <dgm:cxn modelId="{90CEBACD-8723-47A7-BDF1-61C3137C8F57}" type="presParOf" srcId="{B9FF6B87-05A7-44CD-8527-D6871F599DDA}" destId="{FAE27F4F-0936-4BAF-8312-77AE7C20C83E}" srcOrd="1" destOrd="0" presId="urn:microsoft.com/office/officeart/2005/8/layout/orgChart1"/>
    <dgm:cxn modelId="{059BE12B-4256-4479-8E00-C3C80E945DE2}" type="presParOf" srcId="{B9FF6B87-05A7-44CD-8527-D6871F599DDA}" destId="{4BC73175-A9BE-47F9-87FD-A04BF67B6724}" srcOrd="2" destOrd="0" presId="urn:microsoft.com/office/officeart/2005/8/layout/orgChart1"/>
    <dgm:cxn modelId="{2933A9F6-512C-4019-A4F5-2EF8ABA8BB92}" type="presParOf" srcId="{CB045455-0773-4FF8-BCF7-29DD87F193B5}" destId="{893B1695-F593-48BA-9C5B-4AF1F72DEB74}" srcOrd="2" destOrd="0" presId="urn:microsoft.com/office/officeart/2005/8/layout/orgChart1"/>
    <dgm:cxn modelId="{7CEBC289-06B0-47F9-85C6-BF5BEC0C1EF7}" type="presParOf" srcId="{C49F5655-1B70-4876-9DB4-EB41E04E5082}" destId="{141CA000-5DC8-499B-A1FA-A563E31318D0}" srcOrd="4" destOrd="0" presId="urn:microsoft.com/office/officeart/2005/8/layout/orgChart1"/>
    <dgm:cxn modelId="{2E973E68-FB6E-4EA3-BEE8-AEBD39587398}" type="presParOf" srcId="{C49F5655-1B70-4876-9DB4-EB41E04E5082}" destId="{3C228C3F-667F-4C05-980C-D31052102CAC}" srcOrd="5" destOrd="0" presId="urn:microsoft.com/office/officeart/2005/8/layout/orgChart1"/>
    <dgm:cxn modelId="{6661557F-7137-44A3-BD5F-0C8250A52F97}" type="presParOf" srcId="{3C228C3F-667F-4C05-980C-D31052102CAC}" destId="{659D9415-8901-44B3-82B0-D8D892F0C811}" srcOrd="0" destOrd="0" presId="urn:microsoft.com/office/officeart/2005/8/layout/orgChart1"/>
    <dgm:cxn modelId="{6AEBD576-8FF7-4289-B78A-B9996E7AE9BD}" type="presParOf" srcId="{659D9415-8901-44B3-82B0-D8D892F0C811}" destId="{A6CB806C-5941-43FC-ADBE-9865DB424127}" srcOrd="0" destOrd="0" presId="urn:microsoft.com/office/officeart/2005/8/layout/orgChart1"/>
    <dgm:cxn modelId="{1809E60C-E165-4045-BC37-A98BD1E6F195}" type="presParOf" srcId="{659D9415-8901-44B3-82B0-D8D892F0C811}" destId="{42989CB9-9288-45FF-A93D-87B93517C142}" srcOrd="1" destOrd="0" presId="urn:microsoft.com/office/officeart/2005/8/layout/orgChart1"/>
    <dgm:cxn modelId="{BADEFA84-4854-4EFA-AF65-E376C627F5D6}" type="presParOf" srcId="{3C228C3F-667F-4C05-980C-D31052102CAC}" destId="{BE94F8A7-8E18-4826-BC8D-14366E847EAA}" srcOrd="1" destOrd="0" presId="urn:microsoft.com/office/officeart/2005/8/layout/orgChart1"/>
    <dgm:cxn modelId="{890DAD4A-E8BC-403C-B489-F37D796972FB}" type="presParOf" srcId="{BE94F8A7-8E18-4826-BC8D-14366E847EAA}" destId="{897CDC32-DE7F-4FED-BD8C-34D474B68106}" srcOrd="0" destOrd="0" presId="urn:microsoft.com/office/officeart/2005/8/layout/orgChart1"/>
    <dgm:cxn modelId="{7AC8C1D6-2DB6-4941-AC2B-9EE375934AF9}" type="presParOf" srcId="{BE94F8A7-8E18-4826-BC8D-14366E847EAA}" destId="{2B26D427-469A-41B3-9C85-3AFEA5B6FCCE}" srcOrd="1" destOrd="0" presId="urn:microsoft.com/office/officeart/2005/8/layout/orgChart1"/>
    <dgm:cxn modelId="{14A00D24-EA81-4349-ACBE-3EADB951AD71}" type="presParOf" srcId="{2B26D427-469A-41B3-9C85-3AFEA5B6FCCE}" destId="{DBC2E005-D9AE-4968-BAB4-E59BCACAE5AB}" srcOrd="0" destOrd="0" presId="urn:microsoft.com/office/officeart/2005/8/layout/orgChart1"/>
    <dgm:cxn modelId="{193FCBA2-D5BF-4330-BB9F-D1C15F41D853}" type="presParOf" srcId="{DBC2E005-D9AE-4968-BAB4-E59BCACAE5AB}" destId="{620153F4-464F-43E9-B62B-7EF2AF253079}" srcOrd="0" destOrd="0" presId="urn:microsoft.com/office/officeart/2005/8/layout/orgChart1"/>
    <dgm:cxn modelId="{65386FB7-BF2E-43A5-AB42-3FCE361B00D0}" type="presParOf" srcId="{DBC2E005-D9AE-4968-BAB4-E59BCACAE5AB}" destId="{E5E65527-D487-4AA6-AE3A-DEFD9E3E391F}" srcOrd="1" destOrd="0" presId="urn:microsoft.com/office/officeart/2005/8/layout/orgChart1"/>
    <dgm:cxn modelId="{BCF644A5-76EE-43A8-8D7D-46807E5C709E}" type="presParOf" srcId="{2B26D427-469A-41B3-9C85-3AFEA5B6FCCE}" destId="{5BFC45B0-03D6-450A-B9E9-6BEC31456011}" srcOrd="1" destOrd="0" presId="urn:microsoft.com/office/officeart/2005/8/layout/orgChart1"/>
    <dgm:cxn modelId="{CC6EAF24-9B3B-4C0C-9BCC-870B93DE2449}" type="presParOf" srcId="{2B26D427-469A-41B3-9C85-3AFEA5B6FCCE}" destId="{E312FB81-CADC-4FA3-BDBD-143AEDE010D5}" srcOrd="2" destOrd="0" presId="urn:microsoft.com/office/officeart/2005/8/layout/orgChart1"/>
    <dgm:cxn modelId="{2DC3B41B-9235-4526-8335-F0170990C4F0}" type="presParOf" srcId="{3C228C3F-667F-4C05-980C-D31052102CAC}" destId="{50733DB0-0AC5-4FA4-8DC4-C9591DC04F45}" srcOrd="2" destOrd="0" presId="urn:microsoft.com/office/officeart/2005/8/layout/orgChart1"/>
    <dgm:cxn modelId="{8A3519DC-C580-47CC-AA36-75FB056FAAD0}" type="presParOf" srcId="{B94256E9-C21B-4BD7-BFDB-122C8BF45D1B}" destId="{419EFF4A-0BE2-4DA1-8B39-7EE61261219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DC32-DE7F-4FED-BD8C-34D474B68106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CA000-5DC8-499B-A1FA-A563E31318D0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9956D-21C0-4A18-967C-E942A802D8E3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E44AF-A351-451B-9B74-65A56359EF6E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FD3A5-D938-4838-9A91-F271AF29C2A2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5B77B-F44E-4BB9-AA0F-47CCDE8D5FAA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39DDB-FC73-46CE-A773-CF8A9C4F26ED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AC222-9A55-4C19-8DEE-8FD1B142FA30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3F5B4-ECD0-43FB-8DF1-64A53503078F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FE5E5-31F0-45AB-9BF9-FA8C4A4FB6B0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10B9D-9774-43CC-B473-D68C68A2E152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Interactions in Virtual Environments</a:t>
          </a:r>
          <a:endParaRPr lang="en-GB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0108" y="215"/>
        <a:ext cx="1622226" cy="811113"/>
      </dsp:txXfrm>
    </dsp:sp>
    <dsp:sp modelId="{60C8AD3D-031A-4854-BD4E-3E18806856FD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Social Network</a:t>
          </a:r>
          <a:endParaRPr lang="en-GB" sz="19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7214" y="1151996"/>
        <a:ext cx="1622226" cy="811113"/>
      </dsp:txXfrm>
    </dsp:sp>
    <dsp:sp modelId="{BCD03888-35B6-4FE6-B69B-AF3E59803A5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Wall post</a:t>
          </a:r>
          <a:endParaRPr lang="en-GB" sz="19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2770" y="2303776"/>
        <a:ext cx="1622226" cy="811113"/>
      </dsp:txXfrm>
    </dsp:sp>
    <dsp:sp modelId="{CE23BC36-115C-499E-99F8-C178946BD78C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Photo upload</a:t>
          </a:r>
          <a:endParaRPr lang="en-GB" sz="19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2770" y="3455557"/>
        <a:ext cx="1622226" cy="811113"/>
      </dsp:txXfrm>
    </dsp:sp>
    <dsp:sp modelId="{11F1D863-0FEA-4BDA-9581-6A8F657202A3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Viewing other’s profile</a:t>
          </a:r>
          <a:endParaRPr lang="en-GB" sz="19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2770" y="4607338"/>
        <a:ext cx="1622226" cy="811113"/>
      </dsp:txXfrm>
    </dsp:sp>
    <dsp:sp modelId="{2D5472D5-BD9E-40A6-B5DB-68440517EDB9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Online Game</a:t>
          </a:r>
        </a:p>
      </dsp:txBody>
      <dsp:txXfrm>
        <a:off x="3050108" y="1151996"/>
        <a:ext cx="1622226" cy="811113"/>
      </dsp:txXfrm>
    </dsp:sp>
    <dsp:sp modelId="{E5DAE446-1470-48BC-802C-7DDA839DDC6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Sight of another player</a:t>
          </a:r>
        </a:p>
      </dsp:txBody>
      <dsp:txXfrm>
        <a:off x="3455665" y="2303776"/>
        <a:ext cx="1622226" cy="811113"/>
      </dsp:txXfrm>
    </dsp:sp>
    <dsp:sp modelId="{27C2E2D3-ACBB-4C99-948E-E2131F178F13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Message sent to those in close proximity</a:t>
          </a:r>
        </a:p>
      </dsp:txBody>
      <dsp:txXfrm>
        <a:off x="3455665" y="3455557"/>
        <a:ext cx="1622226" cy="811113"/>
      </dsp:txXfrm>
    </dsp:sp>
    <dsp:sp modelId="{9FDB838A-3C6A-4D10-A35E-9228081C5FB2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Cooperation to achieve an objective</a:t>
          </a:r>
        </a:p>
      </dsp:txBody>
      <dsp:txXfrm>
        <a:off x="3455665" y="4607338"/>
        <a:ext cx="1622226" cy="811113"/>
      </dsp:txXfrm>
    </dsp:sp>
    <dsp:sp modelId="{A6CB806C-5941-43FC-ADBE-9865DB424127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Messaging System</a:t>
          </a:r>
        </a:p>
      </dsp:txBody>
      <dsp:txXfrm>
        <a:off x="5013002" y="1151996"/>
        <a:ext cx="1622226" cy="811113"/>
      </dsp:txXfrm>
    </dsp:sp>
    <dsp:sp modelId="{620153F4-464F-43E9-B62B-7EF2AF253079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Emailing another </a:t>
          </a:r>
        </a:p>
      </dsp:txBody>
      <dsp:txXfrm>
        <a:off x="5418559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1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B87B-9A57-498B-BBCD-B21C6224973B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15EC-C985-4F47-9F2F-B8D7E406C4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8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36554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5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3</cp:revision>
  <dcterms:created xsi:type="dcterms:W3CDTF">2015-01-20T15:11:44Z</dcterms:created>
  <dcterms:modified xsi:type="dcterms:W3CDTF">2015-01-21T09:15:45Z</dcterms:modified>
</cp:coreProperties>
</file>