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34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1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0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43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47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5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6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08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09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79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ADCF8-029A-4DD5-B013-3CCA39A2C167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4C54-1BF2-453C-A3FC-9AC00658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04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r JKG\Desktop\Daila\images\batimen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2631643"/>
            <a:ext cx="4176464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70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Ir JKG</dc:creator>
  <cp:lastModifiedBy>Ir JKG</cp:lastModifiedBy>
  <cp:revision>1</cp:revision>
  <dcterms:created xsi:type="dcterms:W3CDTF">2025-04-19T12:20:07Z</dcterms:created>
  <dcterms:modified xsi:type="dcterms:W3CDTF">2025-04-19T12:22:52Z</dcterms:modified>
</cp:coreProperties>
</file>