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70" r:id="rId2"/>
    <p:sldId id="256" r:id="rId3"/>
    <p:sldId id="269" r:id="rId4"/>
    <p:sldId id="261" r:id="rId5"/>
    <p:sldId id="262" r:id="rId6"/>
    <p:sldId id="278" r:id="rId7"/>
    <p:sldId id="273" r:id="rId8"/>
    <p:sldId id="274" r:id="rId9"/>
    <p:sldId id="275" r:id="rId10"/>
    <p:sldId id="276" r:id="rId11"/>
    <p:sldId id="263" r:id="rId12"/>
    <p:sldId id="271" r:id="rId13"/>
    <p:sldId id="277" r:id="rId14"/>
    <p:sldId id="272" r:id="rId15"/>
    <p:sldId id="257" r:id="rId16"/>
    <p:sldId id="288" r:id="rId17"/>
    <p:sldId id="289" r:id="rId18"/>
    <p:sldId id="290" r:id="rId19"/>
    <p:sldId id="291" r:id="rId20"/>
    <p:sldId id="292" r:id="rId21"/>
    <p:sldId id="293" r:id="rId22"/>
    <p:sldId id="294" r:id="rId23"/>
    <p:sldId id="295" r:id="rId24"/>
    <p:sldId id="283" r:id="rId25"/>
    <p:sldId id="284" r:id="rId26"/>
    <p:sldId id="285" r:id="rId27"/>
    <p:sldId id="286" r:id="rId28"/>
    <p:sldId id="287" r:id="rId29"/>
    <p:sldId id="279" r:id="rId30"/>
    <p:sldId id="280" r:id="rId31"/>
    <p:sldId id="281" r:id="rId32"/>
    <p:sldId id="282" r:id="rId33"/>
    <p:sldId id="26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71FF"/>
    <a:srgbClr val="FF00FF"/>
    <a:srgbClr val="FFFF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69" autoAdjust="0"/>
    <p:restoredTop sz="94660"/>
  </p:normalViewPr>
  <p:slideViewPr>
    <p:cSldViewPr>
      <p:cViewPr varScale="1">
        <p:scale>
          <a:sx n="69" d="100"/>
          <a:sy n="69" d="100"/>
        </p:scale>
        <p:origin x="-136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B1A47D-5452-42CC-B69E-9BF20D71EE87}" type="doc">
      <dgm:prSet loTypeId="urn:microsoft.com/office/officeart/2005/8/layout/hierarchy2" loCatId="hierarchy" qsTypeId="urn:microsoft.com/office/officeart/2005/8/quickstyle/simple3" qsCatId="simple" csTypeId="urn:microsoft.com/office/officeart/2005/8/colors/accent0_3" csCatId="mainScheme" phldr="1"/>
      <dgm:spPr/>
      <dgm:t>
        <a:bodyPr/>
        <a:lstStyle/>
        <a:p>
          <a:endParaRPr lang="en-US"/>
        </a:p>
      </dgm:t>
    </dgm:pt>
    <dgm:pt modelId="{B07F670F-CE73-4CB6-9C0E-87580F30F7DB}" type="asst">
      <dgm:prSet phldrT="[Text]" custT="1"/>
      <dgm:spPr/>
      <dgm:t>
        <a:bodyPr/>
        <a:lstStyle/>
        <a:p>
          <a:r>
            <a:rPr lang="en-US" sz="2400" dirty="0" smtClean="0">
              <a:latin typeface="Arial Rounded MT Bold" panose="020F0704030504030204" pitchFamily="34" charset="0"/>
            </a:rPr>
            <a:t>Alphabets </a:t>
          </a:r>
          <a:endParaRPr lang="en-US" sz="2400" dirty="0">
            <a:latin typeface="Arial Rounded MT Bold" panose="020F0704030504030204" pitchFamily="34" charset="0"/>
          </a:endParaRPr>
        </a:p>
      </dgm:t>
    </dgm:pt>
    <dgm:pt modelId="{B23B5FDC-0E7F-4AC5-B640-DD56072D67B8}" type="parTrans" cxnId="{081FCB0E-E94C-428E-A885-5F33DC7E7197}">
      <dgm:prSet custT="1"/>
      <dgm:spPr/>
      <dgm:t>
        <a:bodyPr/>
        <a:lstStyle/>
        <a:p>
          <a:endParaRPr lang="en-US" sz="2400">
            <a:latin typeface="Arial Rounded MT Bold" panose="020F0704030504030204" pitchFamily="34" charset="0"/>
          </a:endParaRPr>
        </a:p>
      </dgm:t>
    </dgm:pt>
    <dgm:pt modelId="{4A91F776-7E6B-49E6-8079-D593A5BC12E9}" type="sibTrans" cxnId="{081FCB0E-E94C-428E-A885-5F33DC7E7197}">
      <dgm:prSet/>
      <dgm:spPr/>
      <dgm:t>
        <a:bodyPr/>
        <a:lstStyle/>
        <a:p>
          <a:endParaRPr lang="en-US" sz="2400">
            <a:latin typeface="Arial Rounded MT Bold" panose="020F0704030504030204" pitchFamily="34" charset="0"/>
          </a:endParaRPr>
        </a:p>
      </dgm:t>
    </dgm:pt>
    <dgm:pt modelId="{5973E656-EC79-467A-8CC3-754F07FBB7F6}">
      <dgm:prSet phldrT="[Text]" custT="1"/>
      <dgm:spPr/>
      <dgm:t>
        <a:bodyPr/>
        <a:lstStyle/>
        <a:p>
          <a:r>
            <a:rPr lang="en-US" sz="2400" dirty="0" smtClean="0">
              <a:latin typeface="Arial Rounded MT Bold" panose="020F0704030504030204" pitchFamily="34" charset="0"/>
            </a:rPr>
            <a:t>Special Symbol</a:t>
          </a:r>
          <a:endParaRPr lang="en-US" sz="2400" dirty="0">
            <a:latin typeface="Arial Rounded MT Bold" panose="020F0704030504030204" pitchFamily="34" charset="0"/>
          </a:endParaRPr>
        </a:p>
      </dgm:t>
    </dgm:pt>
    <dgm:pt modelId="{C705AD0F-E7E3-4FA5-A4AF-006C92D40B81}" type="parTrans" cxnId="{D9AC3EA2-5EEF-4051-B111-5AA52F1879AA}">
      <dgm:prSet custT="1"/>
      <dgm:spPr/>
      <dgm:t>
        <a:bodyPr/>
        <a:lstStyle/>
        <a:p>
          <a:endParaRPr lang="en-US" sz="2400">
            <a:latin typeface="Arial Rounded MT Bold" panose="020F0704030504030204" pitchFamily="34" charset="0"/>
          </a:endParaRPr>
        </a:p>
      </dgm:t>
    </dgm:pt>
    <dgm:pt modelId="{F7C0FC40-718B-4668-BC3D-DCDC4C68933F}" type="sibTrans" cxnId="{D9AC3EA2-5EEF-4051-B111-5AA52F1879AA}">
      <dgm:prSet/>
      <dgm:spPr/>
      <dgm:t>
        <a:bodyPr/>
        <a:lstStyle/>
        <a:p>
          <a:endParaRPr lang="en-US" sz="2400">
            <a:latin typeface="Arial Rounded MT Bold" panose="020F0704030504030204" pitchFamily="34" charset="0"/>
          </a:endParaRPr>
        </a:p>
      </dgm:t>
    </dgm:pt>
    <dgm:pt modelId="{FC4BE607-9D4E-40DA-B8C6-50B9D675F830}">
      <dgm:prSet phldrT="[Text]" custT="1"/>
      <dgm:spPr/>
      <dgm:t>
        <a:bodyPr/>
        <a:lstStyle/>
        <a:p>
          <a:r>
            <a:rPr lang="en-US" sz="2400" dirty="0" smtClean="0">
              <a:latin typeface="Arial Rounded MT Bold" panose="020F0704030504030204" pitchFamily="34" charset="0"/>
            </a:rPr>
            <a:t>White Space</a:t>
          </a:r>
          <a:endParaRPr lang="en-US" sz="2400" dirty="0">
            <a:latin typeface="Arial Rounded MT Bold" panose="020F0704030504030204" pitchFamily="34" charset="0"/>
          </a:endParaRPr>
        </a:p>
      </dgm:t>
    </dgm:pt>
    <dgm:pt modelId="{09F49EFE-B4CE-4A41-8242-EF7F09A1351D}" type="parTrans" cxnId="{8496E635-6218-439B-B9BD-27897BA6DF9C}">
      <dgm:prSet custT="1"/>
      <dgm:spPr/>
      <dgm:t>
        <a:bodyPr/>
        <a:lstStyle/>
        <a:p>
          <a:endParaRPr lang="en-US" sz="2400">
            <a:latin typeface="Arial Rounded MT Bold" panose="020F0704030504030204" pitchFamily="34" charset="0"/>
          </a:endParaRPr>
        </a:p>
      </dgm:t>
    </dgm:pt>
    <dgm:pt modelId="{7164EE1D-57B9-481B-97D3-9FE4EE4844E9}" type="sibTrans" cxnId="{8496E635-6218-439B-B9BD-27897BA6DF9C}">
      <dgm:prSet/>
      <dgm:spPr/>
      <dgm:t>
        <a:bodyPr/>
        <a:lstStyle/>
        <a:p>
          <a:endParaRPr lang="en-US" sz="2400">
            <a:latin typeface="Arial Rounded MT Bold" panose="020F0704030504030204" pitchFamily="34" charset="0"/>
          </a:endParaRPr>
        </a:p>
      </dgm:t>
    </dgm:pt>
    <dgm:pt modelId="{6CE3DD42-56BB-491C-AE01-90933309E2CC}">
      <dgm:prSet phldrT="[Text]" custT="1"/>
      <dgm:spPr/>
      <dgm:t>
        <a:bodyPr/>
        <a:lstStyle/>
        <a:p>
          <a:r>
            <a:rPr lang="en-US" sz="2400" dirty="0" smtClean="0">
              <a:latin typeface="Arial Rounded MT Bold" panose="020F0704030504030204" pitchFamily="34" charset="0"/>
            </a:rPr>
            <a:t>Digits </a:t>
          </a:r>
          <a:endParaRPr lang="en-US" sz="2400" dirty="0">
            <a:latin typeface="Arial Rounded MT Bold" panose="020F0704030504030204" pitchFamily="34" charset="0"/>
          </a:endParaRPr>
        </a:p>
      </dgm:t>
    </dgm:pt>
    <dgm:pt modelId="{FE654A58-20B7-4FE0-9DE0-24320C17AF4F}" type="sibTrans" cxnId="{A7367D31-D6B2-4903-9E4B-76238A736488}">
      <dgm:prSet/>
      <dgm:spPr/>
      <dgm:t>
        <a:bodyPr/>
        <a:lstStyle/>
        <a:p>
          <a:endParaRPr lang="en-US" sz="2400">
            <a:latin typeface="Arial Rounded MT Bold" panose="020F0704030504030204" pitchFamily="34" charset="0"/>
          </a:endParaRPr>
        </a:p>
      </dgm:t>
    </dgm:pt>
    <dgm:pt modelId="{E157C471-3DC8-4A68-9ED4-B6008DE53A6C}" type="parTrans" cxnId="{A7367D31-D6B2-4903-9E4B-76238A736488}">
      <dgm:prSet custT="1"/>
      <dgm:spPr/>
      <dgm:t>
        <a:bodyPr/>
        <a:lstStyle/>
        <a:p>
          <a:endParaRPr lang="en-US" sz="2400">
            <a:latin typeface="Arial Rounded MT Bold" panose="020F0704030504030204" pitchFamily="34" charset="0"/>
          </a:endParaRPr>
        </a:p>
      </dgm:t>
    </dgm:pt>
    <dgm:pt modelId="{A48FA0CB-EE4A-4A0E-B30D-70F2786EE1D2}">
      <dgm:prSet custT="1"/>
      <dgm:spPr/>
      <dgm:t>
        <a:bodyPr/>
        <a:lstStyle/>
        <a:p>
          <a:r>
            <a:rPr lang="en-US" sz="2400" dirty="0" smtClean="0">
              <a:latin typeface="Arial Rounded MT Bold" panose="020F0704030504030204" pitchFamily="34" charset="0"/>
            </a:rPr>
            <a:t>  A-Z (Uppercase letters)</a:t>
          </a:r>
        </a:p>
        <a:p>
          <a:r>
            <a:rPr lang="en-US" sz="2400" dirty="0" smtClean="0">
              <a:latin typeface="Arial Rounded MT Bold" panose="020F0704030504030204" pitchFamily="34" charset="0"/>
            </a:rPr>
            <a:t>a-z (Lowercase letter)</a:t>
          </a:r>
          <a:endParaRPr lang="en-US" sz="2400" dirty="0">
            <a:latin typeface="Arial Rounded MT Bold" panose="020F0704030504030204" pitchFamily="34" charset="0"/>
          </a:endParaRPr>
        </a:p>
      </dgm:t>
    </dgm:pt>
    <dgm:pt modelId="{DC0E0048-081B-479C-A357-B7D5349AA35E}" type="parTrans" cxnId="{C2BCCE46-E299-4586-B642-1F489F117775}">
      <dgm:prSet custT="1"/>
      <dgm:spPr/>
      <dgm:t>
        <a:bodyPr/>
        <a:lstStyle/>
        <a:p>
          <a:endParaRPr lang="en-US" sz="2400">
            <a:latin typeface="Arial Rounded MT Bold" panose="020F0704030504030204" pitchFamily="34" charset="0"/>
          </a:endParaRPr>
        </a:p>
      </dgm:t>
    </dgm:pt>
    <dgm:pt modelId="{DAF06D5B-3B7A-40D9-B555-D68748AD1B2B}" type="sibTrans" cxnId="{C2BCCE46-E299-4586-B642-1F489F117775}">
      <dgm:prSet/>
      <dgm:spPr/>
      <dgm:t>
        <a:bodyPr/>
        <a:lstStyle/>
        <a:p>
          <a:endParaRPr lang="en-US" sz="2400">
            <a:latin typeface="Arial Rounded MT Bold" panose="020F0704030504030204" pitchFamily="34" charset="0"/>
          </a:endParaRPr>
        </a:p>
      </dgm:t>
    </dgm:pt>
    <dgm:pt modelId="{719FC4F2-24CE-47BC-ACC0-AA109F7E5A7D}">
      <dgm:prSet custT="1"/>
      <dgm:spPr/>
      <dgm:t>
        <a:bodyPr/>
        <a:lstStyle/>
        <a:p>
          <a:r>
            <a:rPr lang="en-US" sz="2400" dirty="0" smtClean="0">
              <a:latin typeface="Arial Rounded MT Bold" panose="020F0704030504030204" pitchFamily="34" charset="0"/>
            </a:rPr>
            <a:t>0-9</a:t>
          </a:r>
        </a:p>
      </dgm:t>
    </dgm:pt>
    <dgm:pt modelId="{2E1A9678-8DA4-42D0-AD50-BEC1080F732B}" type="parTrans" cxnId="{EC9643D8-112F-4E6A-B3E9-D807B1BA532D}">
      <dgm:prSet custT="1"/>
      <dgm:spPr/>
      <dgm:t>
        <a:bodyPr/>
        <a:lstStyle/>
        <a:p>
          <a:endParaRPr lang="en-US" sz="2400">
            <a:latin typeface="Arial Rounded MT Bold" panose="020F0704030504030204" pitchFamily="34" charset="0"/>
          </a:endParaRPr>
        </a:p>
      </dgm:t>
    </dgm:pt>
    <dgm:pt modelId="{BD5F1DD0-DA1A-45CD-B860-A5FC179B90B6}" type="sibTrans" cxnId="{EC9643D8-112F-4E6A-B3E9-D807B1BA532D}">
      <dgm:prSet/>
      <dgm:spPr/>
      <dgm:t>
        <a:bodyPr/>
        <a:lstStyle/>
        <a:p>
          <a:endParaRPr lang="en-US" sz="2400">
            <a:latin typeface="Arial Rounded MT Bold" panose="020F0704030504030204" pitchFamily="34" charset="0"/>
          </a:endParaRPr>
        </a:p>
      </dgm:t>
    </dgm:pt>
    <dgm:pt modelId="{C6E67690-4BBD-4D52-BFDC-A892C5A2C2E9}">
      <dgm:prSet custT="1"/>
      <dgm:spPr/>
      <dgm:t>
        <a:bodyPr/>
        <a:lstStyle/>
        <a:p>
          <a:r>
            <a:rPr lang="en-US" sz="2400" dirty="0" smtClean="0">
              <a:latin typeface="Arial Rounded MT Bold" panose="020F0704030504030204" pitchFamily="34" charset="0"/>
            </a:rPr>
            <a:t>#, %, &amp;, !, ……. {}, [], $, &amp;&amp;, &lt;, &gt;, |+, -, /, *, = ,.  :  ;  ‘  “</a:t>
          </a:r>
          <a:endParaRPr lang="en-US" sz="2400" dirty="0">
            <a:latin typeface="Arial Rounded MT Bold" panose="020F0704030504030204" pitchFamily="34" charset="0"/>
          </a:endParaRPr>
        </a:p>
      </dgm:t>
    </dgm:pt>
    <dgm:pt modelId="{AF8442D3-BD66-4F99-A351-73A94856AB44}" type="parTrans" cxnId="{3AB7A208-9536-4334-85EE-67400601C85B}">
      <dgm:prSet custT="1"/>
      <dgm:spPr/>
      <dgm:t>
        <a:bodyPr/>
        <a:lstStyle/>
        <a:p>
          <a:endParaRPr lang="en-US" sz="2400">
            <a:latin typeface="Arial Rounded MT Bold" panose="020F0704030504030204" pitchFamily="34" charset="0"/>
          </a:endParaRPr>
        </a:p>
      </dgm:t>
    </dgm:pt>
    <dgm:pt modelId="{3209DE26-C1FE-4A6B-9076-60ECD08008A2}" type="sibTrans" cxnId="{3AB7A208-9536-4334-85EE-67400601C85B}">
      <dgm:prSet/>
      <dgm:spPr/>
      <dgm:t>
        <a:bodyPr/>
        <a:lstStyle/>
        <a:p>
          <a:endParaRPr lang="en-US" sz="2400">
            <a:latin typeface="Arial Rounded MT Bold" panose="020F0704030504030204" pitchFamily="34" charset="0"/>
          </a:endParaRPr>
        </a:p>
      </dgm:t>
    </dgm:pt>
    <dgm:pt modelId="{BD974DFA-3F14-48FB-8C54-7DE223A4EAE1}">
      <dgm:prSet custT="1"/>
      <dgm:spPr/>
      <dgm:t>
        <a:bodyPr/>
        <a:lstStyle/>
        <a:p>
          <a:r>
            <a:rPr lang="en-US" sz="2400" dirty="0" smtClean="0">
              <a:latin typeface="Arial Rounded MT Bold" panose="020F0704030504030204" pitchFamily="34" charset="0"/>
            </a:rPr>
            <a:t>blank space, new line, tab, backspace etc.</a:t>
          </a:r>
          <a:endParaRPr lang="en-US" sz="2400" dirty="0">
            <a:latin typeface="Arial Rounded MT Bold" panose="020F0704030504030204" pitchFamily="34" charset="0"/>
          </a:endParaRPr>
        </a:p>
      </dgm:t>
    </dgm:pt>
    <dgm:pt modelId="{8B7A004A-70CC-4734-9FFE-00465DBF34EE}" type="parTrans" cxnId="{1FB915D7-CE56-499A-9B57-E6246C2C4E50}">
      <dgm:prSet custT="1"/>
      <dgm:spPr/>
      <dgm:t>
        <a:bodyPr/>
        <a:lstStyle/>
        <a:p>
          <a:endParaRPr lang="en-US" sz="2400">
            <a:latin typeface="Arial Rounded MT Bold" panose="020F0704030504030204" pitchFamily="34" charset="0"/>
          </a:endParaRPr>
        </a:p>
      </dgm:t>
    </dgm:pt>
    <dgm:pt modelId="{584CDFA8-64C3-462C-92A9-A21C5ADB5957}" type="sibTrans" cxnId="{1FB915D7-CE56-499A-9B57-E6246C2C4E50}">
      <dgm:prSet/>
      <dgm:spPr/>
      <dgm:t>
        <a:bodyPr/>
        <a:lstStyle/>
        <a:p>
          <a:endParaRPr lang="en-US" sz="2400">
            <a:latin typeface="Arial Rounded MT Bold" panose="020F0704030504030204" pitchFamily="34" charset="0"/>
          </a:endParaRPr>
        </a:p>
      </dgm:t>
    </dgm:pt>
    <dgm:pt modelId="{FF4ACFE0-9665-4824-8343-599F89658E7F}">
      <dgm:prSet phldrT="[Text]" custT="1"/>
      <dgm:spPr/>
      <dgm:t>
        <a:bodyPr/>
        <a:lstStyle/>
        <a:p>
          <a:r>
            <a:rPr lang="en-US" sz="2400" dirty="0" smtClean="0">
              <a:latin typeface="Arial Rounded MT Bold" panose="020F0704030504030204" pitchFamily="34" charset="0"/>
            </a:rPr>
            <a:t>C Character set </a:t>
          </a:r>
          <a:endParaRPr lang="en-US" sz="2400" dirty="0">
            <a:latin typeface="Arial Rounded MT Bold" panose="020F0704030504030204" pitchFamily="34" charset="0"/>
          </a:endParaRPr>
        </a:p>
      </dgm:t>
    </dgm:pt>
    <dgm:pt modelId="{F71FEB34-4079-47DF-B8D4-6BBC6B06FBB7}" type="sibTrans" cxnId="{08D94E09-FEAA-4EA9-96E3-3596F27035A3}">
      <dgm:prSet/>
      <dgm:spPr/>
      <dgm:t>
        <a:bodyPr/>
        <a:lstStyle/>
        <a:p>
          <a:endParaRPr lang="en-US" sz="2400">
            <a:latin typeface="Arial Rounded MT Bold" panose="020F0704030504030204" pitchFamily="34" charset="0"/>
          </a:endParaRPr>
        </a:p>
      </dgm:t>
    </dgm:pt>
    <dgm:pt modelId="{6BCACCEA-D3FF-4E88-AA90-C44D829BF117}" type="parTrans" cxnId="{08D94E09-FEAA-4EA9-96E3-3596F27035A3}">
      <dgm:prSet/>
      <dgm:spPr/>
      <dgm:t>
        <a:bodyPr/>
        <a:lstStyle/>
        <a:p>
          <a:endParaRPr lang="en-US" sz="2400">
            <a:latin typeface="Arial Rounded MT Bold" panose="020F0704030504030204" pitchFamily="34" charset="0"/>
          </a:endParaRPr>
        </a:p>
      </dgm:t>
    </dgm:pt>
    <dgm:pt modelId="{E440ABD4-0A0D-4B42-8781-C917D3698724}" type="pres">
      <dgm:prSet presAssocID="{5BB1A47D-5452-42CC-B69E-9BF20D71EE87}" presName="diagram" presStyleCnt="0">
        <dgm:presLayoutVars>
          <dgm:chPref val="1"/>
          <dgm:dir/>
          <dgm:animOne val="branch"/>
          <dgm:animLvl val="lvl"/>
          <dgm:resizeHandles val="exact"/>
        </dgm:presLayoutVars>
      </dgm:prSet>
      <dgm:spPr/>
      <dgm:t>
        <a:bodyPr/>
        <a:lstStyle/>
        <a:p>
          <a:endParaRPr lang="en-US"/>
        </a:p>
      </dgm:t>
    </dgm:pt>
    <dgm:pt modelId="{6D35B09D-1887-4FDB-8C48-88D8C838E3F1}" type="pres">
      <dgm:prSet presAssocID="{FF4ACFE0-9665-4824-8343-599F89658E7F}" presName="root1" presStyleCnt="0"/>
      <dgm:spPr/>
    </dgm:pt>
    <dgm:pt modelId="{C0537D8F-94F9-43A1-8733-7650BC892ECA}" type="pres">
      <dgm:prSet presAssocID="{FF4ACFE0-9665-4824-8343-599F89658E7F}" presName="LevelOneTextNode" presStyleLbl="node0" presStyleIdx="0" presStyleCnt="1" custScaleX="150311">
        <dgm:presLayoutVars>
          <dgm:chPref val="3"/>
        </dgm:presLayoutVars>
      </dgm:prSet>
      <dgm:spPr/>
      <dgm:t>
        <a:bodyPr/>
        <a:lstStyle/>
        <a:p>
          <a:endParaRPr lang="en-US"/>
        </a:p>
      </dgm:t>
    </dgm:pt>
    <dgm:pt modelId="{636D2ABA-6D6B-4DFD-8B51-9314D3694ACA}" type="pres">
      <dgm:prSet presAssocID="{FF4ACFE0-9665-4824-8343-599F89658E7F}" presName="level2hierChild" presStyleCnt="0"/>
      <dgm:spPr/>
    </dgm:pt>
    <dgm:pt modelId="{0984DAAC-2404-4DFD-B73D-F86956C0DD1E}" type="pres">
      <dgm:prSet presAssocID="{B23B5FDC-0E7F-4AC5-B640-DD56072D67B8}" presName="conn2-1" presStyleLbl="parChTrans1D2" presStyleIdx="0" presStyleCnt="4"/>
      <dgm:spPr/>
      <dgm:t>
        <a:bodyPr/>
        <a:lstStyle/>
        <a:p>
          <a:endParaRPr lang="en-US"/>
        </a:p>
      </dgm:t>
    </dgm:pt>
    <dgm:pt modelId="{D4A7DF15-10AB-4362-967D-B01F874967D7}" type="pres">
      <dgm:prSet presAssocID="{B23B5FDC-0E7F-4AC5-B640-DD56072D67B8}" presName="connTx" presStyleLbl="parChTrans1D2" presStyleIdx="0" presStyleCnt="4"/>
      <dgm:spPr/>
      <dgm:t>
        <a:bodyPr/>
        <a:lstStyle/>
        <a:p>
          <a:endParaRPr lang="en-US"/>
        </a:p>
      </dgm:t>
    </dgm:pt>
    <dgm:pt modelId="{1A4CB8E0-5CD5-4248-BD81-0F8ED75933F7}" type="pres">
      <dgm:prSet presAssocID="{B07F670F-CE73-4CB6-9C0E-87580F30F7DB}" presName="root2" presStyleCnt="0"/>
      <dgm:spPr/>
    </dgm:pt>
    <dgm:pt modelId="{85D0AC2C-48B1-4685-8459-F1970147DAF9}" type="pres">
      <dgm:prSet presAssocID="{B07F670F-CE73-4CB6-9C0E-87580F30F7DB}" presName="LevelTwoTextNode" presStyleLbl="asst1" presStyleIdx="0" presStyleCnt="1" custScaleX="115368">
        <dgm:presLayoutVars>
          <dgm:chPref val="3"/>
        </dgm:presLayoutVars>
      </dgm:prSet>
      <dgm:spPr/>
      <dgm:t>
        <a:bodyPr/>
        <a:lstStyle/>
        <a:p>
          <a:endParaRPr lang="en-US"/>
        </a:p>
      </dgm:t>
    </dgm:pt>
    <dgm:pt modelId="{64490EDF-7B22-4967-90B1-825C01178D6A}" type="pres">
      <dgm:prSet presAssocID="{B07F670F-CE73-4CB6-9C0E-87580F30F7DB}" presName="level3hierChild" presStyleCnt="0"/>
      <dgm:spPr/>
    </dgm:pt>
    <dgm:pt modelId="{8E9C2B8D-D268-497C-A598-BE4B5D47CD60}" type="pres">
      <dgm:prSet presAssocID="{DC0E0048-081B-479C-A357-B7D5349AA35E}" presName="conn2-1" presStyleLbl="parChTrans1D3" presStyleIdx="0" presStyleCnt="4"/>
      <dgm:spPr/>
      <dgm:t>
        <a:bodyPr/>
        <a:lstStyle/>
        <a:p>
          <a:endParaRPr lang="en-US"/>
        </a:p>
      </dgm:t>
    </dgm:pt>
    <dgm:pt modelId="{2945654B-6C79-44B6-A2B1-5504D485AAA5}" type="pres">
      <dgm:prSet presAssocID="{DC0E0048-081B-479C-A357-B7D5349AA35E}" presName="connTx" presStyleLbl="parChTrans1D3" presStyleIdx="0" presStyleCnt="4"/>
      <dgm:spPr/>
      <dgm:t>
        <a:bodyPr/>
        <a:lstStyle/>
        <a:p>
          <a:endParaRPr lang="en-US"/>
        </a:p>
      </dgm:t>
    </dgm:pt>
    <dgm:pt modelId="{2ED2EE54-03FB-4FA6-BA4C-5FFBBE81997D}" type="pres">
      <dgm:prSet presAssocID="{A48FA0CB-EE4A-4A0E-B30D-70F2786EE1D2}" presName="root2" presStyleCnt="0"/>
      <dgm:spPr/>
    </dgm:pt>
    <dgm:pt modelId="{F4737C91-B7EA-4F67-893B-09152C0C4FB4}" type="pres">
      <dgm:prSet presAssocID="{A48FA0CB-EE4A-4A0E-B30D-70F2786EE1D2}" presName="LevelTwoTextNode" presStyleLbl="node3" presStyleIdx="0" presStyleCnt="4" custScaleX="151546" custScaleY="293192">
        <dgm:presLayoutVars>
          <dgm:chPref val="3"/>
        </dgm:presLayoutVars>
      </dgm:prSet>
      <dgm:spPr/>
      <dgm:t>
        <a:bodyPr/>
        <a:lstStyle/>
        <a:p>
          <a:endParaRPr lang="en-US"/>
        </a:p>
      </dgm:t>
    </dgm:pt>
    <dgm:pt modelId="{4C666236-92EA-40E2-B35D-A25DBD9809F0}" type="pres">
      <dgm:prSet presAssocID="{A48FA0CB-EE4A-4A0E-B30D-70F2786EE1D2}" presName="level3hierChild" presStyleCnt="0"/>
      <dgm:spPr/>
    </dgm:pt>
    <dgm:pt modelId="{C1FBE41C-A4E1-4DAD-9031-FDA5C7A004F5}" type="pres">
      <dgm:prSet presAssocID="{E157C471-3DC8-4A68-9ED4-B6008DE53A6C}" presName="conn2-1" presStyleLbl="parChTrans1D2" presStyleIdx="1" presStyleCnt="4"/>
      <dgm:spPr/>
      <dgm:t>
        <a:bodyPr/>
        <a:lstStyle/>
        <a:p>
          <a:endParaRPr lang="en-US"/>
        </a:p>
      </dgm:t>
    </dgm:pt>
    <dgm:pt modelId="{B38B9279-F898-48D5-ACAA-5A475A4EFBBB}" type="pres">
      <dgm:prSet presAssocID="{E157C471-3DC8-4A68-9ED4-B6008DE53A6C}" presName="connTx" presStyleLbl="parChTrans1D2" presStyleIdx="1" presStyleCnt="4"/>
      <dgm:spPr/>
      <dgm:t>
        <a:bodyPr/>
        <a:lstStyle/>
        <a:p>
          <a:endParaRPr lang="en-US"/>
        </a:p>
      </dgm:t>
    </dgm:pt>
    <dgm:pt modelId="{05BA4F2C-49FB-4D2D-92A7-B099158647A6}" type="pres">
      <dgm:prSet presAssocID="{6CE3DD42-56BB-491C-AE01-90933309E2CC}" presName="root2" presStyleCnt="0"/>
      <dgm:spPr/>
    </dgm:pt>
    <dgm:pt modelId="{0281ED90-9AF8-4141-A0B0-5B7919F982E3}" type="pres">
      <dgm:prSet presAssocID="{6CE3DD42-56BB-491C-AE01-90933309E2CC}" presName="LevelTwoTextNode" presStyleLbl="node2" presStyleIdx="0" presStyleCnt="3">
        <dgm:presLayoutVars>
          <dgm:chPref val="3"/>
        </dgm:presLayoutVars>
      </dgm:prSet>
      <dgm:spPr/>
      <dgm:t>
        <a:bodyPr/>
        <a:lstStyle/>
        <a:p>
          <a:endParaRPr lang="en-US"/>
        </a:p>
      </dgm:t>
    </dgm:pt>
    <dgm:pt modelId="{940B895B-AFA3-44CE-AF8F-C754020B2C64}" type="pres">
      <dgm:prSet presAssocID="{6CE3DD42-56BB-491C-AE01-90933309E2CC}" presName="level3hierChild" presStyleCnt="0"/>
      <dgm:spPr/>
    </dgm:pt>
    <dgm:pt modelId="{D5DA374C-8FAB-490B-B7C6-3CC2062F0DE0}" type="pres">
      <dgm:prSet presAssocID="{2E1A9678-8DA4-42D0-AD50-BEC1080F732B}" presName="conn2-1" presStyleLbl="parChTrans1D3" presStyleIdx="1" presStyleCnt="4"/>
      <dgm:spPr/>
      <dgm:t>
        <a:bodyPr/>
        <a:lstStyle/>
        <a:p>
          <a:endParaRPr lang="en-US"/>
        </a:p>
      </dgm:t>
    </dgm:pt>
    <dgm:pt modelId="{55556FF6-415F-4B5A-A250-BFF774078A17}" type="pres">
      <dgm:prSet presAssocID="{2E1A9678-8DA4-42D0-AD50-BEC1080F732B}" presName="connTx" presStyleLbl="parChTrans1D3" presStyleIdx="1" presStyleCnt="4"/>
      <dgm:spPr/>
      <dgm:t>
        <a:bodyPr/>
        <a:lstStyle/>
        <a:p>
          <a:endParaRPr lang="en-US"/>
        </a:p>
      </dgm:t>
    </dgm:pt>
    <dgm:pt modelId="{00AB88D4-22FD-4E09-99FB-C9688C0A31C5}" type="pres">
      <dgm:prSet presAssocID="{719FC4F2-24CE-47BC-ACC0-AA109F7E5A7D}" presName="root2" presStyleCnt="0"/>
      <dgm:spPr/>
    </dgm:pt>
    <dgm:pt modelId="{57737E6E-6B80-491F-B0A4-D358F3595B36}" type="pres">
      <dgm:prSet presAssocID="{719FC4F2-24CE-47BC-ACC0-AA109F7E5A7D}" presName="LevelTwoTextNode" presStyleLbl="node3" presStyleIdx="1" presStyleCnt="4" custScaleX="120134" custScaleY="70729">
        <dgm:presLayoutVars>
          <dgm:chPref val="3"/>
        </dgm:presLayoutVars>
      </dgm:prSet>
      <dgm:spPr/>
      <dgm:t>
        <a:bodyPr/>
        <a:lstStyle/>
        <a:p>
          <a:endParaRPr lang="en-US"/>
        </a:p>
      </dgm:t>
    </dgm:pt>
    <dgm:pt modelId="{4FD4672D-BD05-4447-9C66-2582F31CA9EB}" type="pres">
      <dgm:prSet presAssocID="{719FC4F2-24CE-47BC-ACC0-AA109F7E5A7D}" presName="level3hierChild" presStyleCnt="0"/>
      <dgm:spPr/>
    </dgm:pt>
    <dgm:pt modelId="{BDA44D44-896E-4218-A775-D82E97CBF22B}" type="pres">
      <dgm:prSet presAssocID="{C705AD0F-E7E3-4FA5-A4AF-006C92D40B81}" presName="conn2-1" presStyleLbl="parChTrans1D2" presStyleIdx="2" presStyleCnt="4"/>
      <dgm:spPr/>
      <dgm:t>
        <a:bodyPr/>
        <a:lstStyle/>
        <a:p>
          <a:endParaRPr lang="en-US"/>
        </a:p>
      </dgm:t>
    </dgm:pt>
    <dgm:pt modelId="{A6078FC4-6070-4CEE-804D-2BC311D839ED}" type="pres">
      <dgm:prSet presAssocID="{C705AD0F-E7E3-4FA5-A4AF-006C92D40B81}" presName="connTx" presStyleLbl="parChTrans1D2" presStyleIdx="2" presStyleCnt="4"/>
      <dgm:spPr/>
      <dgm:t>
        <a:bodyPr/>
        <a:lstStyle/>
        <a:p>
          <a:endParaRPr lang="en-US"/>
        </a:p>
      </dgm:t>
    </dgm:pt>
    <dgm:pt modelId="{8EAB3C87-EA50-46D6-AA1B-58A07C9F16ED}" type="pres">
      <dgm:prSet presAssocID="{5973E656-EC79-467A-8CC3-754F07FBB7F6}" presName="root2" presStyleCnt="0"/>
      <dgm:spPr/>
    </dgm:pt>
    <dgm:pt modelId="{C6FC7992-D86C-49E3-97A3-1698AA54039C}" type="pres">
      <dgm:prSet presAssocID="{5973E656-EC79-467A-8CC3-754F07FBB7F6}" presName="LevelTwoTextNode" presStyleLbl="node2" presStyleIdx="1" presStyleCnt="3">
        <dgm:presLayoutVars>
          <dgm:chPref val="3"/>
        </dgm:presLayoutVars>
      </dgm:prSet>
      <dgm:spPr/>
      <dgm:t>
        <a:bodyPr/>
        <a:lstStyle/>
        <a:p>
          <a:endParaRPr lang="en-US"/>
        </a:p>
      </dgm:t>
    </dgm:pt>
    <dgm:pt modelId="{900FAE81-ECD2-443A-9DD6-346BB3C455E1}" type="pres">
      <dgm:prSet presAssocID="{5973E656-EC79-467A-8CC3-754F07FBB7F6}" presName="level3hierChild" presStyleCnt="0"/>
      <dgm:spPr/>
    </dgm:pt>
    <dgm:pt modelId="{62B061DE-E6C4-45EA-858D-0DE035BC942B}" type="pres">
      <dgm:prSet presAssocID="{AF8442D3-BD66-4F99-A351-73A94856AB44}" presName="conn2-1" presStyleLbl="parChTrans1D3" presStyleIdx="2" presStyleCnt="4"/>
      <dgm:spPr/>
      <dgm:t>
        <a:bodyPr/>
        <a:lstStyle/>
        <a:p>
          <a:endParaRPr lang="en-US"/>
        </a:p>
      </dgm:t>
    </dgm:pt>
    <dgm:pt modelId="{C403A074-2FB8-47A2-BD3E-5CCDCB85665D}" type="pres">
      <dgm:prSet presAssocID="{AF8442D3-BD66-4F99-A351-73A94856AB44}" presName="connTx" presStyleLbl="parChTrans1D3" presStyleIdx="2" presStyleCnt="4"/>
      <dgm:spPr/>
      <dgm:t>
        <a:bodyPr/>
        <a:lstStyle/>
        <a:p>
          <a:endParaRPr lang="en-US"/>
        </a:p>
      </dgm:t>
    </dgm:pt>
    <dgm:pt modelId="{F9E2D5AC-1AC7-4433-905E-07F14CC624E7}" type="pres">
      <dgm:prSet presAssocID="{C6E67690-4BBD-4D52-BFDC-A892C5A2C2E9}" presName="root2" presStyleCnt="0"/>
      <dgm:spPr/>
    </dgm:pt>
    <dgm:pt modelId="{55E47888-0266-4124-85C8-3B2D293EF983}" type="pres">
      <dgm:prSet presAssocID="{C6E67690-4BBD-4D52-BFDC-A892C5A2C2E9}" presName="LevelTwoTextNode" presStyleLbl="node3" presStyleIdx="2" presStyleCnt="4" custScaleX="155179" custScaleY="186072">
        <dgm:presLayoutVars>
          <dgm:chPref val="3"/>
        </dgm:presLayoutVars>
      </dgm:prSet>
      <dgm:spPr/>
      <dgm:t>
        <a:bodyPr/>
        <a:lstStyle/>
        <a:p>
          <a:endParaRPr lang="en-US"/>
        </a:p>
      </dgm:t>
    </dgm:pt>
    <dgm:pt modelId="{4B14CB35-BB6C-4A56-8B7C-BBE206DE55F4}" type="pres">
      <dgm:prSet presAssocID="{C6E67690-4BBD-4D52-BFDC-A892C5A2C2E9}" presName="level3hierChild" presStyleCnt="0"/>
      <dgm:spPr/>
    </dgm:pt>
    <dgm:pt modelId="{96F9D8DF-F17B-4A62-A5AC-815EAA52E366}" type="pres">
      <dgm:prSet presAssocID="{09F49EFE-B4CE-4A41-8242-EF7F09A1351D}" presName="conn2-1" presStyleLbl="parChTrans1D2" presStyleIdx="3" presStyleCnt="4"/>
      <dgm:spPr/>
      <dgm:t>
        <a:bodyPr/>
        <a:lstStyle/>
        <a:p>
          <a:endParaRPr lang="en-US"/>
        </a:p>
      </dgm:t>
    </dgm:pt>
    <dgm:pt modelId="{51B5997B-E247-4246-8CB6-180027E5093A}" type="pres">
      <dgm:prSet presAssocID="{09F49EFE-B4CE-4A41-8242-EF7F09A1351D}" presName="connTx" presStyleLbl="parChTrans1D2" presStyleIdx="3" presStyleCnt="4"/>
      <dgm:spPr/>
      <dgm:t>
        <a:bodyPr/>
        <a:lstStyle/>
        <a:p>
          <a:endParaRPr lang="en-US"/>
        </a:p>
      </dgm:t>
    </dgm:pt>
    <dgm:pt modelId="{5134F210-D8C8-461B-9865-C012F82A16D6}" type="pres">
      <dgm:prSet presAssocID="{FC4BE607-9D4E-40DA-B8C6-50B9D675F830}" presName="root2" presStyleCnt="0"/>
      <dgm:spPr/>
    </dgm:pt>
    <dgm:pt modelId="{B8890EAC-200C-4061-A3D7-374742012C4C}" type="pres">
      <dgm:prSet presAssocID="{FC4BE607-9D4E-40DA-B8C6-50B9D675F830}" presName="LevelTwoTextNode" presStyleLbl="node2" presStyleIdx="2" presStyleCnt="3">
        <dgm:presLayoutVars>
          <dgm:chPref val="3"/>
        </dgm:presLayoutVars>
      </dgm:prSet>
      <dgm:spPr/>
      <dgm:t>
        <a:bodyPr/>
        <a:lstStyle/>
        <a:p>
          <a:endParaRPr lang="en-US"/>
        </a:p>
      </dgm:t>
    </dgm:pt>
    <dgm:pt modelId="{2B337493-B6BD-4868-B287-8119F753D89C}" type="pres">
      <dgm:prSet presAssocID="{FC4BE607-9D4E-40DA-B8C6-50B9D675F830}" presName="level3hierChild" presStyleCnt="0"/>
      <dgm:spPr/>
    </dgm:pt>
    <dgm:pt modelId="{A5B07310-E61D-43B0-A79D-B340B974110A}" type="pres">
      <dgm:prSet presAssocID="{8B7A004A-70CC-4734-9FFE-00465DBF34EE}" presName="conn2-1" presStyleLbl="parChTrans1D3" presStyleIdx="3" presStyleCnt="4"/>
      <dgm:spPr/>
      <dgm:t>
        <a:bodyPr/>
        <a:lstStyle/>
        <a:p>
          <a:endParaRPr lang="en-US"/>
        </a:p>
      </dgm:t>
    </dgm:pt>
    <dgm:pt modelId="{88C2FC99-E415-4790-BB33-82EEC3E74EBD}" type="pres">
      <dgm:prSet presAssocID="{8B7A004A-70CC-4734-9FFE-00465DBF34EE}" presName="connTx" presStyleLbl="parChTrans1D3" presStyleIdx="3" presStyleCnt="4"/>
      <dgm:spPr/>
      <dgm:t>
        <a:bodyPr/>
        <a:lstStyle/>
        <a:p>
          <a:endParaRPr lang="en-US"/>
        </a:p>
      </dgm:t>
    </dgm:pt>
    <dgm:pt modelId="{3FAB630E-6F54-445A-8B1B-C51F145F3E24}" type="pres">
      <dgm:prSet presAssocID="{BD974DFA-3F14-48FB-8C54-7DE223A4EAE1}" presName="root2" presStyleCnt="0"/>
      <dgm:spPr/>
    </dgm:pt>
    <dgm:pt modelId="{F6126CA7-F3DA-4B8C-A2A3-F445CDB8B360}" type="pres">
      <dgm:prSet presAssocID="{BD974DFA-3F14-48FB-8C54-7DE223A4EAE1}" presName="LevelTwoTextNode" presStyleLbl="node3" presStyleIdx="3" presStyleCnt="4" custScaleX="150114" custScaleY="185177">
        <dgm:presLayoutVars>
          <dgm:chPref val="3"/>
        </dgm:presLayoutVars>
      </dgm:prSet>
      <dgm:spPr/>
      <dgm:t>
        <a:bodyPr/>
        <a:lstStyle/>
        <a:p>
          <a:endParaRPr lang="en-US"/>
        </a:p>
      </dgm:t>
    </dgm:pt>
    <dgm:pt modelId="{2DE03C4F-5216-431A-BAEA-E242EBCBD8DD}" type="pres">
      <dgm:prSet presAssocID="{BD974DFA-3F14-48FB-8C54-7DE223A4EAE1}" presName="level3hierChild" presStyleCnt="0"/>
      <dgm:spPr/>
    </dgm:pt>
  </dgm:ptLst>
  <dgm:cxnLst>
    <dgm:cxn modelId="{E56A7597-5824-46A3-A5D1-B46F34E193DB}" type="presOf" srcId="{2E1A9678-8DA4-42D0-AD50-BEC1080F732B}" destId="{D5DA374C-8FAB-490B-B7C6-3CC2062F0DE0}" srcOrd="0" destOrd="0" presId="urn:microsoft.com/office/officeart/2005/8/layout/hierarchy2"/>
    <dgm:cxn modelId="{DBEB00C4-BFF7-4FE8-9B2D-2CF3AE80DD9F}" type="presOf" srcId="{E157C471-3DC8-4A68-9ED4-B6008DE53A6C}" destId="{C1FBE41C-A4E1-4DAD-9031-FDA5C7A004F5}" srcOrd="0" destOrd="0" presId="urn:microsoft.com/office/officeart/2005/8/layout/hierarchy2"/>
    <dgm:cxn modelId="{DFD7C7C2-DB28-49E5-86DC-DD60BD9FED3A}" type="presOf" srcId="{AF8442D3-BD66-4F99-A351-73A94856AB44}" destId="{C403A074-2FB8-47A2-BD3E-5CCDCB85665D}" srcOrd="1" destOrd="0" presId="urn:microsoft.com/office/officeart/2005/8/layout/hierarchy2"/>
    <dgm:cxn modelId="{A9085028-74CB-48CF-8686-235A9A4FC648}" type="presOf" srcId="{DC0E0048-081B-479C-A357-B7D5349AA35E}" destId="{2945654B-6C79-44B6-A2B1-5504D485AAA5}" srcOrd="1" destOrd="0" presId="urn:microsoft.com/office/officeart/2005/8/layout/hierarchy2"/>
    <dgm:cxn modelId="{C16665A9-AF9A-43AA-BC52-BF1CBB5C04A3}" type="presOf" srcId="{DC0E0048-081B-479C-A357-B7D5349AA35E}" destId="{8E9C2B8D-D268-497C-A598-BE4B5D47CD60}" srcOrd="0" destOrd="0" presId="urn:microsoft.com/office/officeart/2005/8/layout/hierarchy2"/>
    <dgm:cxn modelId="{081FCB0E-E94C-428E-A885-5F33DC7E7197}" srcId="{FF4ACFE0-9665-4824-8343-599F89658E7F}" destId="{B07F670F-CE73-4CB6-9C0E-87580F30F7DB}" srcOrd="0" destOrd="0" parTransId="{B23B5FDC-0E7F-4AC5-B640-DD56072D67B8}" sibTransId="{4A91F776-7E6B-49E6-8079-D593A5BC12E9}"/>
    <dgm:cxn modelId="{B8F7E03D-3E3A-4984-93BF-91840A1F7074}" type="presOf" srcId="{C705AD0F-E7E3-4FA5-A4AF-006C92D40B81}" destId="{BDA44D44-896E-4218-A775-D82E97CBF22B}" srcOrd="0" destOrd="0" presId="urn:microsoft.com/office/officeart/2005/8/layout/hierarchy2"/>
    <dgm:cxn modelId="{EC9643D8-112F-4E6A-B3E9-D807B1BA532D}" srcId="{6CE3DD42-56BB-491C-AE01-90933309E2CC}" destId="{719FC4F2-24CE-47BC-ACC0-AA109F7E5A7D}" srcOrd="0" destOrd="0" parTransId="{2E1A9678-8DA4-42D0-AD50-BEC1080F732B}" sibTransId="{BD5F1DD0-DA1A-45CD-B860-A5FC179B90B6}"/>
    <dgm:cxn modelId="{CCDC9D5D-6713-443F-A297-95F7E4D4D1F5}" type="presOf" srcId="{AF8442D3-BD66-4F99-A351-73A94856AB44}" destId="{62B061DE-E6C4-45EA-858D-0DE035BC942B}" srcOrd="0" destOrd="0" presId="urn:microsoft.com/office/officeart/2005/8/layout/hierarchy2"/>
    <dgm:cxn modelId="{D3D152C9-479B-4245-A30F-BB7CBFEC1649}" type="presOf" srcId="{BD974DFA-3F14-48FB-8C54-7DE223A4EAE1}" destId="{F6126CA7-F3DA-4B8C-A2A3-F445CDB8B360}" srcOrd="0" destOrd="0" presId="urn:microsoft.com/office/officeart/2005/8/layout/hierarchy2"/>
    <dgm:cxn modelId="{A7367D31-D6B2-4903-9E4B-76238A736488}" srcId="{FF4ACFE0-9665-4824-8343-599F89658E7F}" destId="{6CE3DD42-56BB-491C-AE01-90933309E2CC}" srcOrd="1" destOrd="0" parTransId="{E157C471-3DC8-4A68-9ED4-B6008DE53A6C}" sibTransId="{FE654A58-20B7-4FE0-9DE0-24320C17AF4F}"/>
    <dgm:cxn modelId="{570BBD0E-3DE0-4EFE-8797-0C2A13F28FCE}" type="presOf" srcId="{6CE3DD42-56BB-491C-AE01-90933309E2CC}" destId="{0281ED90-9AF8-4141-A0B0-5B7919F982E3}" srcOrd="0" destOrd="0" presId="urn:microsoft.com/office/officeart/2005/8/layout/hierarchy2"/>
    <dgm:cxn modelId="{08D94E09-FEAA-4EA9-96E3-3596F27035A3}" srcId="{5BB1A47D-5452-42CC-B69E-9BF20D71EE87}" destId="{FF4ACFE0-9665-4824-8343-599F89658E7F}" srcOrd="0" destOrd="0" parTransId="{6BCACCEA-D3FF-4E88-AA90-C44D829BF117}" sibTransId="{F71FEB34-4079-47DF-B8D4-6BBC6B06FBB7}"/>
    <dgm:cxn modelId="{3AB7A208-9536-4334-85EE-67400601C85B}" srcId="{5973E656-EC79-467A-8CC3-754F07FBB7F6}" destId="{C6E67690-4BBD-4D52-BFDC-A892C5A2C2E9}" srcOrd="0" destOrd="0" parTransId="{AF8442D3-BD66-4F99-A351-73A94856AB44}" sibTransId="{3209DE26-C1FE-4A6B-9076-60ECD08008A2}"/>
    <dgm:cxn modelId="{27D0AB88-7327-4C24-AB26-B6C33E759351}" type="presOf" srcId="{C705AD0F-E7E3-4FA5-A4AF-006C92D40B81}" destId="{A6078FC4-6070-4CEE-804D-2BC311D839ED}" srcOrd="1" destOrd="0" presId="urn:microsoft.com/office/officeart/2005/8/layout/hierarchy2"/>
    <dgm:cxn modelId="{488FD98F-AAAF-49AC-BEE7-678DA5BA7E5A}" type="presOf" srcId="{8B7A004A-70CC-4734-9FFE-00465DBF34EE}" destId="{A5B07310-E61D-43B0-A79D-B340B974110A}" srcOrd="0" destOrd="0" presId="urn:microsoft.com/office/officeart/2005/8/layout/hierarchy2"/>
    <dgm:cxn modelId="{449B8E40-E34F-40A2-BE93-8EF2FBE34EB9}" type="presOf" srcId="{2E1A9678-8DA4-42D0-AD50-BEC1080F732B}" destId="{55556FF6-415F-4B5A-A250-BFF774078A17}" srcOrd="1" destOrd="0" presId="urn:microsoft.com/office/officeart/2005/8/layout/hierarchy2"/>
    <dgm:cxn modelId="{C2BCCE46-E299-4586-B642-1F489F117775}" srcId="{B07F670F-CE73-4CB6-9C0E-87580F30F7DB}" destId="{A48FA0CB-EE4A-4A0E-B30D-70F2786EE1D2}" srcOrd="0" destOrd="0" parTransId="{DC0E0048-081B-479C-A357-B7D5349AA35E}" sibTransId="{DAF06D5B-3B7A-40D9-B555-D68748AD1B2B}"/>
    <dgm:cxn modelId="{6BB161A8-84C8-429D-B76C-3757EC797F36}" type="presOf" srcId="{A48FA0CB-EE4A-4A0E-B30D-70F2786EE1D2}" destId="{F4737C91-B7EA-4F67-893B-09152C0C4FB4}" srcOrd="0" destOrd="0" presId="urn:microsoft.com/office/officeart/2005/8/layout/hierarchy2"/>
    <dgm:cxn modelId="{D9AC3EA2-5EEF-4051-B111-5AA52F1879AA}" srcId="{FF4ACFE0-9665-4824-8343-599F89658E7F}" destId="{5973E656-EC79-467A-8CC3-754F07FBB7F6}" srcOrd="2" destOrd="0" parTransId="{C705AD0F-E7E3-4FA5-A4AF-006C92D40B81}" sibTransId="{F7C0FC40-718B-4668-BC3D-DCDC4C68933F}"/>
    <dgm:cxn modelId="{CB1DC051-BF5B-4801-BC0D-CEDE7597000B}" type="presOf" srcId="{FC4BE607-9D4E-40DA-B8C6-50B9D675F830}" destId="{B8890EAC-200C-4061-A3D7-374742012C4C}" srcOrd="0" destOrd="0" presId="urn:microsoft.com/office/officeart/2005/8/layout/hierarchy2"/>
    <dgm:cxn modelId="{811BFB70-C2F6-4D79-8766-DE90EB435EB3}" type="presOf" srcId="{8B7A004A-70CC-4734-9FFE-00465DBF34EE}" destId="{88C2FC99-E415-4790-BB33-82EEC3E74EBD}" srcOrd="1" destOrd="0" presId="urn:microsoft.com/office/officeart/2005/8/layout/hierarchy2"/>
    <dgm:cxn modelId="{66C5ED72-4257-462F-A650-3082961F8939}" type="presOf" srcId="{B23B5FDC-0E7F-4AC5-B640-DD56072D67B8}" destId="{0984DAAC-2404-4DFD-B73D-F86956C0DD1E}" srcOrd="0" destOrd="0" presId="urn:microsoft.com/office/officeart/2005/8/layout/hierarchy2"/>
    <dgm:cxn modelId="{4619B556-475F-4CCE-9F2E-95B0AABB42B2}" type="presOf" srcId="{B23B5FDC-0E7F-4AC5-B640-DD56072D67B8}" destId="{D4A7DF15-10AB-4362-967D-B01F874967D7}" srcOrd="1" destOrd="0" presId="urn:microsoft.com/office/officeart/2005/8/layout/hierarchy2"/>
    <dgm:cxn modelId="{101FD60F-83E7-4528-80D6-1B33FFF3E0A8}" type="presOf" srcId="{B07F670F-CE73-4CB6-9C0E-87580F30F7DB}" destId="{85D0AC2C-48B1-4685-8459-F1970147DAF9}" srcOrd="0" destOrd="0" presId="urn:microsoft.com/office/officeart/2005/8/layout/hierarchy2"/>
    <dgm:cxn modelId="{564FF6A4-022C-4503-9A93-E34655C531C3}" type="presOf" srcId="{09F49EFE-B4CE-4A41-8242-EF7F09A1351D}" destId="{96F9D8DF-F17B-4A62-A5AC-815EAA52E366}" srcOrd="0" destOrd="0" presId="urn:microsoft.com/office/officeart/2005/8/layout/hierarchy2"/>
    <dgm:cxn modelId="{A672C98B-02A2-45A5-ABD2-595EC53C899A}" type="presOf" srcId="{5973E656-EC79-467A-8CC3-754F07FBB7F6}" destId="{C6FC7992-D86C-49E3-97A3-1698AA54039C}" srcOrd="0" destOrd="0" presId="urn:microsoft.com/office/officeart/2005/8/layout/hierarchy2"/>
    <dgm:cxn modelId="{C0460AD2-43CE-4337-B2A2-1A62F49ED79B}" type="presOf" srcId="{719FC4F2-24CE-47BC-ACC0-AA109F7E5A7D}" destId="{57737E6E-6B80-491F-B0A4-D358F3595B36}" srcOrd="0" destOrd="0" presId="urn:microsoft.com/office/officeart/2005/8/layout/hierarchy2"/>
    <dgm:cxn modelId="{1FB915D7-CE56-499A-9B57-E6246C2C4E50}" srcId="{FC4BE607-9D4E-40DA-B8C6-50B9D675F830}" destId="{BD974DFA-3F14-48FB-8C54-7DE223A4EAE1}" srcOrd="0" destOrd="0" parTransId="{8B7A004A-70CC-4734-9FFE-00465DBF34EE}" sibTransId="{584CDFA8-64C3-462C-92A9-A21C5ADB5957}"/>
    <dgm:cxn modelId="{E0A6ED0E-85B4-47CE-8633-1D973248D3CD}" type="presOf" srcId="{E157C471-3DC8-4A68-9ED4-B6008DE53A6C}" destId="{B38B9279-F898-48D5-ACAA-5A475A4EFBBB}" srcOrd="1" destOrd="0" presId="urn:microsoft.com/office/officeart/2005/8/layout/hierarchy2"/>
    <dgm:cxn modelId="{40647AE5-E658-4E5C-A266-43223F71389F}" type="presOf" srcId="{C6E67690-4BBD-4D52-BFDC-A892C5A2C2E9}" destId="{55E47888-0266-4124-85C8-3B2D293EF983}" srcOrd="0" destOrd="0" presId="urn:microsoft.com/office/officeart/2005/8/layout/hierarchy2"/>
    <dgm:cxn modelId="{8496E635-6218-439B-B9BD-27897BA6DF9C}" srcId="{FF4ACFE0-9665-4824-8343-599F89658E7F}" destId="{FC4BE607-9D4E-40DA-B8C6-50B9D675F830}" srcOrd="3" destOrd="0" parTransId="{09F49EFE-B4CE-4A41-8242-EF7F09A1351D}" sibTransId="{7164EE1D-57B9-481B-97D3-9FE4EE4844E9}"/>
    <dgm:cxn modelId="{A1D80195-B1A3-4750-B74B-3931860A875A}" type="presOf" srcId="{09F49EFE-B4CE-4A41-8242-EF7F09A1351D}" destId="{51B5997B-E247-4246-8CB6-180027E5093A}" srcOrd="1" destOrd="0" presId="urn:microsoft.com/office/officeart/2005/8/layout/hierarchy2"/>
    <dgm:cxn modelId="{EE877110-D6E3-41D3-A7BF-9B0852BA5864}" type="presOf" srcId="{FF4ACFE0-9665-4824-8343-599F89658E7F}" destId="{C0537D8F-94F9-43A1-8733-7650BC892ECA}" srcOrd="0" destOrd="0" presId="urn:microsoft.com/office/officeart/2005/8/layout/hierarchy2"/>
    <dgm:cxn modelId="{1DDC6FA9-CAE0-4913-A06F-E9D3BCCEE9E8}" type="presOf" srcId="{5BB1A47D-5452-42CC-B69E-9BF20D71EE87}" destId="{E440ABD4-0A0D-4B42-8781-C917D3698724}" srcOrd="0" destOrd="0" presId="urn:microsoft.com/office/officeart/2005/8/layout/hierarchy2"/>
    <dgm:cxn modelId="{15D6F39F-9D1E-48DE-B4E9-D543B2E27985}" type="presParOf" srcId="{E440ABD4-0A0D-4B42-8781-C917D3698724}" destId="{6D35B09D-1887-4FDB-8C48-88D8C838E3F1}" srcOrd="0" destOrd="0" presId="urn:microsoft.com/office/officeart/2005/8/layout/hierarchy2"/>
    <dgm:cxn modelId="{668722A5-87E2-4971-B059-15639F0B7FFB}" type="presParOf" srcId="{6D35B09D-1887-4FDB-8C48-88D8C838E3F1}" destId="{C0537D8F-94F9-43A1-8733-7650BC892ECA}" srcOrd="0" destOrd="0" presId="urn:microsoft.com/office/officeart/2005/8/layout/hierarchy2"/>
    <dgm:cxn modelId="{4F7B260E-7AF0-4746-8200-F927938C589E}" type="presParOf" srcId="{6D35B09D-1887-4FDB-8C48-88D8C838E3F1}" destId="{636D2ABA-6D6B-4DFD-8B51-9314D3694ACA}" srcOrd="1" destOrd="0" presId="urn:microsoft.com/office/officeart/2005/8/layout/hierarchy2"/>
    <dgm:cxn modelId="{D9EBE555-0AD2-4868-8F0B-40DCA59308CE}" type="presParOf" srcId="{636D2ABA-6D6B-4DFD-8B51-9314D3694ACA}" destId="{0984DAAC-2404-4DFD-B73D-F86956C0DD1E}" srcOrd="0" destOrd="0" presId="urn:microsoft.com/office/officeart/2005/8/layout/hierarchy2"/>
    <dgm:cxn modelId="{EA260892-579D-4785-895D-119B546E8435}" type="presParOf" srcId="{0984DAAC-2404-4DFD-B73D-F86956C0DD1E}" destId="{D4A7DF15-10AB-4362-967D-B01F874967D7}" srcOrd="0" destOrd="0" presId="urn:microsoft.com/office/officeart/2005/8/layout/hierarchy2"/>
    <dgm:cxn modelId="{15CDA655-E481-4547-B97C-BE0AE49BB31C}" type="presParOf" srcId="{636D2ABA-6D6B-4DFD-8B51-9314D3694ACA}" destId="{1A4CB8E0-5CD5-4248-BD81-0F8ED75933F7}" srcOrd="1" destOrd="0" presId="urn:microsoft.com/office/officeart/2005/8/layout/hierarchy2"/>
    <dgm:cxn modelId="{E88A8A72-7E9B-44DA-86B2-DAE8180FD1BA}" type="presParOf" srcId="{1A4CB8E0-5CD5-4248-BD81-0F8ED75933F7}" destId="{85D0AC2C-48B1-4685-8459-F1970147DAF9}" srcOrd="0" destOrd="0" presId="urn:microsoft.com/office/officeart/2005/8/layout/hierarchy2"/>
    <dgm:cxn modelId="{D7DA8B60-73FF-4D80-ABD3-D1E50C6A5ADE}" type="presParOf" srcId="{1A4CB8E0-5CD5-4248-BD81-0F8ED75933F7}" destId="{64490EDF-7B22-4967-90B1-825C01178D6A}" srcOrd="1" destOrd="0" presId="urn:microsoft.com/office/officeart/2005/8/layout/hierarchy2"/>
    <dgm:cxn modelId="{9B1F4E8D-D20E-43DA-A4C3-4DD512369A95}" type="presParOf" srcId="{64490EDF-7B22-4967-90B1-825C01178D6A}" destId="{8E9C2B8D-D268-497C-A598-BE4B5D47CD60}" srcOrd="0" destOrd="0" presId="urn:microsoft.com/office/officeart/2005/8/layout/hierarchy2"/>
    <dgm:cxn modelId="{ECA98E0F-F7EB-49C1-8D57-F2A14B2CA874}" type="presParOf" srcId="{8E9C2B8D-D268-497C-A598-BE4B5D47CD60}" destId="{2945654B-6C79-44B6-A2B1-5504D485AAA5}" srcOrd="0" destOrd="0" presId="urn:microsoft.com/office/officeart/2005/8/layout/hierarchy2"/>
    <dgm:cxn modelId="{4A6AEB25-793E-4B37-9054-41CFA0607F1D}" type="presParOf" srcId="{64490EDF-7B22-4967-90B1-825C01178D6A}" destId="{2ED2EE54-03FB-4FA6-BA4C-5FFBBE81997D}" srcOrd="1" destOrd="0" presId="urn:microsoft.com/office/officeart/2005/8/layout/hierarchy2"/>
    <dgm:cxn modelId="{9E1A9697-00BF-44E4-8276-153AAB47537F}" type="presParOf" srcId="{2ED2EE54-03FB-4FA6-BA4C-5FFBBE81997D}" destId="{F4737C91-B7EA-4F67-893B-09152C0C4FB4}" srcOrd="0" destOrd="0" presId="urn:microsoft.com/office/officeart/2005/8/layout/hierarchy2"/>
    <dgm:cxn modelId="{63293C7D-672D-433B-98CB-AB73364DA890}" type="presParOf" srcId="{2ED2EE54-03FB-4FA6-BA4C-5FFBBE81997D}" destId="{4C666236-92EA-40E2-B35D-A25DBD9809F0}" srcOrd="1" destOrd="0" presId="urn:microsoft.com/office/officeart/2005/8/layout/hierarchy2"/>
    <dgm:cxn modelId="{4ECAA7E7-A1D3-449A-B052-964FE8675FBF}" type="presParOf" srcId="{636D2ABA-6D6B-4DFD-8B51-9314D3694ACA}" destId="{C1FBE41C-A4E1-4DAD-9031-FDA5C7A004F5}" srcOrd="2" destOrd="0" presId="urn:microsoft.com/office/officeart/2005/8/layout/hierarchy2"/>
    <dgm:cxn modelId="{38E7F49A-8965-416B-AEBD-14C14694E367}" type="presParOf" srcId="{C1FBE41C-A4E1-4DAD-9031-FDA5C7A004F5}" destId="{B38B9279-F898-48D5-ACAA-5A475A4EFBBB}" srcOrd="0" destOrd="0" presId="urn:microsoft.com/office/officeart/2005/8/layout/hierarchy2"/>
    <dgm:cxn modelId="{4746472B-4DA6-48DB-9EF7-3B434EA83521}" type="presParOf" srcId="{636D2ABA-6D6B-4DFD-8B51-9314D3694ACA}" destId="{05BA4F2C-49FB-4D2D-92A7-B099158647A6}" srcOrd="3" destOrd="0" presId="urn:microsoft.com/office/officeart/2005/8/layout/hierarchy2"/>
    <dgm:cxn modelId="{2FDC437B-1B0A-42E7-8851-4F66BDD67DDC}" type="presParOf" srcId="{05BA4F2C-49FB-4D2D-92A7-B099158647A6}" destId="{0281ED90-9AF8-4141-A0B0-5B7919F982E3}" srcOrd="0" destOrd="0" presId="urn:microsoft.com/office/officeart/2005/8/layout/hierarchy2"/>
    <dgm:cxn modelId="{7AF48C71-DDE5-490A-B83F-034BFD1D2D90}" type="presParOf" srcId="{05BA4F2C-49FB-4D2D-92A7-B099158647A6}" destId="{940B895B-AFA3-44CE-AF8F-C754020B2C64}" srcOrd="1" destOrd="0" presId="urn:microsoft.com/office/officeart/2005/8/layout/hierarchy2"/>
    <dgm:cxn modelId="{F87C23D4-CB44-45AD-AFC0-54CCEBBFAB7D}" type="presParOf" srcId="{940B895B-AFA3-44CE-AF8F-C754020B2C64}" destId="{D5DA374C-8FAB-490B-B7C6-3CC2062F0DE0}" srcOrd="0" destOrd="0" presId="urn:microsoft.com/office/officeart/2005/8/layout/hierarchy2"/>
    <dgm:cxn modelId="{7AD89E56-1E2F-47AD-96D2-E294566A7250}" type="presParOf" srcId="{D5DA374C-8FAB-490B-B7C6-3CC2062F0DE0}" destId="{55556FF6-415F-4B5A-A250-BFF774078A17}" srcOrd="0" destOrd="0" presId="urn:microsoft.com/office/officeart/2005/8/layout/hierarchy2"/>
    <dgm:cxn modelId="{BAC99256-7F51-4343-844A-31EB5EA52B93}" type="presParOf" srcId="{940B895B-AFA3-44CE-AF8F-C754020B2C64}" destId="{00AB88D4-22FD-4E09-99FB-C9688C0A31C5}" srcOrd="1" destOrd="0" presId="urn:microsoft.com/office/officeart/2005/8/layout/hierarchy2"/>
    <dgm:cxn modelId="{932E4DFF-7517-4EFC-B3B9-E90544908851}" type="presParOf" srcId="{00AB88D4-22FD-4E09-99FB-C9688C0A31C5}" destId="{57737E6E-6B80-491F-B0A4-D358F3595B36}" srcOrd="0" destOrd="0" presId="urn:microsoft.com/office/officeart/2005/8/layout/hierarchy2"/>
    <dgm:cxn modelId="{E2DA695F-9D0A-4A1F-9BC4-2FB8D4295F67}" type="presParOf" srcId="{00AB88D4-22FD-4E09-99FB-C9688C0A31C5}" destId="{4FD4672D-BD05-4447-9C66-2582F31CA9EB}" srcOrd="1" destOrd="0" presId="urn:microsoft.com/office/officeart/2005/8/layout/hierarchy2"/>
    <dgm:cxn modelId="{3153D0EC-D6B5-4F8C-96C4-2F9685D90020}" type="presParOf" srcId="{636D2ABA-6D6B-4DFD-8B51-9314D3694ACA}" destId="{BDA44D44-896E-4218-A775-D82E97CBF22B}" srcOrd="4" destOrd="0" presId="urn:microsoft.com/office/officeart/2005/8/layout/hierarchy2"/>
    <dgm:cxn modelId="{1C7AE4DB-02B6-4459-8BE2-B61C5FAE9B3B}" type="presParOf" srcId="{BDA44D44-896E-4218-A775-D82E97CBF22B}" destId="{A6078FC4-6070-4CEE-804D-2BC311D839ED}" srcOrd="0" destOrd="0" presId="urn:microsoft.com/office/officeart/2005/8/layout/hierarchy2"/>
    <dgm:cxn modelId="{A936ABA0-79F0-499E-9232-44F8CF0D0591}" type="presParOf" srcId="{636D2ABA-6D6B-4DFD-8B51-9314D3694ACA}" destId="{8EAB3C87-EA50-46D6-AA1B-58A07C9F16ED}" srcOrd="5" destOrd="0" presId="urn:microsoft.com/office/officeart/2005/8/layout/hierarchy2"/>
    <dgm:cxn modelId="{3B0486C7-60D1-4A80-AA54-D412F7EF71CE}" type="presParOf" srcId="{8EAB3C87-EA50-46D6-AA1B-58A07C9F16ED}" destId="{C6FC7992-D86C-49E3-97A3-1698AA54039C}" srcOrd="0" destOrd="0" presId="urn:microsoft.com/office/officeart/2005/8/layout/hierarchy2"/>
    <dgm:cxn modelId="{B40C554E-1493-4491-AEBE-41E8E3557895}" type="presParOf" srcId="{8EAB3C87-EA50-46D6-AA1B-58A07C9F16ED}" destId="{900FAE81-ECD2-443A-9DD6-346BB3C455E1}" srcOrd="1" destOrd="0" presId="urn:microsoft.com/office/officeart/2005/8/layout/hierarchy2"/>
    <dgm:cxn modelId="{F7A964CE-E30F-442C-9808-0E9133AD717C}" type="presParOf" srcId="{900FAE81-ECD2-443A-9DD6-346BB3C455E1}" destId="{62B061DE-E6C4-45EA-858D-0DE035BC942B}" srcOrd="0" destOrd="0" presId="urn:microsoft.com/office/officeart/2005/8/layout/hierarchy2"/>
    <dgm:cxn modelId="{4A2EB212-0D24-4A50-BD02-99709531ABCD}" type="presParOf" srcId="{62B061DE-E6C4-45EA-858D-0DE035BC942B}" destId="{C403A074-2FB8-47A2-BD3E-5CCDCB85665D}" srcOrd="0" destOrd="0" presId="urn:microsoft.com/office/officeart/2005/8/layout/hierarchy2"/>
    <dgm:cxn modelId="{83347133-5F6B-486C-B3DD-08C211B44181}" type="presParOf" srcId="{900FAE81-ECD2-443A-9DD6-346BB3C455E1}" destId="{F9E2D5AC-1AC7-4433-905E-07F14CC624E7}" srcOrd="1" destOrd="0" presId="urn:microsoft.com/office/officeart/2005/8/layout/hierarchy2"/>
    <dgm:cxn modelId="{4661C18B-37BA-4778-85C0-BD06F5E40BDF}" type="presParOf" srcId="{F9E2D5AC-1AC7-4433-905E-07F14CC624E7}" destId="{55E47888-0266-4124-85C8-3B2D293EF983}" srcOrd="0" destOrd="0" presId="urn:microsoft.com/office/officeart/2005/8/layout/hierarchy2"/>
    <dgm:cxn modelId="{48B390FA-8A24-4762-894A-F7EF5E7DCF94}" type="presParOf" srcId="{F9E2D5AC-1AC7-4433-905E-07F14CC624E7}" destId="{4B14CB35-BB6C-4A56-8B7C-BBE206DE55F4}" srcOrd="1" destOrd="0" presId="urn:microsoft.com/office/officeart/2005/8/layout/hierarchy2"/>
    <dgm:cxn modelId="{9F8E87D7-BDC2-4330-AADF-AA54549B78C0}" type="presParOf" srcId="{636D2ABA-6D6B-4DFD-8B51-9314D3694ACA}" destId="{96F9D8DF-F17B-4A62-A5AC-815EAA52E366}" srcOrd="6" destOrd="0" presId="urn:microsoft.com/office/officeart/2005/8/layout/hierarchy2"/>
    <dgm:cxn modelId="{01335B20-34D0-4143-A399-38E6B33B016C}" type="presParOf" srcId="{96F9D8DF-F17B-4A62-A5AC-815EAA52E366}" destId="{51B5997B-E247-4246-8CB6-180027E5093A}" srcOrd="0" destOrd="0" presId="urn:microsoft.com/office/officeart/2005/8/layout/hierarchy2"/>
    <dgm:cxn modelId="{060C7455-EA08-4369-9836-6C5AA5112127}" type="presParOf" srcId="{636D2ABA-6D6B-4DFD-8B51-9314D3694ACA}" destId="{5134F210-D8C8-461B-9865-C012F82A16D6}" srcOrd="7" destOrd="0" presId="urn:microsoft.com/office/officeart/2005/8/layout/hierarchy2"/>
    <dgm:cxn modelId="{8A8833F8-83AD-46E4-99B0-D08918F0A63D}" type="presParOf" srcId="{5134F210-D8C8-461B-9865-C012F82A16D6}" destId="{B8890EAC-200C-4061-A3D7-374742012C4C}" srcOrd="0" destOrd="0" presId="urn:microsoft.com/office/officeart/2005/8/layout/hierarchy2"/>
    <dgm:cxn modelId="{56F6FA8F-3B2C-4FA2-B929-465223420712}" type="presParOf" srcId="{5134F210-D8C8-461B-9865-C012F82A16D6}" destId="{2B337493-B6BD-4868-B287-8119F753D89C}" srcOrd="1" destOrd="0" presId="urn:microsoft.com/office/officeart/2005/8/layout/hierarchy2"/>
    <dgm:cxn modelId="{2A046757-96BA-488B-8B33-D4F8EE4BF65A}" type="presParOf" srcId="{2B337493-B6BD-4868-B287-8119F753D89C}" destId="{A5B07310-E61D-43B0-A79D-B340B974110A}" srcOrd="0" destOrd="0" presId="urn:microsoft.com/office/officeart/2005/8/layout/hierarchy2"/>
    <dgm:cxn modelId="{05E65873-5F28-4EDA-80BA-3537B29B0CA1}" type="presParOf" srcId="{A5B07310-E61D-43B0-A79D-B340B974110A}" destId="{88C2FC99-E415-4790-BB33-82EEC3E74EBD}" srcOrd="0" destOrd="0" presId="urn:microsoft.com/office/officeart/2005/8/layout/hierarchy2"/>
    <dgm:cxn modelId="{914E1883-1252-4B0F-AC40-A84628BC3086}" type="presParOf" srcId="{2B337493-B6BD-4868-B287-8119F753D89C}" destId="{3FAB630E-6F54-445A-8B1B-C51F145F3E24}" srcOrd="1" destOrd="0" presId="urn:microsoft.com/office/officeart/2005/8/layout/hierarchy2"/>
    <dgm:cxn modelId="{9E3AC421-8EEA-4BD3-BA7F-E1291CA70BFC}" type="presParOf" srcId="{3FAB630E-6F54-445A-8B1B-C51F145F3E24}" destId="{F6126CA7-F3DA-4B8C-A2A3-F445CDB8B360}" srcOrd="0" destOrd="0" presId="urn:microsoft.com/office/officeart/2005/8/layout/hierarchy2"/>
    <dgm:cxn modelId="{72BFF4F9-D453-419A-AEC8-1843F73912BB}" type="presParOf" srcId="{3FAB630E-6F54-445A-8B1B-C51F145F3E24}" destId="{2DE03C4F-5216-431A-BAEA-E242EBCBD8DD}" srcOrd="1" destOrd="0" presId="urn:microsoft.com/office/officeart/2005/8/layout/hierarchy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BDF925-A60B-4BD3-B9E7-17C6584124EE}" type="doc">
      <dgm:prSet loTypeId="urn:microsoft.com/office/officeart/2005/8/layout/hList1" loCatId="list" qsTypeId="urn:microsoft.com/office/officeart/2005/8/quickstyle/3d3" qsCatId="3D" csTypeId="urn:microsoft.com/office/officeart/2005/8/colors/accent0_3" csCatId="mainScheme" phldr="1"/>
      <dgm:spPr/>
      <dgm:t>
        <a:bodyPr/>
        <a:lstStyle/>
        <a:p>
          <a:endParaRPr lang="en-US"/>
        </a:p>
      </dgm:t>
    </dgm:pt>
    <dgm:pt modelId="{3668D9E6-775C-4F7E-957D-9C2DB133AEEF}">
      <dgm:prSet phldrT="[Text]" custT="1"/>
      <dgm:spPr/>
      <dgm:t>
        <a:bodyPr/>
        <a:lstStyle/>
        <a:p>
          <a:r>
            <a:rPr lang="en-US" sz="2000" b="1" dirty="0" smtClean="0"/>
            <a:t>Valid C variables</a:t>
          </a:r>
          <a:endParaRPr lang="en-US" sz="2000" b="1" dirty="0"/>
        </a:p>
      </dgm:t>
    </dgm:pt>
    <dgm:pt modelId="{2723ED8E-6E99-415A-B63A-CE30AE96C89B}" type="parTrans" cxnId="{A1961375-1937-436F-BA55-19A767269C21}">
      <dgm:prSet/>
      <dgm:spPr/>
      <dgm:t>
        <a:bodyPr/>
        <a:lstStyle/>
        <a:p>
          <a:endParaRPr lang="en-US"/>
        </a:p>
      </dgm:t>
    </dgm:pt>
    <dgm:pt modelId="{0B6BFBED-FE08-48B2-9417-0CD52BF0623A}" type="sibTrans" cxnId="{A1961375-1937-436F-BA55-19A767269C21}">
      <dgm:prSet/>
      <dgm:spPr/>
      <dgm:t>
        <a:bodyPr/>
        <a:lstStyle/>
        <a:p>
          <a:endParaRPr lang="en-US"/>
        </a:p>
      </dgm:t>
    </dgm:pt>
    <dgm:pt modelId="{2399B4CD-125D-407C-867F-85BB0AC171E1}">
      <dgm:prSet phldrT="[Text]" custT="1"/>
      <dgm:spPr/>
      <dgm:t>
        <a:bodyPr/>
        <a:lstStyle/>
        <a:p>
          <a:r>
            <a:rPr lang="en-US" sz="2400" b="1" dirty="0" smtClean="0">
              <a:latin typeface="Arial Rounded MT Bold" panose="020F0704030504030204" pitchFamily="34" charset="0"/>
            </a:rPr>
            <a:t>mark</a:t>
          </a:r>
          <a:endParaRPr lang="en-US" sz="2400" b="1" dirty="0">
            <a:latin typeface="Arial Rounded MT Bold" panose="020F0704030504030204" pitchFamily="34" charset="0"/>
          </a:endParaRPr>
        </a:p>
      </dgm:t>
    </dgm:pt>
    <dgm:pt modelId="{3565EA6A-110C-4120-9E7F-3D5AC25CC60C}" type="parTrans" cxnId="{130B5750-C1C5-4833-9981-16FE66251E96}">
      <dgm:prSet/>
      <dgm:spPr/>
      <dgm:t>
        <a:bodyPr/>
        <a:lstStyle/>
        <a:p>
          <a:endParaRPr lang="en-US"/>
        </a:p>
      </dgm:t>
    </dgm:pt>
    <dgm:pt modelId="{CBF6DAF2-AE75-4795-8100-BA1EE03B9867}" type="sibTrans" cxnId="{130B5750-C1C5-4833-9981-16FE66251E96}">
      <dgm:prSet/>
      <dgm:spPr/>
      <dgm:t>
        <a:bodyPr/>
        <a:lstStyle/>
        <a:p>
          <a:endParaRPr lang="en-US"/>
        </a:p>
      </dgm:t>
    </dgm:pt>
    <dgm:pt modelId="{41E980F7-BD7B-41B5-A17C-A218E88F9576}">
      <dgm:prSet phldrT="[Text]" custT="1"/>
      <dgm:spPr/>
      <dgm:t>
        <a:bodyPr/>
        <a:lstStyle/>
        <a:p>
          <a:r>
            <a:rPr lang="en-US" sz="2000" b="1" dirty="0" smtClean="0"/>
            <a:t>Invalid C variable</a:t>
          </a:r>
          <a:endParaRPr lang="en-US" sz="2000" b="1" dirty="0"/>
        </a:p>
      </dgm:t>
    </dgm:pt>
    <dgm:pt modelId="{E6C05384-84A3-402F-A19B-76CB7A69D058}" type="parTrans" cxnId="{F616A846-9A4D-4922-85E6-52941847273D}">
      <dgm:prSet/>
      <dgm:spPr/>
      <dgm:t>
        <a:bodyPr/>
        <a:lstStyle/>
        <a:p>
          <a:endParaRPr lang="en-US"/>
        </a:p>
      </dgm:t>
    </dgm:pt>
    <dgm:pt modelId="{B79C1C49-D668-4BB1-BA8A-82FE37980AFA}" type="sibTrans" cxnId="{F616A846-9A4D-4922-85E6-52941847273D}">
      <dgm:prSet/>
      <dgm:spPr/>
      <dgm:t>
        <a:bodyPr/>
        <a:lstStyle/>
        <a:p>
          <a:endParaRPr lang="en-US"/>
        </a:p>
      </dgm:t>
    </dgm:pt>
    <dgm:pt modelId="{C41D941A-6BE4-4020-9001-CBF7AF832DDC}">
      <dgm:prSet phldrT="[Text]" custT="1"/>
      <dgm:spPr/>
      <dgm:t>
        <a:bodyPr/>
        <a:lstStyle/>
        <a:p>
          <a:r>
            <a:rPr lang="en-US" sz="2000" b="1" dirty="0" smtClean="0">
              <a:latin typeface="Arial Rounded MT Bold" panose="020F0704030504030204" pitchFamily="34" charset="0"/>
            </a:rPr>
            <a:t>2prize </a:t>
          </a:r>
          <a:r>
            <a:rPr lang="en-US" sz="2400" b="1" dirty="0" smtClean="0">
              <a:latin typeface="Arial Rounded MT Bold" panose="020F0704030504030204" pitchFamily="34" charset="0"/>
            </a:rPr>
            <a:t>   </a:t>
          </a:r>
          <a:r>
            <a:rPr lang="en-US" sz="1800" b="1" dirty="0" smtClean="0">
              <a:latin typeface="Arial Rounded MT Bold" panose="020F0704030504030204" pitchFamily="34" charset="0"/>
            </a:rPr>
            <a:t>      </a:t>
          </a:r>
          <a:r>
            <a:rPr lang="en-US" sz="1800" b="1" dirty="0" smtClean="0">
              <a:latin typeface="Bell MT" panose="02020503060305020303" pitchFamily="18" charset="0"/>
            </a:rPr>
            <a:t>(digit)  </a:t>
          </a:r>
          <a:endParaRPr lang="en-US" sz="1800" b="1" dirty="0">
            <a:latin typeface="Bell MT" panose="02020503060305020303" pitchFamily="18" charset="0"/>
          </a:endParaRPr>
        </a:p>
      </dgm:t>
    </dgm:pt>
    <dgm:pt modelId="{E5D90B10-F79A-4677-8BAD-ADBA6483BEAA}" type="parTrans" cxnId="{5D99C274-C45F-49FB-AE40-0D2BB2758E51}">
      <dgm:prSet/>
      <dgm:spPr/>
      <dgm:t>
        <a:bodyPr/>
        <a:lstStyle/>
        <a:p>
          <a:endParaRPr lang="en-US"/>
        </a:p>
      </dgm:t>
    </dgm:pt>
    <dgm:pt modelId="{50C91AAD-F22C-4ED1-A9F1-1C88B22710B1}" type="sibTrans" cxnId="{5D99C274-C45F-49FB-AE40-0D2BB2758E51}">
      <dgm:prSet/>
      <dgm:spPr/>
      <dgm:t>
        <a:bodyPr/>
        <a:lstStyle/>
        <a:p>
          <a:endParaRPr lang="en-US"/>
        </a:p>
      </dgm:t>
    </dgm:pt>
    <dgm:pt modelId="{ED233E6E-C8F2-49F4-BE67-51CD5C354835}">
      <dgm:prSet phldrT="[Text]" custT="1"/>
      <dgm:spPr/>
      <dgm:t>
        <a:bodyPr/>
        <a:lstStyle/>
        <a:p>
          <a:r>
            <a:rPr lang="en-US" sz="2000" b="1" dirty="0" smtClean="0">
              <a:latin typeface="Arial Rounded MT Bold" panose="020F0704030504030204" pitchFamily="34" charset="0"/>
            </a:rPr>
            <a:t>Group one </a:t>
          </a:r>
          <a:r>
            <a:rPr lang="en-US" sz="1800" b="1" dirty="0" smtClean="0">
              <a:latin typeface="Bell MT" panose="02020503060305020303" pitchFamily="18" charset="0"/>
            </a:rPr>
            <a:t>(Blank space)</a:t>
          </a:r>
          <a:endParaRPr lang="en-US" sz="1800" b="1" dirty="0">
            <a:latin typeface="Bell MT" panose="02020503060305020303" pitchFamily="18" charset="0"/>
          </a:endParaRPr>
        </a:p>
      </dgm:t>
    </dgm:pt>
    <dgm:pt modelId="{16DB1281-5A92-4E25-87EF-181D56B44445}" type="parTrans" cxnId="{70431D7E-15E1-4E78-BBCC-F9CB27185213}">
      <dgm:prSet/>
      <dgm:spPr/>
      <dgm:t>
        <a:bodyPr/>
        <a:lstStyle/>
        <a:p>
          <a:endParaRPr lang="en-US"/>
        </a:p>
      </dgm:t>
    </dgm:pt>
    <dgm:pt modelId="{D1DBBE06-05EC-4D4D-A5E2-EC14EA4D7433}" type="sibTrans" cxnId="{70431D7E-15E1-4E78-BBCC-F9CB27185213}">
      <dgm:prSet/>
      <dgm:spPr/>
      <dgm:t>
        <a:bodyPr/>
        <a:lstStyle/>
        <a:p>
          <a:endParaRPr lang="en-US"/>
        </a:p>
      </dgm:t>
    </dgm:pt>
    <dgm:pt modelId="{D949336D-7F6F-4961-B92C-97BF19F2C9F8}">
      <dgm:prSet phldrT="[Text]" custT="1"/>
      <dgm:spPr/>
      <dgm:t>
        <a:bodyPr/>
        <a:lstStyle/>
        <a:p>
          <a:r>
            <a:rPr lang="en-US" sz="2400" b="1" dirty="0" smtClean="0">
              <a:latin typeface="Arial Rounded MT Bold" panose="020F0704030504030204" pitchFamily="34" charset="0"/>
            </a:rPr>
            <a:t>Value</a:t>
          </a:r>
          <a:endParaRPr lang="en-US" sz="2400" b="1" dirty="0">
            <a:latin typeface="Arial Rounded MT Bold" panose="020F0704030504030204" pitchFamily="34" charset="0"/>
          </a:endParaRPr>
        </a:p>
      </dgm:t>
    </dgm:pt>
    <dgm:pt modelId="{635F8112-ECBE-46A9-9BE1-1D8050E00598}" type="sibTrans" cxnId="{AE4DBF02-F43C-40ED-860F-B33029D46305}">
      <dgm:prSet/>
      <dgm:spPr/>
      <dgm:t>
        <a:bodyPr/>
        <a:lstStyle/>
        <a:p>
          <a:endParaRPr lang="en-US"/>
        </a:p>
      </dgm:t>
    </dgm:pt>
    <dgm:pt modelId="{D38558AB-0DBF-4B3A-A798-47A117B55621}" type="parTrans" cxnId="{AE4DBF02-F43C-40ED-860F-B33029D46305}">
      <dgm:prSet/>
      <dgm:spPr/>
      <dgm:t>
        <a:bodyPr/>
        <a:lstStyle/>
        <a:p>
          <a:endParaRPr lang="en-US"/>
        </a:p>
      </dgm:t>
    </dgm:pt>
    <dgm:pt modelId="{034959F2-8E42-4F1F-9F19-2065BC9849C4}">
      <dgm:prSet phldrT="[Text]" custT="1"/>
      <dgm:spPr/>
      <dgm:t>
        <a:bodyPr/>
        <a:lstStyle/>
        <a:p>
          <a:r>
            <a:rPr lang="en-US" sz="2400" b="1" dirty="0" err="1" smtClean="0">
              <a:latin typeface="Arial Rounded MT Bold" panose="020F0704030504030204" pitchFamily="34" charset="0"/>
            </a:rPr>
            <a:t>ph_value</a:t>
          </a:r>
          <a:endParaRPr lang="en-US" sz="2400" b="1" dirty="0">
            <a:latin typeface="Arial Rounded MT Bold" panose="020F0704030504030204" pitchFamily="34" charset="0"/>
          </a:endParaRPr>
        </a:p>
      </dgm:t>
    </dgm:pt>
    <dgm:pt modelId="{E243AB34-3FC3-4C9E-8E77-1C018248C322}" type="parTrans" cxnId="{57BCEC2F-21B6-4E35-ABDA-816C794FABE9}">
      <dgm:prSet/>
      <dgm:spPr/>
      <dgm:t>
        <a:bodyPr/>
        <a:lstStyle/>
        <a:p>
          <a:endParaRPr lang="en-US"/>
        </a:p>
      </dgm:t>
    </dgm:pt>
    <dgm:pt modelId="{481FFF88-FC2A-4DE4-9603-2A022AEA0F11}" type="sibTrans" cxnId="{57BCEC2F-21B6-4E35-ABDA-816C794FABE9}">
      <dgm:prSet/>
      <dgm:spPr/>
      <dgm:t>
        <a:bodyPr/>
        <a:lstStyle/>
        <a:p>
          <a:endParaRPr lang="en-US"/>
        </a:p>
      </dgm:t>
    </dgm:pt>
    <dgm:pt modelId="{4341643C-9006-41A5-B983-6236159B88AA}">
      <dgm:prSet phldrT="[Text]" custT="1"/>
      <dgm:spPr/>
      <dgm:t>
        <a:bodyPr/>
        <a:lstStyle/>
        <a:p>
          <a:r>
            <a:rPr lang="en-US" sz="2400" b="1" dirty="0" smtClean="0">
              <a:latin typeface="Arial Rounded MT Bold" panose="020F0704030504030204" pitchFamily="34" charset="0"/>
            </a:rPr>
            <a:t>x1</a:t>
          </a:r>
          <a:endParaRPr lang="en-US" sz="2400" b="1" dirty="0">
            <a:latin typeface="Arial Rounded MT Bold" panose="020F0704030504030204" pitchFamily="34" charset="0"/>
          </a:endParaRPr>
        </a:p>
      </dgm:t>
    </dgm:pt>
    <dgm:pt modelId="{F812E8F8-3BD4-41CF-A735-12801C363DFB}" type="parTrans" cxnId="{9D606390-A5D9-4607-87F8-3082B2E4A718}">
      <dgm:prSet/>
      <dgm:spPr/>
      <dgm:t>
        <a:bodyPr/>
        <a:lstStyle/>
        <a:p>
          <a:endParaRPr lang="en-US"/>
        </a:p>
      </dgm:t>
    </dgm:pt>
    <dgm:pt modelId="{3F488204-CB42-451E-8029-50E2762DED09}" type="sibTrans" cxnId="{9D606390-A5D9-4607-87F8-3082B2E4A718}">
      <dgm:prSet/>
      <dgm:spPr/>
      <dgm:t>
        <a:bodyPr/>
        <a:lstStyle/>
        <a:p>
          <a:endParaRPr lang="en-US"/>
        </a:p>
      </dgm:t>
    </dgm:pt>
    <dgm:pt modelId="{1D091452-6028-4EB4-89B0-C23AB538F4E8}">
      <dgm:prSet phldrT="[Text]" custT="1"/>
      <dgm:spPr/>
      <dgm:t>
        <a:bodyPr/>
        <a:lstStyle/>
        <a:p>
          <a:r>
            <a:rPr lang="en-US" sz="2400" b="1" dirty="0" smtClean="0">
              <a:latin typeface="Arial Rounded MT Bold" panose="020F0704030504030204" pitchFamily="34" charset="0"/>
            </a:rPr>
            <a:t>sum1</a:t>
          </a:r>
          <a:endParaRPr lang="en-US" sz="2400" b="1" dirty="0">
            <a:latin typeface="Arial Rounded MT Bold" panose="020F0704030504030204" pitchFamily="34" charset="0"/>
          </a:endParaRPr>
        </a:p>
      </dgm:t>
    </dgm:pt>
    <dgm:pt modelId="{DDD6958B-6340-462B-9FE9-D6C8111A0512}" type="parTrans" cxnId="{2E34CB82-6F11-4AA6-BB05-157C5C143C8E}">
      <dgm:prSet/>
      <dgm:spPr/>
      <dgm:t>
        <a:bodyPr/>
        <a:lstStyle/>
        <a:p>
          <a:endParaRPr lang="en-US"/>
        </a:p>
      </dgm:t>
    </dgm:pt>
    <dgm:pt modelId="{A420F7A1-AB76-4B1F-97C7-5538DF728A91}" type="sibTrans" cxnId="{2E34CB82-6F11-4AA6-BB05-157C5C143C8E}">
      <dgm:prSet/>
      <dgm:spPr/>
      <dgm:t>
        <a:bodyPr/>
        <a:lstStyle/>
        <a:p>
          <a:endParaRPr lang="en-US"/>
        </a:p>
      </dgm:t>
    </dgm:pt>
    <dgm:pt modelId="{3CFA2A2C-1594-4B39-B406-52AA205935F7}">
      <dgm:prSet phldrT="[Text]" custT="1"/>
      <dgm:spPr/>
      <dgm:t>
        <a:bodyPr/>
        <a:lstStyle/>
        <a:p>
          <a:r>
            <a:rPr lang="en-US" sz="2000" b="1" dirty="0" smtClean="0">
              <a:latin typeface="Arial Rounded MT Bold" panose="020F0704030504030204" pitchFamily="34" charset="0"/>
            </a:rPr>
            <a:t>Char</a:t>
          </a:r>
          <a:r>
            <a:rPr lang="en-US" sz="1800" b="1" dirty="0" smtClean="0">
              <a:latin typeface="Arial Rounded MT Bold" panose="020F0704030504030204" pitchFamily="34" charset="0"/>
            </a:rPr>
            <a:t>       </a:t>
          </a:r>
          <a:r>
            <a:rPr lang="en-US" sz="1800" b="1" dirty="0" smtClean="0">
              <a:latin typeface="Bell MT" panose="02020503060305020303" pitchFamily="18" charset="0"/>
            </a:rPr>
            <a:t>(keyword)</a:t>
          </a:r>
          <a:endParaRPr lang="en-US" sz="1800" b="1" dirty="0">
            <a:latin typeface="Bell MT" panose="02020503060305020303" pitchFamily="18" charset="0"/>
          </a:endParaRPr>
        </a:p>
      </dgm:t>
    </dgm:pt>
    <dgm:pt modelId="{D48DD8DE-9729-49C7-BDEB-3CB09A58EBA0}" type="parTrans" cxnId="{4F260195-3C0E-4F19-853C-79D8738DEFF2}">
      <dgm:prSet/>
      <dgm:spPr/>
      <dgm:t>
        <a:bodyPr/>
        <a:lstStyle/>
        <a:p>
          <a:endParaRPr lang="en-US"/>
        </a:p>
      </dgm:t>
    </dgm:pt>
    <dgm:pt modelId="{EC44F82C-31E6-41CA-A668-3B9BF13E5A8D}" type="sibTrans" cxnId="{4F260195-3C0E-4F19-853C-79D8738DEFF2}">
      <dgm:prSet/>
      <dgm:spPr/>
      <dgm:t>
        <a:bodyPr/>
        <a:lstStyle/>
        <a:p>
          <a:endParaRPr lang="en-US"/>
        </a:p>
      </dgm:t>
    </dgm:pt>
    <dgm:pt modelId="{C4F894EC-C891-4FD1-87DF-C10BD0317373}">
      <dgm:prSet phldrT="[Text]" custT="1"/>
      <dgm:spPr/>
      <dgm:t>
        <a:bodyPr/>
        <a:lstStyle/>
        <a:p>
          <a:r>
            <a:rPr lang="en-US" sz="2000" b="1" dirty="0" smtClean="0">
              <a:latin typeface="Arial Rounded MT Bold" panose="020F0704030504030204" pitchFamily="34" charset="0"/>
            </a:rPr>
            <a:t>Prize</a:t>
          </a:r>
          <a:r>
            <a:rPr lang="en-US" sz="2000" b="1" dirty="0" smtClean="0">
              <a:latin typeface="Bell MT" panose="02020503060305020303" pitchFamily="18" charset="0"/>
            </a:rPr>
            <a:t>$   </a:t>
          </a:r>
          <a:r>
            <a:rPr lang="en-US" sz="1800" b="1" dirty="0" smtClean="0">
              <a:latin typeface="Bell MT" panose="02020503060305020303" pitchFamily="18" charset="0"/>
            </a:rPr>
            <a:t>(Dollar sign)</a:t>
          </a:r>
          <a:endParaRPr lang="en-US" sz="1800" b="1" dirty="0">
            <a:latin typeface="Bell MT" panose="02020503060305020303" pitchFamily="18" charset="0"/>
          </a:endParaRPr>
        </a:p>
      </dgm:t>
    </dgm:pt>
    <dgm:pt modelId="{2773C522-5F6A-4FD5-873F-52269C5298AB}" type="parTrans" cxnId="{4D51F2D8-23E2-49D6-9603-97A3A37F092B}">
      <dgm:prSet/>
      <dgm:spPr/>
      <dgm:t>
        <a:bodyPr/>
        <a:lstStyle/>
        <a:p>
          <a:endParaRPr lang="en-US"/>
        </a:p>
      </dgm:t>
    </dgm:pt>
    <dgm:pt modelId="{CA1206C6-3867-4539-B55B-0AE93C23F155}" type="sibTrans" cxnId="{4D51F2D8-23E2-49D6-9603-97A3A37F092B}">
      <dgm:prSet/>
      <dgm:spPr/>
      <dgm:t>
        <a:bodyPr/>
        <a:lstStyle/>
        <a:p>
          <a:endParaRPr lang="en-US"/>
        </a:p>
      </dgm:t>
    </dgm:pt>
    <dgm:pt modelId="{7A9B1BCB-DF8D-4FAD-954F-AB41AFCF168E}">
      <dgm:prSet phldrT="[Text]" custT="1"/>
      <dgm:spPr/>
      <dgm:t>
        <a:bodyPr/>
        <a:lstStyle/>
        <a:p>
          <a:r>
            <a:rPr lang="en-US" sz="2000" b="1" dirty="0" smtClean="0">
              <a:latin typeface="Arial Rounded MT Bold" panose="020F0704030504030204" pitchFamily="34" charset="0"/>
            </a:rPr>
            <a:t>5th</a:t>
          </a:r>
          <a:endParaRPr lang="en-US" sz="1800" b="1" dirty="0">
            <a:latin typeface="Arial Rounded MT Bold" panose="020F0704030504030204" pitchFamily="34" charset="0"/>
          </a:endParaRPr>
        </a:p>
      </dgm:t>
    </dgm:pt>
    <dgm:pt modelId="{D296797A-14E4-47EA-8A9E-E4A569DA22EF}" type="parTrans" cxnId="{26A81B3B-0CBB-418E-B79D-E6389B819147}">
      <dgm:prSet/>
      <dgm:spPr/>
      <dgm:t>
        <a:bodyPr/>
        <a:lstStyle/>
        <a:p>
          <a:endParaRPr lang="en-US"/>
        </a:p>
      </dgm:t>
    </dgm:pt>
    <dgm:pt modelId="{99DAB123-99B3-4788-9FD9-CDE5ABEEC229}" type="sibTrans" cxnId="{26A81B3B-0CBB-418E-B79D-E6389B819147}">
      <dgm:prSet/>
      <dgm:spPr/>
      <dgm:t>
        <a:bodyPr/>
        <a:lstStyle/>
        <a:p>
          <a:endParaRPr lang="en-US"/>
        </a:p>
      </dgm:t>
    </dgm:pt>
    <dgm:pt modelId="{0D88D5C8-EBB2-489D-A0FE-246079BB7471}" type="pres">
      <dgm:prSet presAssocID="{6FBDF925-A60B-4BD3-B9E7-17C6584124EE}" presName="Name0" presStyleCnt="0">
        <dgm:presLayoutVars>
          <dgm:dir/>
          <dgm:animLvl val="lvl"/>
          <dgm:resizeHandles val="exact"/>
        </dgm:presLayoutVars>
      </dgm:prSet>
      <dgm:spPr/>
      <dgm:t>
        <a:bodyPr/>
        <a:lstStyle/>
        <a:p>
          <a:endParaRPr lang="en-US"/>
        </a:p>
      </dgm:t>
    </dgm:pt>
    <dgm:pt modelId="{28B0A9B8-2CFE-4D94-908E-C872B5042F77}" type="pres">
      <dgm:prSet presAssocID="{3668D9E6-775C-4F7E-957D-9C2DB133AEEF}" presName="composite" presStyleCnt="0"/>
      <dgm:spPr/>
    </dgm:pt>
    <dgm:pt modelId="{2FB51538-A63A-4B7A-A404-C471531E527C}" type="pres">
      <dgm:prSet presAssocID="{3668D9E6-775C-4F7E-957D-9C2DB133AEEF}" presName="parTx" presStyleLbl="alignNode1" presStyleIdx="0" presStyleCnt="2" custLinFactNeighborX="-26879" custLinFactNeighborY="-6114">
        <dgm:presLayoutVars>
          <dgm:chMax val="0"/>
          <dgm:chPref val="0"/>
          <dgm:bulletEnabled val="1"/>
        </dgm:presLayoutVars>
      </dgm:prSet>
      <dgm:spPr/>
      <dgm:t>
        <a:bodyPr/>
        <a:lstStyle/>
        <a:p>
          <a:endParaRPr lang="en-US"/>
        </a:p>
      </dgm:t>
    </dgm:pt>
    <dgm:pt modelId="{671BC200-CBBB-40A4-B4A2-D42A6477A013}" type="pres">
      <dgm:prSet presAssocID="{3668D9E6-775C-4F7E-957D-9C2DB133AEEF}" presName="desTx" presStyleLbl="alignAccFollowNode1" presStyleIdx="0" presStyleCnt="2">
        <dgm:presLayoutVars>
          <dgm:bulletEnabled val="1"/>
        </dgm:presLayoutVars>
      </dgm:prSet>
      <dgm:spPr/>
      <dgm:t>
        <a:bodyPr/>
        <a:lstStyle/>
        <a:p>
          <a:endParaRPr lang="en-US"/>
        </a:p>
      </dgm:t>
    </dgm:pt>
    <dgm:pt modelId="{1C386719-F4B8-44B1-80BB-C42FC30B462B}" type="pres">
      <dgm:prSet presAssocID="{0B6BFBED-FE08-48B2-9417-0CD52BF0623A}" presName="space" presStyleCnt="0"/>
      <dgm:spPr/>
    </dgm:pt>
    <dgm:pt modelId="{294D9BF4-7E92-42FC-98EB-38F2D69EE7B3}" type="pres">
      <dgm:prSet presAssocID="{41E980F7-BD7B-41B5-A17C-A218E88F9576}" presName="composite" presStyleCnt="0"/>
      <dgm:spPr/>
    </dgm:pt>
    <dgm:pt modelId="{34F8BFDC-18F3-4C59-9418-51F751175710}" type="pres">
      <dgm:prSet presAssocID="{41E980F7-BD7B-41B5-A17C-A218E88F9576}" presName="parTx" presStyleLbl="alignNode1" presStyleIdx="1" presStyleCnt="2">
        <dgm:presLayoutVars>
          <dgm:chMax val="0"/>
          <dgm:chPref val="0"/>
          <dgm:bulletEnabled val="1"/>
        </dgm:presLayoutVars>
      </dgm:prSet>
      <dgm:spPr/>
      <dgm:t>
        <a:bodyPr/>
        <a:lstStyle/>
        <a:p>
          <a:endParaRPr lang="en-US"/>
        </a:p>
      </dgm:t>
    </dgm:pt>
    <dgm:pt modelId="{7023C0E5-B3B2-429D-92A3-C0C2F32CC710}" type="pres">
      <dgm:prSet presAssocID="{41E980F7-BD7B-41B5-A17C-A218E88F9576}" presName="desTx" presStyleLbl="alignAccFollowNode1" presStyleIdx="1" presStyleCnt="2">
        <dgm:presLayoutVars>
          <dgm:bulletEnabled val="1"/>
        </dgm:presLayoutVars>
      </dgm:prSet>
      <dgm:spPr/>
      <dgm:t>
        <a:bodyPr/>
        <a:lstStyle/>
        <a:p>
          <a:endParaRPr lang="en-US"/>
        </a:p>
      </dgm:t>
    </dgm:pt>
  </dgm:ptLst>
  <dgm:cxnLst>
    <dgm:cxn modelId="{A07BA7DB-67EB-4962-9FD3-80CED0B721BA}" type="presOf" srcId="{C4F894EC-C891-4FD1-87DF-C10BD0317373}" destId="{7023C0E5-B3B2-429D-92A3-C0C2F32CC710}" srcOrd="0" destOrd="3" presId="urn:microsoft.com/office/officeart/2005/8/layout/hList1"/>
    <dgm:cxn modelId="{5BD170F6-827B-486D-87F6-4198BAAA54AB}" type="presOf" srcId="{C41D941A-6BE4-4020-9001-CBF7AF832DDC}" destId="{7023C0E5-B3B2-429D-92A3-C0C2F32CC710}" srcOrd="0" destOrd="0" presId="urn:microsoft.com/office/officeart/2005/8/layout/hList1"/>
    <dgm:cxn modelId="{197C746D-B33A-4AA0-A874-197FCEB22B17}" type="presOf" srcId="{7A9B1BCB-DF8D-4FAD-954F-AB41AFCF168E}" destId="{7023C0E5-B3B2-429D-92A3-C0C2F32CC710}" srcOrd="0" destOrd="4" presId="urn:microsoft.com/office/officeart/2005/8/layout/hList1"/>
    <dgm:cxn modelId="{F616A846-9A4D-4922-85E6-52941847273D}" srcId="{6FBDF925-A60B-4BD3-B9E7-17C6584124EE}" destId="{41E980F7-BD7B-41B5-A17C-A218E88F9576}" srcOrd="1" destOrd="0" parTransId="{E6C05384-84A3-402F-A19B-76CB7A69D058}" sibTransId="{B79C1C49-D668-4BB1-BA8A-82FE37980AFA}"/>
    <dgm:cxn modelId="{09EDA695-DA3E-42F5-AFB6-20FE84BA2FA9}" type="presOf" srcId="{4341643C-9006-41A5-B983-6236159B88AA}" destId="{671BC200-CBBB-40A4-B4A2-D42A6477A013}" srcOrd="0" destOrd="3" presId="urn:microsoft.com/office/officeart/2005/8/layout/hList1"/>
    <dgm:cxn modelId="{17359DA5-1AE3-4C26-AECE-01BCC0BF82CA}" type="presOf" srcId="{41E980F7-BD7B-41B5-A17C-A218E88F9576}" destId="{34F8BFDC-18F3-4C59-9418-51F751175710}" srcOrd="0" destOrd="0" presId="urn:microsoft.com/office/officeart/2005/8/layout/hList1"/>
    <dgm:cxn modelId="{4F260195-3C0E-4F19-853C-79D8738DEFF2}" srcId="{41E980F7-BD7B-41B5-A17C-A218E88F9576}" destId="{3CFA2A2C-1594-4B39-B406-52AA205935F7}" srcOrd="2" destOrd="0" parTransId="{D48DD8DE-9729-49C7-BDEB-3CB09A58EBA0}" sibTransId="{EC44F82C-31E6-41CA-A668-3B9BF13E5A8D}"/>
    <dgm:cxn modelId="{65560B18-66A7-4FDD-BB6A-C3C9E260AAAB}" type="presOf" srcId="{ED233E6E-C8F2-49F4-BE67-51CD5C354835}" destId="{7023C0E5-B3B2-429D-92A3-C0C2F32CC710}" srcOrd="0" destOrd="1" presId="urn:microsoft.com/office/officeart/2005/8/layout/hList1"/>
    <dgm:cxn modelId="{130B5750-C1C5-4833-9981-16FE66251E96}" srcId="{3668D9E6-775C-4F7E-957D-9C2DB133AEEF}" destId="{2399B4CD-125D-407C-867F-85BB0AC171E1}" srcOrd="0" destOrd="0" parTransId="{3565EA6A-110C-4120-9E7F-3D5AC25CC60C}" sibTransId="{CBF6DAF2-AE75-4795-8100-BA1EE03B9867}"/>
    <dgm:cxn modelId="{637CF13D-DC8D-4ED2-8753-C12477FE97C8}" type="presOf" srcId="{6FBDF925-A60B-4BD3-B9E7-17C6584124EE}" destId="{0D88D5C8-EBB2-489D-A0FE-246079BB7471}" srcOrd="0" destOrd="0" presId="urn:microsoft.com/office/officeart/2005/8/layout/hList1"/>
    <dgm:cxn modelId="{57BCEC2F-21B6-4E35-ABDA-816C794FABE9}" srcId="{3668D9E6-775C-4F7E-957D-9C2DB133AEEF}" destId="{034959F2-8E42-4F1F-9F19-2065BC9849C4}" srcOrd="2" destOrd="0" parTransId="{E243AB34-3FC3-4C9E-8E77-1C018248C322}" sibTransId="{481FFF88-FC2A-4DE4-9603-2A022AEA0F11}"/>
    <dgm:cxn modelId="{B224F112-103B-40ED-84D9-EBD2D0329576}" type="presOf" srcId="{D949336D-7F6F-4961-B92C-97BF19F2C9F8}" destId="{671BC200-CBBB-40A4-B4A2-D42A6477A013}" srcOrd="0" destOrd="1" presId="urn:microsoft.com/office/officeart/2005/8/layout/hList1"/>
    <dgm:cxn modelId="{9D606390-A5D9-4607-87F8-3082B2E4A718}" srcId="{3668D9E6-775C-4F7E-957D-9C2DB133AEEF}" destId="{4341643C-9006-41A5-B983-6236159B88AA}" srcOrd="3" destOrd="0" parTransId="{F812E8F8-3BD4-41CF-A735-12801C363DFB}" sibTransId="{3F488204-CB42-451E-8029-50E2762DED09}"/>
    <dgm:cxn modelId="{B99BA4DD-AE0B-4CD2-8093-04C0CB23101E}" type="presOf" srcId="{1D091452-6028-4EB4-89B0-C23AB538F4E8}" destId="{671BC200-CBBB-40A4-B4A2-D42A6477A013}" srcOrd="0" destOrd="4" presId="urn:microsoft.com/office/officeart/2005/8/layout/hList1"/>
    <dgm:cxn modelId="{5D99C274-C45F-49FB-AE40-0D2BB2758E51}" srcId="{41E980F7-BD7B-41B5-A17C-A218E88F9576}" destId="{C41D941A-6BE4-4020-9001-CBF7AF832DDC}" srcOrd="0" destOrd="0" parTransId="{E5D90B10-F79A-4677-8BAD-ADBA6483BEAA}" sibTransId="{50C91AAD-F22C-4ED1-A9F1-1C88B22710B1}"/>
    <dgm:cxn modelId="{26A81B3B-0CBB-418E-B79D-E6389B819147}" srcId="{41E980F7-BD7B-41B5-A17C-A218E88F9576}" destId="{7A9B1BCB-DF8D-4FAD-954F-AB41AFCF168E}" srcOrd="4" destOrd="0" parTransId="{D296797A-14E4-47EA-8A9E-E4A569DA22EF}" sibTransId="{99DAB123-99B3-4788-9FD9-CDE5ABEEC229}"/>
    <dgm:cxn modelId="{89103055-0196-4282-AC29-89D56AB3C2C6}" type="presOf" srcId="{034959F2-8E42-4F1F-9F19-2065BC9849C4}" destId="{671BC200-CBBB-40A4-B4A2-D42A6477A013}" srcOrd="0" destOrd="2" presId="urn:microsoft.com/office/officeart/2005/8/layout/hList1"/>
    <dgm:cxn modelId="{D78A490F-F547-4A7E-B5F4-BF47024C1FF8}" type="presOf" srcId="{3668D9E6-775C-4F7E-957D-9C2DB133AEEF}" destId="{2FB51538-A63A-4B7A-A404-C471531E527C}" srcOrd="0" destOrd="0" presId="urn:microsoft.com/office/officeart/2005/8/layout/hList1"/>
    <dgm:cxn modelId="{E37A5A7D-0B8D-4D02-A9A6-4C456BC68714}" type="presOf" srcId="{2399B4CD-125D-407C-867F-85BB0AC171E1}" destId="{671BC200-CBBB-40A4-B4A2-D42A6477A013}" srcOrd="0" destOrd="0" presId="urn:microsoft.com/office/officeart/2005/8/layout/hList1"/>
    <dgm:cxn modelId="{A1961375-1937-436F-BA55-19A767269C21}" srcId="{6FBDF925-A60B-4BD3-B9E7-17C6584124EE}" destId="{3668D9E6-775C-4F7E-957D-9C2DB133AEEF}" srcOrd="0" destOrd="0" parTransId="{2723ED8E-6E99-415A-B63A-CE30AE96C89B}" sibTransId="{0B6BFBED-FE08-48B2-9417-0CD52BF0623A}"/>
    <dgm:cxn modelId="{2E34CB82-6F11-4AA6-BB05-157C5C143C8E}" srcId="{3668D9E6-775C-4F7E-957D-9C2DB133AEEF}" destId="{1D091452-6028-4EB4-89B0-C23AB538F4E8}" srcOrd="4" destOrd="0" parTransId="{DDD6958B-6340-462B-9FE9-D6C8111A0512}" sibTransId="{A420F7A1-AB76-4B1F-97C7-5538DF728A91}"/>
    <dgm:cxn modelId="{8CD93BEC-2674-4D2C-BC11-DA087C10EC45}" type="presOf" srcId="{3CFA2A2C-1594-4B39-B406-52AA205935F7}" destId="{7023C0E5-B3B2-429D-92A3-C0C2F32CC710}" srcOrd="0" destOrd="2" presId="urn:microsoft.com/office/officeart/2005/8/layout/hList1"/>
    <dgm:cxn modelId="{AE4DBF02-F43C-40ED-860F-B33029D46305}" srcId="{3668D9E6-775C-4F7E-957D-9C2DB133AEEF}" destId="{D949336D-7F6F-4961-B92C-97BF19F2C9F8}" srcOrd="1" destOrd="0" parTransId="{D38558AB-0DBF-4B3A-A798-47A117B55621}" sibTransId="{635F8112-ECBE-46A9-9BE1-1D8050E00598}"/>
    <dgm:cxn modelId="{70431D7E-15E1-4E78-BBCC-F9CB27185213}" srcId="{41E980F7-BD7B-41B5-A17C-A218E88F9576}" destId="{ED233E6E-C8F2-49F4-BE67-51CD5C354835}" srcOrd="1" destOrd="0" parTransId="{16DB1281-5A92-4E25-87EF-181D56B44445}" sibTransId="{D1DBBE06-05EC-4D4D-A5E2-EC14EA4D7433}"/>
    <dgm:cxn modelId="{4D51F2D8-23E2-49D6-9603-97A3A37F092B}" srcId="{41E980F7-BD7B-41B5-A17C-A218E88F9576}" destId="{C4F894EC-C891-4FD1-87DF-C10BD0317373}" srcOrd="3" destOrd="0" parTransId="{2773C522-5F6A-4FD5-873F-52269C5298AB}" sibTransId="{CA1206C6-3867-4539-B55B-0AE93C23F155}"/>
    <dgm:cxn modelId="{C45E977F-071A-492A-A1A9-240939698407}" type="presParOf" srcId="{0D88D5C8-EBB2-489D-A0FE-246079BB7471}" destId="{28B0A9B8-2CFE-4D94-908E-C872B5042F77}" srcOrd="0" destOrd="0" presId="urn:microsoft.com/office/officeart/2005/8/layout/hList1"/>
    <dgm:cxn modelId="{860205C1-4752-4291-9911-EC4E22FCA7B2}" type="presParOf" srcId="{28B0A9B8-2CFE-4D94-908E-C872B5042F77}" destId="{2FB51538-A63A-4B7A-A404-C471531E527C}" srcOrd="0" destOrd="0" presId="urn:microsoft.com/office/officeart/2005/8/layout/hList1"/>
    <dgm:cxn modelId="{33EE325A-DC35-485A-BADD-36BDFAF732A9}" type="presParOf" srcId="{28B0A9B8-2CFE-4D94-908E-C872B5042F77}" destId="{671BC200-CBBB-40A4-B4A2-D42A6477A013}" srcOrd="1" destOrd="0" presId="urn:microsoft.com/office/officeart/2005/8/layout/hList1"/>
    <dgm:cxn modelId="{68D68D4B-8BB9-4A5E-AD68-C23B4AC6EBB9}" type="presParOf" srcId="{0D88D5C8-EBB2-489D-A0FE-246079BB7471}" destId="{1C386719-F4B8-44B1-80BB-C42FC30B462B}" srcOrd="1" destOrd="0" presId="urn:microsoft.com/office/officeart/2005/8/layout/hList1"/>
    <dgm:cxn modelId="{12AB0300-02E2-446F-B15F-59DEC2F0D922}" type="presParOf" srcId="{0D88D5C8-EBB2-489D-A0FE-246079BB7471}" destId="{294D9BF4-7E92-42FC-98EB-38F2D69EE7B3}" srcOrd="2" destOrd="0" presId="urn:microsoft.com/office/officeart/2005/8/layout/hList1"/>
    <dgm:cxn modelId="{2EA77A42-8597-4206-8130-62F99E5691D9}" type="presParOf" srcId="{294D9BF4-7E92-42FC-98EB-38F2D69EE7B3}" destId="{34F8BFDC-18F3-4C59-9418-51F751175710}" srcOrd="0" destOrd="0" presId="urn:microsoft.com/office/officeart/2005/8/layout/hList1"/>
    <dgm:cxn modelId="{98E264C0-ADD8-4610-A270-9388F66A139A}" type="presParOf" srcId="{294D9BF4-7E92-42FC-98EB-38F2D69EE7B3}" destId="{7023C0E5-B3B2-429D-92A3-C0C2F32CC71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283F71-C72A-408D-935F-E42CA0F8BD9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67C9AC6-F9EF-472D-81F8-A368F587FCCD}">
      <dgm:prSet phldrT="[Text]" custT="1"/>
      <dgm:spPr/>
      <dgm:t>
        <a:bodyPr/>
        <a:lstStyle/>
        <a:p>
          <a:r>
            <a:rPr lang="en-US" sz="2000" dirty="0" smtClean="0"/>
            <a:t>Integer Constants</a:t>
          </a:r>
          <a:endParaRPr lang="en-US" sz="2000" dirty="0"/>
        </a:p>
      </dgm:t>
    </dgm:pt>
    <dgm:pt modelId="{54D10AB1-F7AD-4DAE-B7F0-55F0ACA7FFEF}" type="parTrans" cxnId="{130D2314-FA04-4421-B0EA-6AE0E49F40A8}">
      <dgm:prSet/>
      <dgm:spPr/>
      <dgm:t>
        <a:bodyPr/>
        <a:lstStyle/>
        <a:p>
          <a:endParaRPr lang="en-US"/>
        </a:p>
      </dgm:t>
    </dgm:pt>
    <dgm:pt modelId="{779D14F5-FD75-4307-88FD-E820F2C47DE1}" type="sibTrans" cxnId="{130D2314-FA04-4421-B0EA-6AE0E49F40A8}">
      <dgm:prSet/>
      <dgm:spPr/>
      <dgm:t>
        <a:bodyPr/>
        <a:lstStyle/>
        <a:p>
          <a:endParaRPr lang="en-US"/>
        </a:p>
      </dgm:t>
    </dgm:pt>
    <dgm:pt modelId="{249BC395-447A-4BC5-AF85-0E3BCD774467}">
      <dgm:prSet phldrT="[Text]" custT="1"/>
      <dgm:spPr/>
      <dgm:t>
        <a:bodyPr/>
        <a:lstStyle/>
        <a:p>
          <a:r>
            <a:rPr lang="en-US" sz="2000" dirty="0" smtClean="0"/>
            <a:t>Real constants</a:t>
          </a:r>
          <a:endParaRPr lang="en-US" sz="2000" dirty="0"/>
        </a:p>
      </dgm:t>
    </dgm:pt>
    <dgm:pt modelId="{5A811FDC-B3DB-4636-99A7-AE9BA9FD1DBB}" type="parTrans" cxnId="{C15ECF98-080D-4B06-A9FA-615FFBB4A334}">
      <dgm:prSet/>
      <dgm:spPr/>
      <dgm:t>
        <a:bodyPr/>
        <a:lstStyle/>
        <a:p>
          <a:endParaRPr lang="en-US"/>
        </a:p>
      </dgm:t>
    </dgm:pt>
    <dgm:pt modelId="{49D5D7F9-9B5A-4392-B73E-F46581DDF2D3}" type="sibTrans" cxnId="{C15ECF98-080D-4B06-A9FA-615FFBB4A334}">
      <dgm:prSet/>
      <dgm:spPr/>
      <dgm:t>
        <a:bodyPr/>
        <a:lstStyle/>
        <a:p>
          <a:endParaRPr lang="en-US"/>
        </a:p>
      </dgm:t>
    </dgm:pt>
    <dgm:pt modelId="{7173B74A-E80B-4385-9A53-061E1074B977}">
      <dgm:prSet phldrT="[Text]" custT="1"/>
      <dgm:spPr/>
      <dgm:t>
        <a:bodyPr/>
        <a:lstStyle/>
        <a:p>
          <a:r>
            <a:rPr lang="en-US" sz="2000" dirty="0" smtClean="0"/>
            <a:t>Character constants</a:t>
          </a:r>
          <a:endParaRPr lang="en-US" sz="2000" dirty="0"/>
        </a:p>
      </dgm:t>
    </dgm:pt>
    <dgm:pt modelId="{2DA6F7F0-178C-4F03-9A7E-18190B8220E1}" type="parTrans" cxnId="{8D933F45-1FE2-4819-A666-5B5921D38D41}">
      <dgm:prSet/>
      <dgm:spPr/>
      <dgm:t>
        <a:bodyPr/>
        <a:lstStyle/>
        <a:p>
          <a:endParaRPr lang="en-US"/>
        </a:p>
      </dgm:t>
    </dgm:pt>
    <dgm:pt modelId="{BB5EC9B0-3B6D-4EDA-B86A-568C7F904E3A}" type="sibTrans" cxnId="{8D933F45-1FE2-4819-A666-5B5921D38D41}">
      <dgm:prSet/>
      <dgm:spPr/>
      <dgm:t>
        <a:bodyPr/>
        <a:lstStyle/>
        <a:p>
          <a:endParaRPr lang="en-US"/>
        </a:p>
      </dgm:t>
    </dgm:pt>
    <dgm:pt modelId="{805F6901-AD66-4E10-A2E1-EB7EC2B3FD08}">
      <dgm:prSet phldrT="[Text]" custT="1"/>
      <dgm:spPr/>
      <dgm:t>
        <a:bodyPr/>
        <a:lstStyle/>
        <a:p>
          <a:r>
            <a:rPr lang="en-US" sz="2000" dirty="0" smtClean="0"/>
            <a:t>Single Character constants</a:t>
          </a:r>
          <a:endParaRPr lang="en-US" sz="2000" dirty="0"/>
        </a:p>
      </dgm:t>
    </dgm:pt>
    <dgm:pt modelId="{B213814E-A5B6-4B70-B578-234E66737DDC}" type="parTrans" cxnId="{B337BFA5-8A4C-4901-B02B-466E7E29FB41}">
      <dgm:prSet/>
      <dgm:spPr/>
      <dgm:t>
        <a:bodyPr/>
        <a:lstStyle/>
        <a:p>
          <a:endParaRPr lang="en-US"/>
        </a:p>
      </dgm:t>
    </dgm:pt>
    <dgm:pt modelId="{4A9BE2AB-1523-45E8-9325-0F7E9CFAF791}" type="sibTrans" cxnId="{B337BFA5-8A4C-4901-B02B-466E7E29FB41}">
      <dgm:prSet/>
      <dgm:spPr/>
      <dgm:t>
        <a:bodyPr/>
        <a:lstStyle/>
        <a:p>
          <a:endParaRPr lang="en-US"/>
        </a:p>
      </dgm:t>
    </dgm:pt>
    <dgm:pt modelId="{51EF69DE-5832-432C-A7AC-B1F50CEE8D42}">
      <dgm:prSet phldrT="[Text]" custT="1"/>
      <dgm:spPr/>
      <dgm:t>
        <a:bodyPr/>
        <a:lstStyle/>
        <a:p>
          <a:r>
            <a:rPr lang="en-US" sz="2000" dirty="0" smtClean="0"/>
            <a:t>String Constants</a:t>
          </a:r>
          <a:endParaRPr lang="en-US" sz="2000" dirty="0"/>
        </a:p>
      </dgm:t>
    </dgm:pt>
    <dgm:pt modelId="{C80BF1C6-39DC-41DE-804A-441B440EF81F}" type="parTrans" cxnId="{14F0E4D1-AEA4-48DF-901B-FECD499DB228}">
      <dgm:prSet/>
      <dgm:spPr/>
      <dgm:t>
        <a:bodyPr/>
        <a:lstStyle/>
        <a:p>
          <a:endParaRPr lang="en-US"/>
        </a:p>
      </dgm:t>
    </dgm:pt>
    <dgm:pt modelId="{658E861A-B0B3-4FCE-9D67-436107C0AD01}" type="sibTrans" cxnId="{14F0E4D1-AEA4-48DF-901B-FECD499DB228}">
      <dgm:prSet/>
      <dgm:spPr/>
      <dgm:t>
        <a:bodyPr/>
        <a:lstStyle/>
        <a:p>
          <a:endParaRPr lang="en-US"/>
        </a:p>
      </dgm:t>
    </dgm:pt>
    <dgm:pt modelId="{B27B9C2D-E552-444C-80FC-8AAF5554D3E3}">
      <dgm:prSet phldrT="[Text]" custT="1"/>
      <dgm:spPr/>
      <dgm:t>
        <a:bodyPr/>
        <a:lstStyle/>
        <a:p>
          <a:r>
            <a:rPr lang="en-US" sz="2000" dirty="0" smtClean="0"/>
            <a:t>Numerical constants</a:t>
          </a:r>
          <a:endParaRPr lang="en-US" sz="2000" dirty="0"/>
        </a:p>
      </dgm:t>
    </dgm:pt>
    <dgm:pt modelId="{500B031D-6557-40FC-84ED-CBF7049F8661}" type="sibTrans" cxnId="{65FA6617-7704-4BA6-B65E-6259F9D87491}">
      <dgm:prSet/>
      <dgm:spPr/>
      <dgm:t>
        <a:bodyPr/>
        <a:lstStyle/>
        <a:p>
          <a:endParaRPr lang="en-US"/>
        </a:p>
      </dgm:t>
    </dgm:pt>
    <dgm:pt modelId="{879052D9-5AD8-4145-BB3C-5E2BD0310C01}" type="parTrans" cxnId="{65FA6617-7704-4BA6-B65E-6259F9D87491}">
      <dgm:prSet/>
      <dgm:spPr/>
      <dgm:t>
        <a:bodyPr/>
        <a:lstStyle/>
        <a:p>
          <a:endParaRPr lang="en-US"/>
        </a:p>
      </dgm:t>
    </dgm:pt>
    <dgm:pt modelId="{66EB7FE2-BC01-4D45-87D0-F0FF689519C0}">
      <dgm:prSet phldrT="[Text]" custT="1"/>
      <dgm:spPr/>
      <dgm:t>
        <a:bodyPr/>
        <a:lstStyle/>
        <a:p>
          <a:r>
            <a:rPr lang="en-US" sz="1800" smtClean="0"/>
            <a:t>C CONSTANTS</a:t>
          </a:r>
          <a:endParaRPr lang="en-US" sz="1800" dirty="0"/>
        </a:p>
      </dgm:t>
    </dgm:pt>
    <dgm:pt modelId="{F6B0BC81-CA7D-4830-855E-29CFF1742422}" type="sibTrans" cxnId="{64F904FB-6916-426E-B66C-C458A7EC4C6F}">
      <dgm:prSet/>
      <dgm:spPr/>
      <dgm:t>
        <a:bodyPr/>
        <a:lstStyle/>
        <a:p>
          <a:endParaRPr lang="en-US"/>
        </a:p>
      </dgm:t>
    </dgm:pt>
    <dgm:pt modelId="{9927EE1D-87B2-46E6-B144-3E12C532A35E}" type="parTrans" cxnId="{64F904FB-6916-426E-B66C-C458A7EC4C6F}">
      <dgm:prSet/>
      <dgm:spPr/>
      <dgm:t>
        <a:bodyPr/>
        <a:lstStyle/>
        <a:p>
          <a:endParaRPr lang="en-US"/>
        </a:p>
      </dgm:t>
    </dgm:pt>
    <dgm:pt modelId="{E96646C7-22EC-4D9D-A842-4123DCCDF62E}" type="pres">
      <dgm:prSet presAssocID="{7E283F71-C72A-408D-935F-E42CA0F8BD91}" presName="hierChild1" presStyleCnt="0">
        <dgm:presLayoutVars>
          <dgm:chPref val="1"/>
          <dgm:dir/>
          <dgm:animOne val="branch"/>
          <dgm:animLvl val="lvl"/>
          <dgm:resizeHandles/>
        </dgm:presLayoutVars>
      </dgm:prSet>
      <dgm:spPr/>
      <dgm:t>
        <a:bodyPr/>
        <a:lstStyle/>
        <a:p>
          <a:endParaRPr lang="en-US"/>
        </a:p>
      </dgm:t>
    </dgm:pt>
    <dgm:pt modelId="{E0BB88A0-06A1-4A3C-8CBB-9611577C218A}" type="pres">
      <dgm:prSet presAssocID="{66EB7FE2-BC01-4D45-87D0-F0FF689519C0}" presName="hierRoot1" presStyleCnt="0"/>
      <dgm:spPr/>
    </dgm:pt>
    <dgm:pt modelId="{375343D9-8389-465C-8F6D-42CE97E2DF86}" type="pres">
      <dgm:prSet presAssocID="{66EB7FE2-BC01-4D45-87D0-F0FF689519C0}" presName="composite" presStyleCnt="0"/>
      <dgm:spPr/>
    </dgm:pt>
    <dgm:pt modelId="{B7C00FB9-777E-483D-A07F-FE8402A87F4F}" type="pres">
      <dgm:prSet presAssocID="{66EB7FE2-BC01-4D45-87D0-F0FF689519C0}" presName="background" presStyleLbl="node0" presStyleIdx="0" presStyleCnt="1"/>
      <dgm:spPr/>
    </dgm:pt>
    <dgm:pt modelId="{3C2DBF9D-8F9C-45B7-AFE9-D89BE76E1F33}" type="pres">
      <dgm:prSet presAssocID="{66EB7FE2-BC01-4D45-87D0-F0FF689519C0}" presName="text" presStyleLbl="fgAcc0" presStyleIdx="0" presStyleCnt="1" custScaleX="124051">
        <dgm:presLayoutVars>
          <dgm:chPref val="3"/>
        </dgm:presLayoutVars>
      </dgm:prSet>
      <dgm:spPr/>
      <dgm:t>
        <a:bodyPr/>
        <a:lstStyle/>
        <a:p>
          <a:endParaRPr lang="en-US"/>
        </a:p>
      </dgm:t>
    </dgm:pt>
    <dgm:pt modelId="{B27F2136-67F1-46EC-A71D-9CE49774C850}" type="pres">
      <dgm:prSet presAssocID="{66EB7FE2-BC01-4D45-87D0-F0FF689519C0}" presName="hierChild2" presStyleCnt="0"/>
      <dgm:spPr/>
    </dgm:pt>
    <dgm:pt modelId="{4186CF15-7B12-480A-AC52-A7A43058477D}" type="pres">
      <dgm:prSet presAssocID="{879052D9-5AD8-4145-BB3C-5E2BD0310C01}" presName="Name10" presStyleLbl="parChTrans1D2" presStyleIdx="0" presStyleCnt="2"/>
      <dgm:spPr/>
      <dgm:t>
        <a:bodyPr/>
        <a:lstStyle/>
        <a:p>
          <a:endParaRPr lang="en-US"/>
        </a:p>
      </dgm:t>
    </dgm:pt>
    <dgm:pt modelId="{32D204CD-DAAD-4329-85A3-61ABA4453670}" type="pres">
      <dgm:prSet presAssocID="{B27B9C2D-E552-444C-80FC-8AAF5554D3E3}" presName="hierRoot2" presStyleCnt="0"/>
      <dgm:spPr/>
    </dgm:pt>
    <dgm:pt modelId="{F0C98D94-6B02-4EFC-89C1-B2AAC817F2B2}" type="pres">
      <dgm:prSet presAssocID="{B27B9C2D-E552-444C-80FC-8AAF5554D3E3}" presName="composite2" presStyleCnt="0"/>
      <dgm:spPr/>
    </dgm:pt>
    <dgm:pt modelId="{93CA2FD6-9D10-404B-80C6-A8CCF0BCB758}" type="pres">
      <dgm:prSet presAssocID="{B27B9C2D-E552-444C-80FC-8AAF5554D3E3}" presName="background2" presStyleLbl="node2" presStyleIdx="0" presStyleCnt="2"/>
      <dgm:spPr/>
    </dgm:pt>
    <dgm:pt modelId="{C57FDA56-4432-4148-B540-2CE921B8CDEC}" type="pres">
      <dgm:prSet presAssocID="{B27B9C2D-E552-444C-80FC-8AAF5554D3E3}" presName="text2" presStyleLbl="fgAcc2" presStyleIdx="0" presStyleCnt="2" custLinFactNeighborX="-15203" custLinFactNeighborY="-1020">
        <dgm:presLayoutVars>
          <dgm:chPref val="3"/>
        </dgm:presLayoutVars>
      </dgm:prSet>
      <dgm:spPr/>
      <dgm:t>
        <a:bodyPr/>
        <a:lstStyle/>
        <a:p>
          <a:endParaRPr lang="en-US"/>
        </a:p>
      </dgm:t>
    </dgm:pt>
    <dgm:pt modelId="{FE9A5EEA-B1A5-4336-9E0E-5A5BAD09736A}" type="pres">
      <dgm:prSet presAssocID="{B27B9C2D-E552-444C-80FC-8AAF5554D3E3}" presName="hierChild3" presStyleCnt="0"/>
      <dgm:spPr/>
    </dgm:pt>
    <dgm:pt modelId="{722B2C85-2108-4063-A7E2-578C96F09E6E}" type="pres">
      <dgm:prSet presAssocID="{54D10AB1-F7AD-4DAE-B7F0-55F0ACA7FFEF}" presName="Name17" presStyleLbl="parChTrans1D3" presStyleIdx="0" presStyleCnt="4"/>
      <dgm:spPr/>
      <dgm:t>
        <a:bodyPr/>
        <a:lstStyle/>
        <a:p>
          <a:endParaRPr lang="en-US"/>
        </a:p>
      </dgm:t>
    </dgm:pt>
    <dgm:pt modelId="{D0D0CC42-AEC6-4BA3-83F9-1F7AEC1A5EFB}" type="pres">
      <dgm:prSet presAssocID="{767C9AC6-F9EF-472D-81F8-A368F587FCCD}" presName="hierRoot3" presStyleCnt="0"/>
      <dgm:spPr/>
    </dgm:pt>
    <dgm:pt modelId="{8E994205-5164-4A99-A440-7FA20C8E8609}" type="pres">
      <dgm:prSet presAssocID="{767C9AC6-F9EF-472D-81F8-A368F587FCCD}" presName="composite3" presStyleCnt="0"/>
      <dgm:spPr/>
    </dgm:pt>
    <dgm:pt modelId="{D2E54095-C794-464E-B7C8-DAACA417CBB8}" type="pres">
      <dgm:prSet presAssocID="{767C9AC6-F9EF-472D-81F8-A368F587FCCD}" presName="background3" presStyleLbl="node3" presStyleIdx="0" presStyleCnt="4"/>
      <dgm:spPr/>
    </dgm:pt>
    <dgm:pt modelId="{C0CB480F-8F0A-4727-8686-E9F116D9D059}" type="pres">
      <dgm:prSet presAssocID="{767C9AC6-F9EF-472D-81F8-A368F587FCCD}" presName="text3" presStyleLbl="fgAcc3" presStyleIdx="0" presStyleCnt="4" custLinFactNeighborX="-11251" custLinFactNeighborY="476">
        <dgm:presLayoutVars>
          <dgm:chPref val="3"/>
        </dgm:presLayoutVars>
      </dgm:prSet>
      <dgm:spPr/>
      <dgm:t>
        <a:bodyPr/>
        <a:lstStyle/>
        <a:p>
          <a:endParaRPr lang="en-US"/>
        </a:p>
      </dgm:t>
    </dgm:pt>
    <dgm:pt modelId="{54579D1A-59E7-4DDC-B3D5-477DAEBAE917}" type="pres">
      <dgm:prSet presAssocID="{767C9AC6-F9EF-472D-81F8-A368F587FCCD}" presName="hierChild4" presStyleCnt="0"/>
      <dgm:spPr/>
    </dgm:pt>
    <dgm:pt modelId="{EE560F7B-78C4-4B1A-97AA-540C12843BC2}" type="pres">
      <dgm:prSet presAssocID="{5A811FDC-B3DB-4636-99A7-AE9BA9FD1DBB}" presName="Name17" presStyleLbl="parChTrans1D3" presStyleIdx="1" presStyleCnt="4"/>
      <dgm:spPr/>
      <dgm:t>
        <a:bodyPr/>
        <a:lstStyle/>
        <a:p>
          <a:endParaRPr lang="en-US"/>
        </a:p>
      </dgm:t>
    </dgm:pt>
    <dgm:pt modelId="{6D74525D-A9C2-4EC3-8663-11A01FEFC049}" type="pres">
      <dgm:prSet presAssocID="{249BC395-447A-4BC5-AF85-0E3BCD774467}" presName="hierRoot3" presStyleCnt="0"/>
      <dgm:spPr/>
    </dgm:pt>
    <dgm:pt modelId="{92272F6B-E74C-42A6-AAED-83AD23506357}" type="pres">
      <dgm:prSet presAssocID="{249BC395-447A-4BC5-AF85-0E3BCD774467}" presName="composite3" presStyleCnt="0"/>
      <dgm:spPr/>
    </dgm:pt>
    <dgm:pt modelId="{B0ED1E8B-E2DE-46AB-A7AC-4F985E6E6662}" type="pres">
      <dgm:prSet presAssocID="{249BC395-447A-4BC5-AF85-0E3BCD774467}" presName="background3" presStyleLbl="node3" presStyleIdx="1" presStyleCnt="4"/>
      <dgm:spPr/>
    </dgm:pt>
    <dgm:pt modelId="{96B2FBC8-5DA6-48C7-83B7-7F505D43B647}" type="pres">
      <dgm:prSet presAssocID="{249BC395-447A-4BC5-AF85-0E3BCD774467}" presName="text3" presStyleLbl="fgAcc3" presStyleIdx="1" presStyleCnt="4">
        <dgm:presLayoutVars>
          <dgm:chPref val="3"/>
        </dgm:presLayoutVars>
      </dgm:prSet>
      <dgm:spPr/>
      <dgm:t>
        <a:bodyPr/>
        <a:lstStyle/>
        <a:p>
          <a:endParaRPr lang="en-US"/>
        </a:p>
      </dgm:t>
    </dgm:pt>
    <dgm:pt modelId="{47AC755C-F06E-41B8-92A2-A2CA5291183E}" type="pres">
      <dgm:prSet presAssocID="{249BC395-447A-4BC5-AF85-0E3BCD774467}" presName="hierChild4" presStyleCnt="0"/>
      <dgm:spPr/>
    </dgm:pt>
    <dgm:pt modelId="{90A328CF-3B07-46FA-8614-0880442B879D}" type="pres">
      <dgm:prSet presAssocID="{2DA6F7F0-178C-4F03-9A7E-18190B8220E1}" presName="Name10" presStyleLbl="parChTrans1D2" presStyleIdx="1" presStyleCnt="2"/>
      <dgm:spPr/>
      <dgm:t>
        <a:bodyPr/>
        <a:lstStyle/>
        <a:p>
          <a:endParaRPr lang="en-US"/>
        </a:p>
      </dgm:t>
    </dgm:pt>
    <dgm:pt modelId="{164F6670-D5ED-4815-8563-1FB9173699FC}" type="pres">
      <dgm:prSet presAssocID="{7173B74A-E80B-4385-9A53-061E1074B977}" presName="hierRoot2" presStyleCnt="0"/>
      <dgm:spPr/>
    </dgm:pt>
    <dgm:pt modelId="{3EBE1342-D0DB-4361-9EE6-473C11BBFA08}" type="pres">
      <dgm:prSet presAssocID="{7173B74A-E80B-4385-9A53-061E1074B977}" presName="composite2" presStyleCnt="0"/>
      <dgm:spPr/>
    </dgm:pt>
    <dgm:pt modelId="{518A63F6-A44D-41D1-8D02-E059BD24C916}" type="pres">
      <dgm:prSet presAssocID="{7173B74A-E80B-4385-9A53-061E1074B977}" presName="background2" presStyleLbl="node2" presStyleIdx="1" presStyleCnt="2"/>
      <dgm:spPr/>
    </dgm:pt>
    <dgm:pt modelId="{E9EA7B2B-6884-4BDC-8F5B-A2E23807FD8C}" type="pres">
      <dgm:prSet presAssocID="{7173B74A-E80B-4385-9A53-061E1074B977}" presName="text2" presStyleLbl="fgAcc2" presStyleIdx="1" presStyleCnt="2" custLinFactNeighborX="15755" custLinFactNeighborY="-1020">
        <dgm:presLayoutVars>
          <dgm:chPref val="3"/>
        </dgm:presLayoutVars>
      </dgm:prSet>
      <dgm:spPr/>
      <dgm:t>
        <a:bodyPr/>
        <a:lstStyle/>
        <a:p>
          <a:endParaRPr lang="en-US"/>
        </a:p>
      </dgm:t>
    </dgm:pt>
    <dgm:pt modelId="{6B959B13-0EC5-4510-ACE4-7B8B99B7704C}" type="pres">
      <dgm:prSet presAssocID="{7173B74A-E80B-4385-9A53-061E1074B977}" presName="hierChild3" presStyleCnt="0"/>
      <dgm:spPr/>
    </dgm:pt>
    <dgm:pt modelId="{982CD5F8-06E6-45EC-9E6A-F4874BCE720E}" type="pres">
      <dgm:prSet presAssocID="{B213814E-A5B6-4B70-B578-234E66737DDC}" presName="Name17" presStyleLbl="parChTrans1D3" presStyleIdx="2" presStyleCnt="4"/>
      <dgm:spPr/>
      <dgm:t>
        <a:bodyPr/>
        <a:lstStyle/>
        <a:p>
          <a:endParaRPr lang="en-US"/>
        </a:p>
      </dgm:t>
    </dgm:pt>
    <dgm:pt modelId="{1D4BCBAA-3543-41F0-8E57-0D9C67E5B3AF}" type="pres">
      <dgm:prSet presAssocID="{805F6901-AD66-4E10-A2E1-EB7EC2B3FD08}" presName="hierRoot3" presStyleCnt="0"/>
      <dgm:spPr/>
    </dgm:pt>
    <dgm:pt modelId="{14F4DD1A-B431-481B-B1E8-D0D2A321250C}" type="pres">
      <dgm:prSet presAssocID="{805F6901-AD66-4E10-A2E1-EB7EC2B3FD08}" presName="composite3" presStyleCnt="0"/>
      <dgm:spPr/>
    </dgm:pt>
    <dgm:pt modelId="{A1E14991-D130-40CB-B29B-07FB8E86A745}" type="pres">
      <dgm:prSet presAssocID="{805F6901-AD66-4E10-A2E1-EB7EC2B3FD08}" presName="background3" presStyleLbl="node3" presStyleIdx="2" presStyleCnt="4"/>
      <dgm:spPr/>
    </dgm:pt>
    <dgm:pt modelId="{13428AB0-8626-46D3-8B69-A48EB8795ED1}" type="pres">
      <dgm:prSet presAssocID="{805F6901-AD66-4E10-A2E1-EB7EC2B3FD08}" presName="text3" presStyleLbl="fgAcc3" presStyleIdx="2" presStyleCnt="4" custLinFactNeighborX="274" custLinFactNeighborY="2603">
        <dgm:presLayoutVars>
          <dgm:chPref val="3"/>
        </dgm:presLayoutVars>
      </dgm:prSet>
      <dgm:spPr/>
      <dgm:t>
        <a:bodyPr/>
        <a:lstStyle/>
        <a:p>
          <a:endParaRPr lang="en-US"/>
        </a:p>
      </dgm:t>
    </dgm:pt>
    <dgm:pt modelId="{5289C6E1-B192-483B-BA1C-0B8ECAF54573}" type="pres">
      <dgm:prSet presAssocID="{805F6901-AD66-4E10-A2E1-EB7EC2B3FD08}" presName="hierChild4" presStyleCnt="0"/>
      <dgm:spPr/>
    </dgm:pt>
    <dgm:pt modelId="{4EFCAD09-44B1-4509-B780-E4BB66D7241B}" type="pres">
      <dgm:prSet presAssocID="{C80BF1C6-39DC-41DE-804A-441B440EF81F}" presName="Name17" presStyleLbl="parChTrans1D3" presStyleIdx="3" presStyleCnt="4"/>
      <dgm:spPr/>
      <dgm:t>
        <a:bodyPr/>
        <a:lstStyle/>
        <a:p>
          <a:endParaRPr lang="en-US"/>
        </a:p>
      </dgm:t>
    </dgm:pt>
    <dgm:pt modelId="{361891CD-EC02-4A2A-A2CF-416946FFBB00}" type="pres">
      <dgm:prSet presAssocID="{51EF69DE-5832-432C-A7AC-B1F50CEE8D42}" presName="hierRoot3" presStyleCnt="0"/>
      <dgm:spPr/>
    </dgm:pt>
    <dgm:pt modelId="{D4DEEDE8-D1F5-4C84-9A58-A4E925B02C8B}" type="pres">
      <dgm:prSet presAssocID="{51EF69DE-5832-432C-A7AC-B1F50CEE8D42}" presName="composite3" presStyleCnt="0"/>
      <dgm:spPr/>
    </dgm:pt>
    <dgm:pt modelId="{FA519879-9A87-4AC2-9CAB-9D0DC15F0BFC}" type="pres">
      <dgm:prSet presAssocID="{51EF69DE-5832-432C-A7AC-B1F50CEE8D42}" presName="background3" presStyleLbl="node3" presStyleIdx="3" presStyleCnt="4"/>
      <dgm:spPr/>
    </dgm:pt>
    <dgm:pt modelId="{FB893D55-5DEC-4027-8149-7209E44076BE}" type="pres">
      <dgm:prSet presAssocID="{51EF69DE-5832-432C-A7AC-B1F50CEE8D42}" presName="text3" presStyleLbl="fgAcc3" presStyleIdx="3" presStyleCnt="4" custLinFactNeighborX="12522" custLinFactNeighborY="732">
        <dgm:presLayoutVars>
          <dgm:chPref val="3"/>
        </dgm:presLayoutVars>
      </dgm:prSet>
      <dgm:spPr/>
      <dgm:t>
        <a:bodyPr/>
        <a:lstStyle/>
        <a:p>
          <a:endParaRPr lang="en-US"/>
        </a:p>
      </dgm:t>
    </dgm:pt>
    <dgm:pt modelId="{8C58AD3B-6C45-49D3-AE2B-85CDC25BFED8}" type="pres">
      <dgm:prSet presAssocID="{51EF69DE-5832-432C-A7AC-B1F50CEE8D42}" presName="hierChild4" presStyleCnt="0"/>
      <dgm:spPr/>
    </dgm:pt>
  </dgm:ptLst>
  <dgm:cxnLst>
    <dgm:cxn modelId="{C15ECF98-080D-4B06-A9FA-615FFBB4A334}" srcId="{B27B9C2D-E552-444C-80FC-8AAF5554D3E3}" destId="{249BC395-447A-4BC5-AF85-0E3BCD774467}" srcOrd="1" destOrd="0" parTransId="{5A811FDC-B3DB-4636-99A7-AE9BA9FD1DBB}" sibTransId="{49D5D7F9-9B5A-4392-B73E-F46581DDF2D3}"/>
    <dgm:cxn modelId="{71CE7BAB-6B20-49E5-89BD-D6C4A9FDDBC6}" type="presOf" srcId="{5A811FDC-B3DB-4636-99A7-AE9BA9FD1DBB}" destId="{EE560F7B-78C4-4B1A-97AA-540C12843BC2}" srcOrd="0" destOrd="0" presId="urn:microsoft.com/office/officeart/2005/8/layout/hierarchy1"/>
    <dgm:cxn modelId="{64F904FB-6916-426E-B66C-C458A7EC4C6F}" srcId="{7E283F71-C72A-408D-935F-E42CA0F8BD91}" destId="{66EB7FE2-BC01-4D45-87D0-F0FF689519C0}" srcOrd="0" destOrd="0" parTransId="{9927EE1D-87B2-46E6-B144-3E12C532A35E}" sibTransId="{F6B0BC81-CA7D-4830-855E-29CFF1742422}"/>
    <dgm:cxn modelId="{830C025D-5341-4CDC-A520-5FD927A20915}" type="presOf" srcId="{2DA6F7F0-178C-4F03-9A7E-18190B8220E1}" destId="{90A328CF-3B07-46FA-8614-0880442B879D}" srcOrd="0" destOrd="0" presId="urn:microsoft.com/office/officeart/2005/8/layout/hierarchy1"/>
    <dgm:cxn modelId="{65FA6617-7704-4BA6-B65E-6259F9D87491}" srcId="{66EB7FE2-BC01-4D45-87D0-F0FF689519C0}" destId="{B27B9C2D-E552-444C-80FC-8AAF5554D3E3}" srcOrd="0" destOrd="0" parTransId="{879052D9-5AD8-4145-BB3C-5E2BD0310C01}" sibTransId="{500B031D-6557-40FC-84ED-CBF7049F8661}"/>
    <dgm:cxn modelId="{2B80DC61-8922-49C4-9217-7BD78B8F0F74}" type="presOf" srcId="{51EF69DE-5832-432C-A7AC-B1F50CEE8D42}" destId="{FB893D55-5DEC-4027-8149-7209E44076BE}" srcOrd="0" destOrd="0" presId="urn:microsoft.com/office/officeart/2005/8/layout/hierarchy1"/>
    <dgm:cxn modelId="{F6182267-4889-46F5-8580-4327D3AC2812}" type="presOf" srcId="{54D10AB1-F7AD-4DAE-B7F0-55F0ACA7FFEF}" destId="{722B2C85-2108-4063-A7E2-578C96F09E6E}" srcOrd="0" destOrd="0" presId="urn:microsoft.com/office/officeart/2005/8/layout/hierarchy1"/>
    <dgm:cxn modelId="{404511C7-3ED0-4BB3-BA25-3D71D9C051CB}" type="presOf" srcId="{7173B74A-E80B-4385-9A53-061E1074B977}" destId="{E9EA7B2B-6884-4BDC-8F5B-A2E23807FD8C}" srcOrd="0" destOrd="0" presId="urn:microsoft.com/office/officeart/2005/8/layout/hierarchy1"/>
    <dgm:cxn modelId="{B337BFA5-8A4C-4901-B02B-466E7E29FB41}" srcId="{7173B74A-E80B-4385-9A53-061E1074B977}" destId="{805F6901-AD66-4E10-A2E1-EB7EC2B3FD08}" srcOrd="0" destOrd="0" parTransId="{B213814E-A5B6-4B70-B578-234E66737DDC}" sibTransId="{4A9BE2AB-1523-45E8-9325-0F7E9CFAF791}"/>
    <dgm:cxn modelId="{14F0E4D1-AEA4-48DF-901B-FECD499DB228}" srcId="{7173B74A-E80B-4385-9A53-061E1074B977}" destId="{51EF69DE-5832-432C-A7AC-B1F50CEE8D42}" srcOrd="1" destOrd="0" parTransId="{C80BF1C6-39DC-41DE-804A-441B440EF81F}" sibTransId="{658E861A-B0B3-4FCE-9D67-436107C0AD01}"/>
    <dgm:cxn modelId="{5F3E3C8B-BCEE-4C5D-A496-607B7E9A4EBF}" type="presOf" srcId="{B27B9C2D-E552-444C-80FC-8AAF5554D3E3}" destId="{C57FDA56-4432-4148-B540-2CE921B8CDEC}" srcOrd="0" destOrd="0" presId="urn:microsoft.com/office/officeart/2005/8/layout/hierarchy1"/>
    <dgm:cxn modelId="{130D2314-FA04-4421-B0EA-6AE0E49F40A8}" srcId="{B27B9C2D-E552-444C-80FC-8AAF5554D3E3}" destId="{767C9AC6-F9EF-472D-81F8-A368F587FCCD}" srcOrd="0" destOrd="0" parTransId="{54D10AB1-F7AD-4DAE-B7F0-55F0ACA7FFEF}" sibTransId="{779D14F5-FD75-4307-88FD-E820F2C47DE1}"/>
    <dgm:cxn modelId="{86DF2B5A-CEBE-4F0B-973F-01F59F108DE7}" type="presOf" srcId="{805F6901-AD66-4E10-A2E1-EB7EC2B3FD08}" destId="{13428AB0-8626-46D3-8B69-A48EB8795ED1}" srcOrd="0" destOrd="0" presId="urn:microsoft.com/office/officeart/2005/8/layout/hierarchy1"/>
    <dgm:cxn modelId="{8D933F45-1FE2-4819-A666-5B5921D38D41}" srcId="{66EB7FE2-BC01-4D45-87D0-F0FF689519C0}" destId="{7173B74A-E80B-4385-9A53-061E1074B977}" srcOrd="1" destOrd="0" parTransId="{2DA6F7F0-178C-4F03-9A7E-18190B8220E1}" sibTransId="{BB5EC9B0-3B6D-4EDA-B86A-568C7F904E3A}"/>
    <dgm:cxn modelId="{C158C6B4-FC1D-45C6-ACA6-A2F132404FD0}" type="presOf" srcId="{7E283F71-C72A-408D-935F-E42CA0F8BD91}" destId="{E96646C7-22EC-4D9D-A842-4123DCCDF62E}" srcOrd="0" destOrd="0" presId="urn:microsoft.com/office/officeart/2005/8/layout/hierarchy1"/>
    <dgm:cxn modelId="{4FF07779-8BA6-4E50-8178-FBA48D20466E}" type="presOf" srcId="{66EB7FE2-BC01-4D45-87D0-F0FF689519C0}" destId="{3C2DBF9D-8F9C-45B7-AFE9-D89BE76E1F33}" srcOrd="0" destOrd="0" presId="urn:microsoft.com/office/officeart/2005/8/layout/hierarchy1"/>
    <dgm:cxn modelId="{06D353DB-680D-45ED-B652-42A5BF4D0282}" type="presOf" srcId="{C80BF1C6-39DC-41DE-804A-441B440EF81F}" destId="{4EFCAD09-44B1-4509-B780-E4BB66D7241B}" srcOrd="0" destOrd="0" presId="urn:microsoft.com/office/officeart/2005/8/layout/hierarchy1"/>
    <dgm:cxn modelId="{34F0B71D-3AD0-459D-B9DE-A823F701673B}" type="presOf" srcId="{879052D9-5AD8-4145-BB3C-5E2BD0310C01}" destId="{4186CF15-7B12-480A-AC52-A7A43058477D}" srcOrd="0" destOrd="0" presId="urn:microsoft.com/office/officeart/2005/8/layout/hierarchy1"/>
    <dgm:cxn modelId="{ABF4A350-6F3E-4978-A6A8-1693CEFC95BF}" type="presOf" srcId="{249BC395-447A-4BC5-AF85-0E3BCD774467}" destId="{96B2FBC8-5DA6-48C7-83B7-7F505D43B647}" srcOrd="0" destOrd="0" presId="urn:microsoft.com/office/officeart/2005/8/layout/hierarchy1"/>
    <dgm:cxn modelId="{9DEC710A-298E-4D3D-8BAF-8BA44CB57130}" type="presOf" srcId="{B213814E-A5B6-4B70-B578-234E66737DDC}" destId="{982CD5F8-06E6-45EC-9E6A-F4874BCE720E}" srcOrd="0" destOrd="0" presId="urn:microsoft.com/office/officeart/2005/8/layout/hierarchy1"/>
    <dgm:cxn modelId="{1031B2F5-78CD-4DB0-8C44-C78D47A6A847}" type="presOf" srcId="{767C9AC6-F9EF-472D-81F8-A368F587FCCD}" destId="{C0CB480F-8F0A-4727-8686-E9F116D9D059}" srcOrd="0" destOrd="0" presId="urn:microsoft.com/office/officeart/2005/8/layout/hierarchy1"/>
    <dgm:cxn modelId="{310BDA7A-990F-4252-8746-8021D3B1DD86}" type="presParOf" srcId="{E96646C7-22EC-4D9D-A842-4123DCCDF62E}" destId="{E0BB88A0-06A1-4A3C-8CBB-9611577C218A}" srcOrd="0" destOrd="0" presId="urn:microsoft.com/office/officeart/2005/8/layout/hierarchy1"/>
    <dgm:cxn modelId="{04F1E116-440C-429D-B59D-39BF28BC3392}" type="presParOf" srcId="{E0BB88A0-06A1-4A3C-8CBB-9611577C218A}" destId="{375343D9-8389-465C-8F6D-42CE97E2DF86}" srcOrd="0" destOrd="0" presId="urn:microsoft.com/office/officeart/2005/8/layout/hierarchy1"/>
    <dgm:cxn modelId="{89A96E06-9591-49DD-9F3D-61930D1F2C25}" type="presParOf" srcId="{375343D9-8389-465C-8F6D-42CE97E2DF86}" destId="{B7C00FB9-777E-483D-A07F-FE8402A87F4F}" srcOrd="0" destOrd="0" presId="urn:microsoft.com/office/officeart/2005/8/layout/hierarchy1"/>
    <dgm:cxn modelId="{02E14361-AC01-4255-A64C-B0B6EFAE21D5}" type="presParOf" srcId="{375343D9-8389-465C-8F6D-42CE97E2DF86}" destId="{3C2DBF9D-8F9C-45B7-AFE9-D89BE76E1F33}" srcOrd="1" destOrd="0" presId="urn:microsoft.com/office/officeart/2005/8/layout/hierarchy1"/>
    <dgm:cxn modelId="{C5C68CD1-B13B-4528-B396-98C38E458B8A}" type="presParOf" srcId="{E0BB88A0-06A1-4A3C-8CBB-9611577C218A}" destId="{B27F2136-67F1-46EC-A71D-9CE49774C850}" srcOrd="1" destOrd="0" presId="urn:microsoft.com/office/officeart/2005/8/layout/hierarchy1"/>
    <dgm:cxn modelId="{51725A6C-5246-48A9-AF85-25079E774507}" type="presParOf" srcId="{B27F2136-67F1-46EC-A71D-9CE49774C850}" destId="{4186CF15-7B12-480A-AC52-A7A43058477D}" srcOrd="0" destOrd="0" presId="urn:microsoft.com/office/officeart/2005/8/layout/hierarchy1"/>
    <dgm:cxn modelId="{8FA5D8C0-BF26-4ABC-B257-E16D87A17C16}" type="presParOf" srcId="{B27F2136-67F1-46EC-A71D-9CE49774C850}" destId="{32D204CD-DAAD-4329-85A3-61ABA4453670}" srcOrd="1" destOrd="0" presId="urn:microsoft.com/office/officeart/2005/8/layout/hierarchy1"/>
    <dgm:cxn modelId="{9209596D-07C1-4C2E-A017-AE837573D975}" type="presParOf" srcId="{32D204CD-DAAD-4329-85A3-61ABA4453670}" destId="{F0C98D94-6B02-4EFC-89C1-B2AAC817F2B2}" srcOrd="0" destOrd="0" presId="urn:microsoft.com/office/officeart/2005/8/layout/hierarchy1"/>
    <dgm:cxn modelId="{85C850CE-7769-47E5-A88B-F905E08BC983}" type="presParOf" srcId="{F0C98D94-6B02-4EFC-89C1-B2AAC817F2B2}" destId="{93CA2FD6-9D10-404B-80C6-A8CCF0BCB758}" srcOrd="0" destOrd="0" presId="urn:microsoft.com/office/officeart/2005/8/layout/hierarchy1"/>
    <dgm:cxn modelId="{FBBFBEF5-BB45-4F3D-865B-3A191183FDA8}" type="presParOf" srcId="{F0C98D94-6B02-4EFC-89C1-B2AAC817F2B2}" destId="{C57FDA56-4432-4148-B540-2CE921B8CDEC}" srcOrd="1" destOrd="0" presId="urn:microsoft.com/office/officeart/2005/8/layout/hierarchy1"/>
    <dgm:cxn modelId="{F3D245C1-ADD1-4708-81BC-4A34B7C63F79}" type="presParOf" srcId="{32D204CD-DAAD-4329-85A3-61ABA4453670}" destId="{FE9A5EEA-B1A5-4336-9E0E-5A5BAD09736A}" srcOrd="1" destOrd="0" presId="urn:microsoft.com/office/officeart/2005/8/layout/hierarchy1"/>
    <dgm:cxn modelId="{D2FE84B5-58D2-46D5-9EB2-C79A01F0C6F6}" type="presParOf" srcId="{FE9A5EEA-B1A5-4336-9E0E-5A5BAD09736A}" destId="{722B2C85-2108-4063-A7E2-578C96F09E6E}" srcOrd="0" destOrd="0" presId="urn:microsoft.com/office/officeart/2005/8/layout/hierarchy1"/>
    <dgm:cxn modelId="{1FECF9A7-E2AD-4B56-A462-223EC2EEA502}" type="presParOf" srcId="{FE9A5EEA-B1A5-4336-9E0E-5A5BAD09736A}" destId="{D0D0CC42-AEC6-4BA3-83F9-1F7AEC1A5EFB}" srcOrd="1" destOrd="0" presId="urn:microsoft.com/office/officeart/2005/8/layout/hierarchy1"/>
    <dgm:cxn modelId="{97554C6A-D859-4594-8C75-558C5872019A}" type="presParOf" srcId="{D0D0CC42-AEC6-4BA3-83F9-1F7AEC1A5EFB}" destId="{8E994205-5164-4A99-A440-7FA20C8E8609}" srcOrd="0" destOrd="0" presId="urn:microsoft.com/office/officeart/2005/8/layout/hierarchy1"/>
    <dgm:cxn modelId="{2297FA8F-5AA6-4EAF-BCC8-34AD481C906A}" type="presParOf" srcId="{8E994205-5164-4A99-A440-7FA20C8E8609}" destId="{D2E54095-C794-464E-B7C8-DAACA417CBB8}" srcOrd="0" destOrd="0" presId="urn:microsoft.com/office/officeart/2005/8/layout/hierarchy1"/>
    <dgm:cxn modelId="{A90BEF66-31C4-4613-B95D-1759E896722A}" type="presParOf" srcId="{8E994205-5164-4A99-A440-7FA20C8E8609}" destId="{C0CB480F-8F0A-4727-8686-E9F116D9D059}" srcOrd="1" destOrd="0" presId="urn:microsoft.com/office/officeart/2005/8/layout/hierarchy1"/>
    <dgm:cxn modelId="{1A5775F5-E883-47A9-BAC5-027F51112218}" type="presParOf" srcId="{D0D0CC42-AEC6-4BA3-83F9-1F7AEC1A5EFB}" destId="{54579D1A-59E7-4DDC-B3D5-477DAEBAE917}" srcOrd="1" destOrd="0" presId="urn:microsoft.com/office/officeart/2005/8/layout/hierarchy1"/>
    <dgm:cxn modelId="{107A515A-9B9C-4641-890F-CA225FB7AB29}" type="presParOf" srcId="{FE9A5EEA-B1A5-4336-9E0E-5A5BAD09736A}" destId="{EE560F7B-78C4-4B1A-97AA-540C12843BC2}" srcOrd="2" destOrd="0" presId="urn:microsoft.com/office/officeart/2005/8/layout/hierarchy1"/>
    <dgm:cxn modelId="{6896F596-5335-40EE-B1E2-E17A3A32BDDA}" type="presParOf" srcId="{FE9A5EEA-B1A5-4336-9E0E-5A5BAD09736A}" destId="{6D74525D-A9C2-4EC3-8663-11A01FEFC049}" srcOrd="3" destOrd="0" presId="urn:microsoft.com/office/officeart/2005/8/layout/hierarchy1"/>
    <dgm:cxn modelId="{727BC2FB-410A-457D-BAC3-79C58AFF3DC2}" type="presParOf" srcId="{6D74525D-A9C2-4EC3-8663-11A01FEFC049}" destId="{92272F6B-E74C-42A6-AAED-83AD23506357}" srcOrd="0" destOrd="0" presId="urn:microsoft.com/office/officeart/2005/8/layout/hierarchy1"/>
    <dgm:cxn modelId="{9004F816-2920-4835-874E-E74BB1FB02FA}" type="presParOf" srcId="{92272F6B-E74C-42A6-AAED-83AD23506357}" destId="{B0ED1E8B-E2DE-46AB-A7AC-4F985E6E6662}" srcOrd="0" destOrd="0" presId="urn:microsoft.com/office/officeart/2005/8/layout/hierarchy1"/>
    <dgm:cxn modelId="{117FA0C2-5E48-4B61-894B-AF8C350EC62B}" type="presParOf" srcId="{92272F6B-E74C-42A6-AAED-83AD23506357}" destId="{96B2FBC8-5DA6-48C7-83B7-7F505D43B647}" srcOrd="1" destOrd="0" presId="urn:microsoft.com/office/officeart/2005/8/layout/hierarchy1"/>
    <dgm:cxn modelId="{F63A2994-67E8-4C0C-8BF5-769B4685B03A}" type="presParOf" srcId="{6D74525D-A9C2-4EC3-8663-11A01FEFC049}" destId="{47AC755C-F06E-41B8-92A2-A2CA5291183E}" srcOrd="1" destOrd="0" presId="urn:microsoft.com/office/officeart/2005/8/layout/hierarchy1"/>
    <dgm:cxn modelId="{CCBDDB25-BA4A-41BF-91DD-D96A3E317195}" type="presParOf" srcId="{B27F2136-67F1-46EC-A71D-9CE49774C850}" destId="{90A328CF-3B07-46FA-8614-0880442B879D}" srcOrd="2" destOrd="0" presId="urn:microsoft.com/office/officeart/2005/8/layout/hierarchy1"/>
    <dgm:cxn modelId="{902218B7-70A8-4FBA-BF4E-4191FAB41F88}" type="presParOf" srcId="{B27F2136-67F1-46EC-A71D-9CE49774C850}" destId="{164F6670-D5ED-4815-8563-1FB9173699FC}" srcOrd="3" destOrd="0" presId="urn:microsoft.com/office/officeart/2005/8/layout/hierarchy1"/>
    <dgm:cxn modelId="{5626E8C5-B8CF-4AAB-AA48-5018EDC82210}" type="presParOf" srcId="{164F6670-D5ED-4815-8563-1FB9173699FC}" destId="{3EBE1342-D0DB-4361-9EE6-473C11BBFA08}" srcOrd="0" destOrd="0" presId="urn:microsoft.com/office/officeart/2005/8/layout/hierarchy1"/>
    <dgm:cxn modelId="{7525F550-E5F7-42E4-9F6B-B6F6D9F7F9EE}" type="presParOf" srcId="{3EBE1342-D0DB-4361-9EE6-473C11BBFA08}" destId="{518A63F6-A44D-41D1-8D02-E059BD24C916}" srcOrd="0" destOrd="0" presId="urn:microsoft.com/office/officeart/2005/8/layout/hierarchy1"/>
    <dgm:cxn modelId="{28D802F4-B3CB-46F4-BDD8-CBC7092A2AB1}" type="presParOf" srcId="{3EBE1342-D0DB-4361-9EE6-473C11BBFA08}" destId="{E9EA7B2B-6884-4BDC-8F5B-A2E23807FD8C}" srcOrd="1" destOrd="0" presId="urn:microsoft.com/office/officeart/2005/8/layout/hierarchy1"/>
    <dgm:cxn modelId="{34CE2DDC-D5C8-406C-AA10-08C18B2AEE2C}" type="presParOf" srcId="{164F6670-D5ED-4815-8563-1FB9173699FC}" destId="{6B959B13-0EC5-4510-ACE4-7B8B99B7704C}" srcOrd="1" destOrd="0" presId="urn:microsoft.com/office/officeart/2005/8/layout/hierarchy1"/>
    <dgm:cxn modelId="{AE8CFBCB-441F-44FB-9CFD-E13530CAFF22}" type="presParOf" srcId="{6B959B13-0EC5-4510-ACE4-7B8B99B7704C}" destId="{982CD5F8-06E6-45EC-9E6A-F4874BCE720E}" srcOrd="0" destOrd="0" presId="urn:microsoft.com/office/officeart/2005/8/layout/hierarchy1"/>
    <dgm:cxn modelId="{02EBC305-1263-4FF0-B6F3-31C71FD2BAB6}" type="presParOf" srcId="{6B959B13-0EC5-4510-ACE4-7B8B99B7704C}" destId="{1D4BCBAA-3543-41F0-8E57-0D9C67E5B3AF}" srcOrd="1" destOrd="0" presId="urn:microsoft.com/office/officeart/2005/8/layout/hierarchy1"/>
    <dgm:cxn modelId="{AA1C0BC1-B35E-4E62-AA38-D72995B98C5B}" type="presParOf" srcId="{1D4BCBAA-3543-41F0-8E57-0D9C67E5B3AF}" destId="{14F4DD1A-B431-481B-B1E8-D0D2A321250C}" srcOrd="0" destOrd="0" presId="urn:microsoft.com/office/officeart/2005/8/layout/hierarchy1"/>
    <dgm:cxn modelId="{94FF7F71-286D-430F-A257-AEDFC407D4D9}" type="presParOf" srcId="{14F4DD1A-B431-481B-B1E8-D0D2A321250C}" destId="{A1E14991-D130-40CB-B29B-07FB8E86A745}" srcOrd="0" destOrd="0" presId="urn:microsoft.com/office/officeart/2005/8/layout/hierarchy1"/>
    <dgm:cxn modelId="{9B269B9B-4EAA-43C9-ABB1-1D89A0B938A2}" type="presParOf" srcId="{14F4DD1A-B431-481B-B1E8-D0D2A321250C}" destId="{13428AB0-8626-46D3-8B69-A48EB8795ED1}" srcOrd="1" destOrd="0" presId="urn:microsoft.com/office/officeart/2005/8/layout/hierarchy1"/>
    <dgm:cxn modelId="{60F5C4EA-FDC7-4FB6-98D9-9252ACC70532}" type="presParOf" srcId="{1D4BCBAA-3543-41F0-8E57-0D9C67E5B3AF}" destId="{5289C6E1-B192-483B-BA1C-0B8ECAF54573}" srcOrd="1" destOrd="0" presId="urn:microsoft.com/office/officeart/2005/8/layout/hierarchy1"/>
    <dgm:cxn modelId="{D715EC25-B889-44CA-B2C1-F2D82E0B231D}" type="presParOf" srcId="{6B959B13-0EC5-4510-ACE4-7B8B99B7704C}" destId="{4EFCAD09-44B1-4509-B780-E4BB66D7241B}" srcOrd="2" destOrd="0" presId="urn:microsoft.com/office/officeart/2005/8/layout/hierarchy1"/>
    <dgm:cxn modelId="{E7B18742-D30E-4090-BF09-F658E7E96D31}" type="presParOf" srcId="{6B959B13-0EC5-4510-ACE4-7B8B99B7704C}" destId="{361891CD-EC02-4A2A-A2CF-416946FFBB00}" srcOrd="3" destOrd="0" presId="urn:microsoft.com/office/officeart/2005/8/layout/hierarchy1"/>
    <dgm:cxn modelId="{26FB7436-ED5A-466E-B225-488021D2D898}" type="presParOf" srcId="{361891CD-EC02-4A2A-A2CF-416946FFBB00}" destId="{D4DEEDE8-D1F5-4C84-9A58-A4E925B02C8B}" srcOrd="0" destOrd="0" presId="urn:microsoft.com/office/officeart/2005/8/layout/hierarchy1"/>
    <dgm:cxn modelId="{5ACDB58A-3D7E-4618-9D7D-E7EC62BC034C}" type="presParOf" srcId="{D4DEEDE8-D1F5-4C84-9A58-A4E925B02C8B}" destId="{FA519879-9A87-4AC2-9CAB-9D0DC15F0BFC}" srcOrd="0" destOrd="0" presId="urn:microsoft.com/office/officeart/2005/8/layout/hierarchy1"/>
    <dgm:cxn modelId="{A0C17E18-F16B-431E-BDFC-3EE5E1AA1C06}" type="presParOf" srcId="{D4DEEDE8-D1F5-4C84-9A58-A4E925B02C8B}" destId="{FB893D55-5DEC-4027-8149-7209E44076BE}" srcOrd="1" destOrd="0" presId="urn:microsoft.com/office/officeart/2005/8/layout/hierarchy1"/>
    <dgm:cxn modelId="{F90BDA3A-1D9F-4F1E-8C10-EA13092CABC7}" type="presParOf" srcId="{361891CD-EC02-4A2A-A2CF-416946FFBB00}" destId="{8C58AD3B-6C45-49D3-AE2B-85CDC25BFED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37D8F-94F9-43A1-8733-7650BC892ECA}">
      <dsp:nvSpPr>
        <dsp:cNvPr id="0" name=""/>
        <dsp:cNvSpPr/>
      </dsp:nvSpPr>
      <dsp:spPr>
        <a:xfrm>
          <a:off x="493833" y="2575155"/>
          <a:ext cx="2106639" cy="700760"/>
        </a:xfrm>
        <a:prstGeom prst="roundRect">
          <a:avLst>
            <a:gd name="adj" fmla="val 10000"/>
          </a:avLst>
        </a:prstGeom>
        <a:gradFill rotWithShape="0">
          <a:gsLst>
            <a:gs pos="0">
              <a:schemeClr val="dk2">
                <a:hueOff val="0"/>
                <a:satOff val="0"/>
                <a:lumOff val="0"/>
                <a:alphaOff val="0"/>
                <a:tint val="60000"/>
                <a:satMod val="250000"/>
              </a:schemeClr>
            </a:gs>
            <a:gs pos="35000">
              <a:schemeClr val="dk2">
                <a:hueOff val="0"/>
                <a:satOff val="0"/>
                <a:lumOff val="0"/>
                <a:alphaOff val="0"/>
                <a:tint val="47000"/>
                <a:satMod val="275000"/>
              </a:schemeClr>
            </a:gs>
            <a:gs pos="100000">
              <a:schemeClr val="dk2">
                <a:hueOff val="0"/>
                <a:satOff val="0"/>
                <a:lumOff val="0"/>
                <a:alphaOff val="0"/>
                <a:tint val="25000"/>
                <a:satMod val="30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Arial Rounded MT Bold" panose="020F0704030504030204" pitchFamily="34" charset="0"/>
            </a:rPr>
            <a:t>C Character set </a:t>
          </a:r>
          <a:endParaRPr lang="en-US" sz="2400" kern="1200" dirty="0">
            <a:latin typeface="Arial Rounded MT Bold" panose="020F0704030504030204" pitchFamily="34" charset="0"/>
          </a:endParaRPr>
        </a:p>
      </dsp:txBody>
      <dsp:txXfrm>
        <a:off x="514358" y="2595680"/>
        <a:ext cx="2065589" cy="659710"/>
      </dsp:txXfrm>
    </dsp:sp>
    <dsp:sp modelId="{0984DAAC-2404-4DFD-B73D-F86956C0DD1E}">
      <dsp:nvSpPr>
        <dsp:cNvPr id="0" name=""/>
        <dsp:cNvSpPr/>
      </dsp:nvSpPr>
      <dsp:spPr>
        <a:xfrm rot="17188556">
          <a:off x="1892441" y="1966258"/>
          <a:ext cx="1976669" cy="23048"/>
        </a:xfrm>
        <a:custGeom>
          <a:avLst/>
          <a:gdLst/>
          <a:ahLst/>
          <a:cxnLst/>
          <a:rect l="0" t="0" r="0" b="0"/>
          <a:pathLst>
            <a:path>
              <a:moveTo>
                <a:pt x="0" y="11524"/>
              </a:moveTo>
              <a:lnTo>
                <a:pt x="1976669" y="11524"/>
              </a:lnTo>
            </a:path>
          </a:pathLst>
        </a:custGeom>
        <a:noFill/>
        <a:ln w="285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latin typeface="Arial Rounded MT Bold" panose="020F0704030504030204" pitchFamily="34" charset="0"/>
          </a:endParaRPr>
        </a:p>
      </dsp:txBody>
      <dsp:txXfrm>
        <a:off x="2831359" y="1928366"/>
        <a:ext cx="98833" cy="98833"/>
      </dsp:txXfrm>
    </dsp:sp>
    <dsp:sp modelId="{85D0AC2C-48B1-4685-8459-F1970147DAF9}">
      <dsp:nvSpPr>
        <dsp:cNvPr id="0" name=""/>
        <dsp:cNvSpPr/>
      </dsp:nvSpPr>
      <dsp:spPr>
        <a:xfrm>
          <a:off x="3161080" y="679650"/>
          <a:ext cx="1616905" cy="700760"/>
        </a:xfrm>
        <a:prstGeom prst="roundRect">
          <a:avLst>
            <a:gd name="adj" fmla="val 10000"/>
          </a:avLst>
        </a:prstGeom>
        <a:gradFill rotWithShape="0">
          <a:gsLst>
            <a:gs pos="0">
              <a:schemeClr val="dk2">
                <a:hueOff val="0"/>
                <a:satOff val="0"/>
                <a:lumOff val="0"/>
                <a:alphaOff val="0"/>
                <a:tint val="60000"/>
                <a:satMod val="250000"/>
              </a:schemeClr>
            </a:gs>
            <a:gs pos="35000">
              <a:schemeClr val="dk2">
                <a:hueOff val="0"/>
                <a:satOff val="0"/>
                <a:lumOff val="0"/>
                <a:alphaOff val="0"/>
                <a:tint val="47000"/>
                <a:satMod val="275000"/>
              </a:schemeClr>
            </a:gs>
            <a:gs pos="100000">
              <a:schemeClr val="dk2">
                <a:hueOff val="0"/>
                <a:satOff val="0"/>
                <a:lumOff val="0"/>
                <a:alphaOff val="0"/>
                <a:tint val="25000"/>
                <a:satMod val="30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Arial Rounded MT Bold" panose="020F0704030504030204" pitchFamily="34" charset="0"/>
            </a:rPr>
            <a:t>Alphabets </a:t>
          </a:r>
          <a:endParaRPr lang="en-US" sz="2400" kern="1200" dirty="0">
            <a:latin typeface="Arial Rounded MT Bold" panose="020F0704030504030204" pitchFamily="34" charset="0"/>
          </a:endParaRPr>
        </a:p>
      </dsp:txBody>
      <dsp:txXfrm>
        <a:off x="3181605" y="700175"/>
        <a:ext cx="1575855" cy="659710"/>
      </dsp:txXfrm>
    </dsp:sp>
    <dsp:sp modelId="{8E9C2B8D-D268-497C-A598-BE4B5D47CD60}">
      <dsp:nvSpPr>
        <dsp:cNvPr id="0" name=""/>
        <dsp:cNvSpPr/>
      </dsp:nvSpPr>
      <dsp:spPr>
        <a:xfrm>
          <a:off x="4777986" y="1018505"/>
          <a:ext cx="560608" cy="23048"/>
        </a:xfrm>
        <a:custGeom>
          <a:avLst/>
          <a:gdLst/>
          <a:ahLst/>
          <a:cxnLst/>
          <a:rect l="0" t="0" r="0" b="0"/>
          <a:pathLst>
            <a:path>
              <a:moveTo>
                <a:pt x="0" y="11524"/>
              </a:moveTo>
              <a:lnTo>
                <a:pt x="560608" y="11524"/>
              </a:lnTo>
            </a:path>
          </a:pathLst>
        </a:custGeom>
        <a:noFill/>
        <a:ln w="285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latin typeface="Arial Rounded MT Bold" panose="020F0704030504030204" pitchFamily="34" charset="0"/>
          </a:endParaRPr>
        </a:p>
      </dsp:txBody>
      <dsp:txXfrm>
        <a:off x="5044275" y="1016015"/>
        <a:ext cx="28030" cy="28030"/>
      </dsp:txXfrm>
    </dsp:sp>
    <dsp:sp modelId="{F4737C91-B7EA-4F67-893B-09152C0C4FB4}">
      <dsp:nvSpPr>
        <dsp:cNvPr id="0" name=""/>
        <dsp:cNvSpPr/>
      </dsp:nvSpPr>
      <dsp:spPr>
        <a:xfrm>
          <a:off x="5338594" y="2743"/>
          <a:ext cx="2123947" cy="2054572"/>
        </a:xfrm>
        <a:prstGeom prst="roundRect">
          <a:avLst>
            <a:gd name="adj" fmla="val 10000"/>
          </a:avLst>
        </a:prstGeom>
        <a:gradFill rotWithShape="0">
          <a:gsLst>
            <a:gs pos="0">
              <a:schemeClr val="dk2">
                <a:hueOff val="0"/>
                <a:satOff val="0"/>
                <a:lumOff val="0"/>
                <a:alphaOff val="0"/>
                <a:tint val="60000"/>
                <a:satMod val="250000"/>
              </a:schemeClr>
            </a:gs>
            <a:gs pos="35000">
              <a:schemeClr val="dk2">
                <a:hueOff val="0"/>
                <a:satOff val="0"/>
                <a:lumOff val="0"/>
                <a:alphaOff val="0"/>
                <a:tint val="47000"/>
                <a:satMod val="275000"/>
              </a:schemeClr>
            </a:gs>
            <a:gs pos="100000">
              <a:schemeClr val="dk2">
                <a:hueOff val="0"/>
                <a:satOff val="0"/>
                <a:lumOff val="0"/>
                <a:alphaOff val="0"/>
                <a:tint val="25000"/>
                <a:satMod val="30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Arial Rounded MT Bold" panose="020F0704030504030204" pitchFamily="34" charset="0"/>
            </a:rPr>
            <a:t>  A-Z (Uppercase letters)</a:t>
          </a:r>
        </a:p>
        <a:p>
          <a:pPr lvl="0" algn="ctr" defTabSz="1066800">
            <a:lnSpc>
              <a:spcPct val="90000"/>
            </a:lnSpc>
            <a:spcBef>
              <a:spcPct val="0"/>
            </a:spcBef>
            <a:spcAft>
              <a:spcPct val="35000"/>
            </a:spcAft>
          </a:pPr>
          <a:r>
            <a:rPr lang="en-US" sz="2400" kern="1200" dirty="0" smtClean="0">
              <a:latin typeface="Arial Rounded MT Bold" panose="020F0704030504030204" pitchFamily="34" charset="0"/>
            </a:rPr>
            <a:t>a-z (Lowercase letter)</a:t>
          </a:r>
          <a:endParaRPr lang="en-US" sz="2400" kern="1200" dirty="0">
            <a:latin typeface="Arial Rounded MT Bold" panose="020F0704030504030204" pitchFamily="34" charset="0"/>
          </a:endParaRPr>
        </a:p>
      </dsp:txBody>
      <dsp:txXfrm>
        <a:off x="5398770" y="62919"/>
        <a:ext cx="2003595" cy="1934220"/>
      </dsp:txXfrm>
    </dsp:sp>
    <dsp:sp modelId="{C1FBE41C-A4E1-4DAD-9031-FDA5C7A004F5}">
      <dsp:nvSpPr>
        <dsp:cNvPr id="0" name=""/>
        <dsp:cNvSpPr/>
      </dsp:nvSpPr>
      <dsp:spPr>
        <a:xfrm rot="19044734">
          <a:off x="2500053" y="2656368"/>
          <a:ext cx="761445" cy="23048"/>
        </a:xfrm>
        <a:custGeom>
          <a:avLst/>
          <a:gdLst/>
          <a:ahLst/>
          <a:cxnLst/>
          <a:rect l="0" t="0" r="0" b="0"/>
          <a:pathLst>
            <a:path>
              <a:moveTo>
                <a:pt x="0" y="11524"/>
              </a:moveTo>
              <a:lnTo>
                <a:pt x="761445" y="11524"/>
              </a:lnTo>
            </a:path>
          </a:pathLst>
        </a:custGeom>
        <a:noFill/>
        <a:ln w="285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latin typeface="Arial Rounded MT Bold" panose="020F0704030504030204" pitchFamily="34" charset="0"/>
          </a:endParaRPr>
        </a:p>
      </dsp:txBody>
      <dsp:txXfrm>
        <a:off x="2861740" y="2648857"/>
        <a:ext cx="38072" cy="38072"/>
      </dsp:txXfrm>
    </dsp:sp>
    <dsp:sp modelId="{0281ED90-9AF8-4141-A0B0-5B7919F982E3}">
      <dsp:nvSpPr>
        <dsp:cNvPr id="0" name=""/>
        <dsp:cNvSpPr/>
      </dsp:nvSpPr>
      <dsp:spPr>
        <a:xfrm>
          <a:off x="3161080" y="2059870"/>
          <a:ext cx="1401520" cy="700760"/>
        </a:xfrm>
        <a:prstGeom prst="roundRect">
          <a:avLst>
            <a:gd name="adj" fmla="val 10000"/>
          </a:avLst>
        </a:prstGeom>
        <a:gradFill rotWithShape="0">
          <a:gsLst>
            <a:gs pos="0">
              <a:schemeClr val="dk2">
                <a:hueOff val="0"/>
                <a:satOff val="0"/>
                <a:lumOff val="0"/>
                <a:alphaOff val="0"/>
                <a:tint val="60000"/>
                <a:satMod val="250000"/>
              </a:schemeClr>
            </a:gs>
            <a:gs pos="35000">
              <a:schemeClr val="dk2">
                <a:hueOff val="0"/>
                <a:satOff val="0"/>
                <a:lumOff val="0"/>
                <a:alphaOff val="0"/>
                <a:tint val="47000"/>
                <a:satMod val="275000"/>
              </a:schemeClr>
            </a:gs>
            <a:gs pos="100000">
              <a:schemeClr val="dk2">
                <a:hueOff val="0"/>
                <a:satOff val="0"/>
                <a:lumOff val="0"/>
                <a:alphaOff val="0"/>
                <a:tint val="25000"/>
                <a:satMod val="30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Arial Rounded MT Bold" panose="020F0704030504030204" pitchFamily="34" charset="0"/>
            </a:rPr>
            <a:t>Digits </a:t>
          </a:r>
          <a:endParaRPr lang="en-US" sz="2400" kern="1200" dirty="0">
            <a:latin typeface="Arial Rounded MT Bold" panose="020F0704030504030204" pitchFamily="34" charset="0"/>
          </a:endParaRPr>
        </a:p>
      </dsp:txBody>
      <dsp:txXfrm>
        <a:off x="3181605" y="2080395"/>
        <a:ext cx="1360470" cy="659710"/>
      </dsp:txXfrm>
    </dsp:sp>
    <dsp:sp modelId="{D5DA374C-8FAB-490B-B7C6-3CC2062F0DE0}">
      <dsp:nvSpPr>
        <dsp:cNvPr id="0" name=""/>
        <dsp:cNvSpPr/>
      </dsp:nvSpPr>
      <dsp:spPr>
        <a:xfrm>
          <a:off x="4562600" y="2398726"/>
          <a:ext cx="560608" cy="23048"/>
        </a:xfrm>
        <a:custGeom>
          <a:avLst/>
          <a:gdLst/>
          <a:ahLst/>
          <a:cxnLst/>
          <a:rect l="0" t="0" r="0" b="0"/>
          <a:pathLst>
            <a:path>
              <a:moveTo>
                <a:pt x="0" y="11524"/>
              </a:moveTo>
              <a:lnTo>
                <a:pt x="560608" y="11524"/>
              </a:lnTo>
            </a:path>
          </a:pathLst>
        </a:custGeom>
        <a:noFill/>
        <a:ln w="285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latin typeface="Arial Rounded MT Bold" panose="020F0704030504030204" pitchFamily="34" charset="0"/>
          </a:endParaRPr>
        </a:p>
      </dsp:txBody>
      <dsp:txXfrm>
        <a:off x="4828889" y="2396235"/>
        <a:ext cx="28030" cy="28030"/>
      </dsp:txXfrm>
    </dsp:sp>
    <dsp:sp modelId="{57737E6E-6B80-491F-B0A4-D358F3595B36}">
      <dsp:nvSpPr>
        <dsp:cNvPr id="0" name=""/>
        <dsp:cNvSpPr/>
      </dsp:nvSpPr>
      <dsp:spPr>
        <a:xfrm>
          <a:off x="5123209" y="2162430"/>
          <a:ext cx="1683702" cy="495640"/>
        </a:xfrm>
        <a:prstGeom prst="roundRect">
          <a:avLst>
            <a:gd name="adj" fmla="val 10000"/>
          </a:avLst>
        </a:prstGeom>
        <a:gradFill rotWithShape="0">
          <a:gsLst>
            <a:gs pos="0">
              <a:schemeClr val="dk2">
                <a:hueOff val="0"/>
                <a:satOff val="0"/>
                <a:lumOff val="0"/>
                <a:alphaOff val="0"/>
                <a:tint val="60000"/>
                <a:satMod val="250000"/>
              </a:schemeClr>
            </a:gs>
            <a:gs pos="35000">
              <a:schemeClr val="dk2">
                <a:hueOff val="0"/>
                <a:satOff val="0"/>
                <a:lumOff val="0"/>
                <a:alphaOff val="0"/>
                <a:tint val="47000"/>
                <a:satMod val="275000"/>
              </a:schemeClr>
            </a:gs>
            <a:gs pos="100000">
              <a:schemeClr val="dk2">
                <a:hueOff val="0"/>
                <a:satOff val="0"/>
                <a:lumOff val="0"/>
                <a:alphaOff val="0"/>
                <a:tint val="25000"/>
                <a:satMod val="30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Arial Rounded MT Bold" panose="020F0704030504030204" pitchFamily="34" charset="0"/>
            </a:rPr>
            <a:t>0-9</a:t>
          </a:r>
        </a:p>
      </dsp:txBody>
      <dsp:txXfrm>
        <a:off x="5137726" y="2176947"/>
        <a:ext cx="1654668" cy="466606"/>
      </dsp:txXfrm>
    </dsp:sp>
    <dsp:sp modelId="{BDA44D44-896E-4218-A775-D82E97CBF22B}">
      <dsp:nvSpPr>
        <dsp:cNvPr id="0" name=""/>
        <dsp:cNvSpPr/>
      </dsp:nvSpPr>
      <dsp:spPr>
        <a:xfrm rot="2467946">
          <a:off x="2508621" y="3158815"/>
          <a:ext cx="744310" cy="23048"/>
        </a:xfrm>
        <a:custGeom>
          <a:avLst/>
          <a:gdLst/>
          <a:ahLst/>
          <a:cxnLst/>
          <a:rect l="0" t="0" r="0" b="0"/>
          <a:pathLst>
            <a:path>
              <a:moveTo>
                <a:pt x="0" y="11524"/>
              </a:moveTo>
              <a:lnTo>
                <a:pt x="744310" y="11524"/>
              </a:lnTo>
            </a:path>
          </a:pathLst>
        </a:custGeom>
        <a:noFill/>
        <a:ln w="285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latin typeface="Arial Rounded MT Bold" panose="020F0704030504030204" pitchFamily="34" charset="0"/>
          </a:endParaRPr>
        </a:p>
      </dsp:txBody>
      <dsp:txXfrm>
        <a:off x="2862168" y="3151732"/>
        <a:ext cx="37215" cy="37215"/>
      </dsp:txXfrm>
    </dsp:sp>
    <dsp:sp modelId="{C6FC7992-D86C-49E3-97A3-1698AA54039C}">
      <dsp:nvSpPr>
        <dsp:cNvPr id="0" name=""/>
        <dsp:cNvSpPr/>
      </dsp:nvSpPr>
      <dsp:spPr>
        <a:xfrm>
          <a:off x="3161080" y="3064764"/>
          <a:ext cx="1401520" cy="700760"/>
        </a:xfrm>
        <a:prstGeom prst="roundRect">
          <a:avLst>
            <a:gd name="adj" fmla="val 10000"/>
          </a:avLst>
        </a:prstGeom>
        <a:gradFill rotWithShape="0">
          <a:gsLst>
            <a:gs pos="0">
              <a:schemeClr val="dk2">
                <a:hueOff val="0"/>
                <a:satOff val="0"/>
                <a:lumOff val="0"/>
                <a:alphaOff val="0"/>
                <a:tint val="60000"/>
                <a:satMod val="250000"/>
              </a:schemeClr>
            </a:gs>
            <a:gs pos="35000">
              <a:schemeClr val="dk2">
                <a:hueOff val="0"/>
                <a:satOff val="0"/>
                <a:lumOff val="0"/>
                <a:alphaOff val="0"/>
                <a:tint val="47000"/>
                <a:satMod val="275000"/>
              </a:schemeClr>
            </a:gs>
            <a:gs pos="100000">
              <a:schemeClr val="dk2">
                <a:hueOff val="0"/>
                <a:satOff val="0"/>
                <a:lumOff val="0"/>
                <a:alphaOff val="0"/>
                <a:tint val="25000"/>
                <a:satMod val="30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Arial Rounded MT Bold" panose="020F0704030504030204" pitchFamily="34" charset="0"/>
            </a:rPr>
            <a:t>Special Symbol</a:t>
          </a:r>
          <a:endParaRPr lang="en-US" sz="2400" kern="1200" dirty="0">
            <a:latin typeface="Arial Rounded MT Bold" panose="020F0704030504030204" pitchFamily="34" charset="0"/>
          </a:endParaRPr>
        </a:p>
      </dsp:txBody>
      <dsp:txXfrm>
        <a:off x="3181605" y="3085289"/>
        <a:ext cx="1360470" cy="659710"/>
      </dsp:txXfrm>
    </dsp:sp>
    <dsp:sp modelId="{62B061DE-E6C4-45EA-858D-0DE035BC942B}">
      <dsp:nvSpPr>
        <dsp:cNvPr id="0" name=""/>
        <dsp:cNvSpPr/>
      </dsp:nvSpPr>
      <dsp:spPr>
        <a:xfrm>
          <a:off x="4562600" y="3403619"/>
          <a:ext cx="560608" cy="23048"/>
        </a:xfrm>
        <a:custGeom>
          <a:avLst/>
          <a:gdLst/>
          <a:ahLst/>
          <a:cxnLst/>
          <a:rect l="0" t="0" r="0" b="0"/>
          <a:pathLst>
            <a:path>
              <a:moveTo>
                <a:pt x="0" y="11524"/>
              </a:moveTo>
              <a:lnTo>
                <a:pt x="560608" y="11524"/>
              </a:lnTo>
            </a:path>
          </a:pathLst>
        </a:custGeom>
        <a:noFill/>
        <a:ln w="285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latin typeface="Arial Rounded MT Bold" panose="020F0704030504030204" pitchFamily="34" charset="0"/>
          </a:endParaRPr>
        </a:p>
      </dsp:txBody>
      <dsp:txXfrm>
        <a:off x="4828889" y="3401129"/>
        <a:ext cx="28030" cy="28030"/>
      </dsp:txXfrm>
    </dsp:sp>
    <dsp:sp modelId="{55E47888-0266-4124-85C8-3B2D293EF983}">
      <dsp:nvSpPr>
        <dsp:cNvPr id="0" name=""/>
        <dsp:cNvSpPr/>
      </dsp:nvSpPr>
      <dsp:spPr>
        <a:xfrm>
          <a:off x="5123209" y="2763185"/>
          <a:ext cx="2174865" cy="1303918"/>
        </a:xfrm>
        <a:prstGeom prst="roundRect">
          <a:avLst>
            <a:gd name="adj" fmla="val 10000"/>
          </a:avLst>
        </a:prstGeom>
        <a:gradFill rotWithShape="0">
          <a:gsLst>
            <a:gs pos="0">
              <a:schemeClr val="dk2">
                <a:hueOff val="0"/>
                <a:satOff val="0"/>
                <a:lumOff val="0"/>
                <a:alphaOff val="0"/>
                <a:tint val="60000"/>
                <a:satMod val="250000"/>
              </a:schemeClr>
            </a:gs>
            <a:gs pos="35000">
              <a:schemeClr val="dk2">
                <a:hueOff val="0"/>
                <a:satOff val="0"/>
                <a:lumOff val="0"/>
                <a:alphaOff val="0"/>
                <a:tint val="47000"/>
                <a:satMod val="275000"/>
              </a:schemeClr>
            </a:gs>
            <a:gs pos="100000">
              <a:schemeClr val="dk2">
                <a:hueOff val="0"/>
                <a:satOff val="0"/>
                <a:lumOff val="0"/>
                <a:alphaOff val="0"/>
                <a:tint val="25000"/>
                <a:satMod val="30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Arial Rounded MT Bold" panose="020F0704030504030204" pitchFamily="34" charset="0"/>
            </a:rPr>
            <a:t>#, %, &amp;, !, ……. {}, [], $, &amp;&amp;, &lt;, &gt;, |+, -, /, *, = ,.  :  ;  ‘  “</a:t>
          </a:r>
          <a:endParaRPr lang="en-US" sz="2400" kern="1200" dirty="0">
            <a:latin typeface="Arial Rounded MT Bold" panose="020F0704030504030204" pitchFamily="34" charset="0"/>
          </a:endParaRPr>
        </a:p>
      </dsp:txBody>
      <dsp:txXfrm>
        <a:off x="5161399" y="2801375"/>
        <a:ext cx="2098485" cy="1227538"/>
      </dsp:txXfrm>
    </dsp:sp>
    <dsp:sp modelId="{96F9D8DF-F17B-4A62-A5AC-815EAA52E366}">
      <dsp:nvSpPr>
        <dsp:cNvPr id="0" name=""/>
        <dsp:cNvSpPr/>
      </dsp:nvSpPr>
      <dsp:spPr>
        <a:xfrm rot="4411444">
          <a:off x="1892441" y="3861763"/>
          <a:ext cx="1976669" cy="23048"/>
        </a:xfrm>
        <a:custGeom>
          <a:avLst/>
          <a:gdLst/>
          <a:ahLst/>
          <a:cxnLst/>
          <a:rect l="0" t="0" r="0" b="0"/>
          <a:pathLst>
            <a:path>
              <a:moveTo>
                <a:pt x="0" y="11524"/>
              </a:moveTo>
              <a:lnTo>
                <a:pt x="1976669" y="11524"/>
              </a:lnTo>
            </a:path>
          </a:pathLst>
        </a:custGeom>
        <a:noFill/>
        <a:ln w="285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latin typeface="Arial Rounded MT Bold" panose="020F0704030504030204" pitchFamily="34" charset="0"/>
          </a:endParaRPr>
        </a:p>
      </dsp:txBody>
      <dsp:txXfrm>
        <a:off x="2831359" y="3823871"/>
        <a:ext cx="98833" cy="98833"/>
      </dsp:txXfrm>
    </dsp:sp>
    <dsp:sp modelId="{B8890EAC-200C-4061-A3D7-374742012C4C}">
      <dsp:nvSpPr>
        <dsp:cNvPr id="0" name=""/>
        <dsp:cNvSpPr/>
      </dsp:nvSpPr>
      <dsp:spPr>
        <a:xfrm>
          <a:off x="3161080" y="4470660"/>
          <a:ext cx="1401520" cy="700760"/>
        </a:xfrm>
        <a:prstGeom prst="roundRect">
          <a:avLst>
            <a:gd name="adj" fmla="val 10000"/>
          </a:avLst>
        </a:prstGeom>
        <a:gradFill rotWithShape="0">
          <a:gsLst>
            <a:gs pos="0">
              <a:schemeClr val="dk2">
                <a:hueOff val="0"/>
                <a:satOff val="0"/>
                <a:lumOff val="0"/>
                <a:alphaOff val="0"/>
                <a:tint val="60000"/>
                <a:satMod val="250000"/>
              </a:schemeClr>
            </a:gs>
            <a:gs pos="35000">
              <a:schemeClr val="dk2">
                <a:hueOff val="0"/>
                <a:satOff val="0"/>
                <a:lumOff val="0"/>
                <a:alphaOff val="0"/>
                <a:tint val="47000"/>
                <a:satMod val="275000"/>
              </a:schemeClr>
            </a:gs>
            <a:gs pos="100000">
              <a:schemeClr val="dk2">
                <a:hueOff val="0"/>
                <a:satOff val="0"/>
                <a:lumOff val="0"/>
                <a:alphaOff val="0"/>
                <a:tint val="25000"/>
                <a:satMod val="30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Arial Rounded MT Bold" panose="020F0704030504030204" pitchFamily="34" charset="0"/>
            </a:rPr>
            <a:t>White Space</a:t>
          </a:r>
          <a:endParaRPr lang="en-US" sz="2400" kern="1200" dirty="0">
            <a:latin typeface="Arial Rounded MT Bold" panose="020F0704030504030204" pitchFamily="34" charset="0"/>
          </a:endParaRPr>
        </a:p>
      </dsp:txBody>
      <dsp:txXfrm>
        <a:off x="3181605" y="4491185"/>
        <a:ext cx="1360470" cy="659710"/>
      </dsp:txXfrm>
    </dsp:sp>
    <dsp:sp modelId="{A5B07310-E61D-43B0-A79D-B340B974110A}">
      <dsp:nvSpPr>
        <dsp:cNvPr id="0" name=""/>
        <dsp:cNvSpPr/>
      </dsp:nvSpPr>
      <dsp:spPr>
        <a:xfrm>
          <a:off x="4562600" y="4809516"/>
          <a:ext cx="560608" cy="23048"/>
        </a:xfrm>
        <a:custGeom>
          <a:avLst/>
          <a:gdLst/>
          <a:ahLst/>
          <a:cxnLst/>
          <a:rect l="0" t="0" r="0" b="0"/>
          <a:pathLst>
            <a:path>
              <a:moveTo>
                <a:pt x="0" y="11524"/>
              </a:moveTo>
              <a:lnTo>
                <a:pt x="560608" y="11524"/>
              </a:lnTo>
            </a:path>
          </a:pathLst>
        </a:custGeom>
        <a:noFill/>
        <a:ln w="28575"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066800">
            <a:lnSpc>
              <a:spcPct val="90000"/>
            </a:lnSpc>
            <a:spcBef>
              <a:spcPct val="0"/>
            </a:spcBef>
            <a:spcAft>
              <a:spcPct val="35000"/>
            </a:spcAft>
          </a:pPr>
          <a:endParaRPr lang="en-US" sz="2400" kern="1200">
            <a:latin typeface="Arial Rounded MT Bold" panose="020F0704030504030204" pitchFamily="34" charset="0"/>
          </a:endParaRPr>
        </a:p>
      </dsp:txBody>
      <dsp:txXfrm>
        <a:off x="4828889" y="4807025"/>
        <a:ext cx="28030" cy="28030"/>
      </dsp:txXfrm>
    </dsp:sp>
    <dsp:sp modelId="{F6126CA7-F3DA-4B8C-A2A3-F445CDB8B360}">
      <dsp:nvSpPr>
        <dsp:cNvPr id="0" name=""/>
        <dsp:cNvSpPr/>
      </dsp:nvSpPr>
      <dsp:spPr>
        <a:xfrm>
          <a:off x="5123209" y="4172217"/>
          <a:ext cx="2103878" cy="1297646"/>
        </a:xfrm>
        <a:prstGeom prst="roundRect">
          <a:avLst>
            <a:gd name="adj" fmla="val 10000"/>
          </a:avLst>
        </a:prstGeom>
        <a:gradFill rotWithShape="0">
          <a:gsLst>
            <a:gs pos="0">
              <a:schemeClr val="dk2">
                <a:hueOff val="0"/>
                <a:satOff val="0"/>
                <a:lumOff val="0"/>
                <a:alphaOff val="0"/>
                <a:tint val="60000"/>
                <a:satMod val="250000"/>
              </a:schemeClr>
            </a:gs>
            <a:gs pos="35000">
              <a:schemeClr val="dk2">
                <a:hueOff val="0"/>
                <a:satOff val="0"/>
                <a:lumOff val="0"/>
                <a:alphaOff val="0"/>
                <a:tint val="47000"/>
                <a:satMod val="275000"/>
              </a:schemeClr>
            </a:gs>
            <a:gs pos="100000">
              <a:schemeClr val="dk2">
                <a:hueOff val="0"/>
                <a:satOff val="0"/>
                <a:lumOff val="0"/>
                <a:alphaOff val="0"/>
                <a:tint val="25000"/>
                <a:satMod val="30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latin typeface="Arial Rounded MT Bold" panose="020F0704030504030204" pitchFamily="34" charset="0"/>
            </a:rPr>
            <a:t>blank space, new line, tab, backspace etc.</a:t>
          </a:r>
          <a:endParaRPr lang="en-US" sz="2400" kern="1200" dirty="0">
            <a:latin typeface="Arial Rounded MT Bold" panose="020F0704030504030204" pitchFamily="34" charset="0"/>
          </a:endParaRPr>
        </a:p>
      </dsp:txBody>
      <dsp:txXfrm>
        <a:off x="5161216" y="4210224"/>
        <a:ext cx="2027864" cy="12216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5556A6E-392E-4FFA-AEFA-E2A82EC74237}"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DA3B701-D89D-4DEC-89C2-D8D569E307E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556A6E-392E-4FFA-AEFA-E2A82EC74237}"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B701-D89D-4DEC-89C2-D8D569E307E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556A6E-392E-4FFA-AEFA-E2A82EC74237}"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B701-D89D-4DEC-89C2-D8D569E307E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556A6E-392E-4FFA-AEFA-E2A82EC74237}"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B701-D89D-4DEC-89C2-D8D569E307E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5556A6E-392E-4FFA-AEFA-E2A82EC74237}" type="datetimeFigureOut">
              <a:rPr lang="en-US" smtClean="0"/>
              <a:t>11/17/2019</a:t>
            </a:fld>
            <a:endParaRPr lang="en-US"/>
          </a:p>
        </p:txBody>
      </p:sp>
      <p:sp>
        <p:nvSpPr>
          <p:cNvPr id="8" name="Slide Number Placeholder 7"/>
          <p:cNvSpPr>
            <a:spLocks noGrp="1"/>
          </p:cNvSpPr>
          <p:nvPr>
            <p:ph type="sldNum" sz="quarter" idx="11"/>
          </p:nvPr>
        </p:nvSpPr>
        <p:spPr/>
        <p:txBody>
          <a:bodyPr/>
          <a:lstStyle/>
          <a:p>
            <a:fld id="{8DA3B701-D89D-4DEC-89C2-D8D569E307E2}"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556A6E-392E-4FFA-AEFA-E2A82EC74237}" type="datetimeFigureOut">
              <a:rPr lang="en-US" smtClean="0"/>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3B701-D89D-4DEC-89C2-D8D569E307E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556A6E-392E-4FFA-AEFA-E2A82EC74237}" type="datetimeFigureOut">
              <a:rPr lang="en-US" smtClean="0"/>
              <a:t>11/17/2019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A3B701-D89D-4DEC-89C2-D8D569E307E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556A6E-392E-4FFA-AEFA-E2A82EC74237}" type="datetimeFigureOut">
              <a:rPr lang="en-US" smtClean="0"/>
              <a:t>11/17/2019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A3B701-D89D-4DEC-89C2-D8D569E307E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556A6E-392E-4FFA-AEFA-E2A82EC74237}" type="datetimeFigureOut">
              <a:rPr lang="en-US" smtClean="0"/>
              <a:t>11/17/2019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A3B701-D89D-4DEC-89C2-D8D569E307E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556A6E-392E-4FFA-AEFA-E2A82EC74237}" type="datetimeFigureOut">
              <a:rPr lang="en-US" smtClean="0"/>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3B701-D89D-4DEC-89C2-D8D569E307E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556A6E-392E-4FFA-AEFA-E2A82EC74237}" type="datetimeFigureOut">
              <a:rPr lang="en-US" smtClean="0"/>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8DA3B701-D89D-4DEC-89C2-D8D569E307E2}"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75556A6E-392E-4FFA-AEFA-E2A82EC74237}" type="datetimeFigureOut">
              <a:rPr lang="en-US" smtClean="0"/>
              <a:t>11/17/2019</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8DA3B701-D89D-4DEC-89C2-D8D569E307E2}"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8748464" cy="1715740"/>
          </a:xfrm>
          <a:noFill/>
          <a:ln>
            <a:noFill/>
          </a:ln>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cap="none" spc="0" dirty="0" smtClean="0">
                <a:ln w="11430"/>
                <a:solidFill>
                  <a:schemeClr val="tx2"/>
                </a:solidFill>
                <a:effectLst>
                  <a:outerShdw blurRad="50800" dist="39000" dir="5460000" algn="tl">
                    <a:srgbClr val="000000">
                      <a:alpha val="38000"/>
                    </a:srgbClr>
                  </a:outerShdw>
                  <a:reflection blurRad="6350" stA="55000" endA="300" endPos="45500" dir="5400000" sy="-100000" algn="bl" rotWithShape="0"/>
                </a:effectLst>
              </a:rPr>
              <a:t>GOVERNMENT ENGINEERING COLLEGE BILASPUR </a:t>
            </a:r>
            <a:endParaRPr lang="en-US" sz="4000" b="1" cap="none" spc="0" dirty="0">
              <a:ln w="11430"/>
              <a:solidFill>
                <a:schemeClr val="tx2"/>
              </a:solidFill>
              <a:effectLst>
                <a:outerShdw blurRad="50800" dist="39000" dir="5460000" algn="tl">
                  <a:srgbClr val="000000">
                    <a:alpha val="38000"/>
                  </a:srgbClr>
                </a:outerShdw>
                <a:reflection blurRad="6350" stA="55000" endA="300" endPos="45500" dir="5400000" sy="-100000" algn="bl" rotWithShape="0"/>
              </a:effectLst>
            </a:endParaRPr>
          </a:p>
        </p:txBody>
      </p:sp>
      <p:sp>
        <p:nvSpPr>
          <p:cNvPr id="3" name="Subtitle 2"/>
          <p:cNvSpPr>
            <a:spLocks noGrp="1"/>
          </p:cNvSpPr>
          <p:nvPr>
            <p:ph type="subTitle" idx="1"/>
          </p:nvPr>
        </p:nvSpPr>
        <p:spPr>
          <a:xfrm>
            <a:off x="1403648" y="4509120"/>
            <a:ext cx="6400800" cy="1752600"/>
          </a:xfrm>
        </p:spPr>
        <p:txBody>
          <a:bodyPr>
            <a:normAutofit fontScale="70000" lnSpcReduction="20000"/>
          </a:bodyPr>
          <a:lstStyle/>
          <a:p>
            <a:pPr algn="just"/>
            <a:r>
              <a:rPr lang="en-US" sz="2900" b="1" dirty="0" smtClean="0">
                <a:solidFill>
                  <a:srgbClr val="FF0000"/>
                </a:solidFill>
              </a:rPr>
              <a:t>TOPIC:</a:t>
            </a:r>
            <a:r>
              <a:rPr lang="en-US" sz="2600" b="1" dirty="0" smtClean="0">
                <a:solidFill>
                  <a:srgbClr val="FF0000"/>
                </a:solidFill>
              </a:rPr>
              <a:t> </a:t>
            </a:r>
            <a:r>
              <a:rPr lang="en-US" dirty="0" smtClean="0">
                <a:solidFill>
                  <a:schemeClr val="tx1"/>
                </a:solidFill>
              </a:rPr>
              <a:t>C programming language</a:t>
            </a:r>
          </a:p>
          <a:p>
            <a:pPr algn="just"/>
            <a:r>
              <a:rPr lang="en-US" sz="2600" b="1" dirty="0" smtClean="0">
                <a:solidFill>
                  <a:srgbClr val="FF0000"/>
                </a:solidFill>
              </a:rPr>
              <a:t>PRESENTED BY: </a:t>
            </a:r>
            <a:r>
              <a:rPr lang="en-US" dirty="0" err="1" smtClean="0">
                <a:solidFill>
                  <a:schemeClr val="tx1"/>
                </a:solidFill>
              </a:rPr>
              <a:t>Astha</a:t>
            </a:r>
            <a:r>
              <a:rPr lang="en-US" dirty="0" smtClean="0">
                <a:solidFill>
                  <a:schemeClr val="tx1"/>
                </a:solidFill>
              </a:rPr>
              <a:t> </a:t>
            </a:r>
            <a:r>
              <a:rPr lang="en-US" dirty="0" err="1" smtClean="0">
                <a:solidFill>
                  <a:schemeClr val="tx1"/>
                </a:solidFill>
              </a:rPr>
              <a:t>Sahu</a:t>
            </a:r>
            <a:r>
              <a:rPr lang="en-US" dirty="0" smtClean="0">
                <a:solidFill>
                  <a:schemeClr val="tx1"/>
                </a:solidFill>
              </a:rPr>
              <a:t>, </a:t>
            </a:r>
            <a:r>
              <a:rPr lang="en-US" dirty="0" err="1" smtClean="0">
                <a:solidFill>
                  <a:schemeClr val="tx1"/>
                </a:solidFill>
              </a:rPr>
              <a:t>Anamika</a:t>
            </a:r>
            <a:r>
              <a:rPr lang="en-US" dirty="0" smtClean="0">
                <a:solidFill>
                  <a:schemeClr val="tx1"/>
                </a:solidFill>
              </a:rPr>
              <a:t> </a:t>
            </a:r>
            <a:r>
              <a:rPr lang="en-US" dirty="0" err="1" smtClean="0">
                <a:solidFill>
                  <a:schemeClr val="tx1"/>
                </a:solidFill>
              </a:rPr>
              <a:t>Ahirwar</a:t>
            </a:r>
            <a:r>
              <a:rPr lang="en-US" dirty="0" smtClean="0">
                <a:solidFill>
                  <a:schemeClr val="tx1"/>
                </a:solidFill>
              </a:rPr>
              <a:t>,</a:t>
            </a:r>
            <a:r>
              <a:rPr lang="en-US" dirty="0">
                <a:solidFill>
                  <a:schemeClr val="tx1"/>
                </a:solidFill>
              </a:rPr>
              <a:t> </a:t>
            </a:r>
            <a:r>
              <a:rPr lang="en-US" dirty="0" err="1">
                <a:solidFill>
                  <a:schemeClr val="tx1"/>
                </a:solidFill>
              </a:rPr>
              <a:t>Bhupendra</a:t>
            </a:r>
            <a:r>
              <a:rPr lang="en-US" dirty="0">
                <a:solidFill>
                  <a:schemeClr val="tx1"/>
                </a:solidFill>
              </a:rPr>
              <a:t>,</a:t>
            </a:r>
            <a:r>
              <a:rPr lang="en-US" dirty="0" smtClean="0">
                <a:solidFill>
                  <a:schemeClr val="tx1"/>
                </a:solidFill>
              </a:rPr>
              <a:t> Bhumi </a:t>
            </a:r>
            <a:r>
              <a:rPr lang="en-US" dirty="0" err="1" smtClean="0">
                <a:solidFill>
                  <a:schemeClr val="tx1"/>
                </a:solidFill>
              </a:rPr>
              <a:t>Netam</a:t>
            </a:r>
            <a:r>
              <a:rPr lang="en-US" dirty="0" smtClean="0">
                <a:solidFill>
                  <a:schemeClr val="tx1"/>
                </a:solidFill>
              </a:rPr>
              <a:t>, </a:t>
            </a:r>
            <a:r>
              <a:rPr lang="en-US" dirty="0" err="1" smtClean="0">
                <a:solidFill>
                  <a:schemeClr val="tx1"/>
                </a:solidFill>
              </a:rPr>
              <a:t>Bhuneshwari</a:t>
            </a:r>
            <a:r>
              <a:rPr lang="en-US" dirty="0" smtClean="0">
                <a:solidFill>
                  <a:schemeClr val="tx1"/>
                </a:solidFill>
              </a:rPr>
              <a:t>, Bobby</a:t>
            </a:r>
          </a:p>
          <a:p>
            <a:pPr algn="just"/>
            <a:r>
              <a:rPr lang="en-US" sz="2600" b="1" dirty="0" smtClean="0">
                <a:solidFill>
                  <a:srgbClr val="FF0000"/>
                </a:solidFill>
              </a:rPr>
              <a:t>ROLL NO.:</a:t>
            </a:r>
            <a:r>
              <a:rPr lang="en-US" sz="1600" dirty="0" smtClean="0"/>
              <a:t> </a:t>
            </a:r>
            <a:r>
              <a:rPr lang="en-US" dirty="0" smtClean="0">
                <a:solidFill>
                  <a:schemeClr val="tx1"/>
                </a:solidFill>
              </a:rPr>
              <a:t>220, 219, 221, 222, 223, 224</a:t>
            </a:r>
          </a:p>
          <a:p>
            <a:pPr algn="just"/>
            <a:r>
              <a:rPr lang="en-US" sz="2900" b="1" dirty="0" smtClean="0">
                <a:solidFill>
                  <a:srgbClr val="FF0000"/>
                </a:solidFill>
              </a:rPr>
              <a:t>SUB: </a:t>
            </a:r>
            <a:r>
              <a:rPr lang="en-US" dirty="0" err="1" smtClean="0">
                <a:solidFill>
                  <a:schemeClr val="tx1"/>
                </a:solidFill>
              </a:rPr>
              <a:t>Pmps</a:t>
            </a:r>
            <a:r>
              <a:rPr lang="en-US" dirty="0" smtClean="0">
                <a:solidFill>
                  <a:schemeClr val="tx1"/>
                </a:solidFill>
              </a:rPr>
              <a:t> (Programming for problem solving)</a:t>
            </a:r>
          </a:p>
          <a:p>
            <a:pPr algn="just"/>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5606" t="12676" r="25454" b="7555"/>
          <a:stretch/>
        </p:blipFill>
        <p:spPr>
          <a:xfrm>
            <a:off x="2915816" y="1628800"/>
            <a:ext cx="2878654" cy="2638024"/>
          </a:xfrm>
          <a:prstGeom prst="rect">
            <a:avLst/>
          </a:prstGeom>
        </p:spPr>
      </p:pic>
      <p:sp>
        <p:nvSpPr>
          <p:cNvPr id="5" name="TextBox 4"/>
          <p:cNvSpPr txBox="1"/>
          <p:nvPr/>
        </p:nvSpPr>
        <p:spPr>
          <a:xfrm>
            <a:off x="611560" y="1772816"/>
            <a:ext cx="2736304"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833136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87424"/>
            <a:ext cx="7643192" cy="1371600"/>
          </a:xfrm>
        </p:spPr>
        <p:txBody>
          <a:bodyPr/>
          <a:lstStyle/>
          <a:p>
            <a:r>
              <a:rPr lang="en-US" u="sng" dirty="0" smtClean="0"/>
              <a:t>Declaring Variables</a:t>
            </a:r>
            <a:endParaRPr lang="en-US" u="sng" dirty="0"/>
          </a:p>
        </p:txBody>
      </p:sp>
      <p:sp>
        <p:nvSpPr>
          <p:cNvPr id="3" name="Content Placeholder 2"/>
          <p:cNvSpPr>
            <a:spLocks noGrp="1"/>
          </p:cNvSpPr>
          <p:nvPr>
            <p:ph idx="1"/>
          </p:nvPr>
        </p:nvSpPr>
        <p:spPr>
          <a:xfrm>
            <a:off x="467544" y="1146983"/>
            <a:ext cx="10297144" cy="5688632"/>
          </a:xfrm>
        </p:spPr>
        <p:txBody>
          <a:bodyPr>
            <a:noAutofit/>
          </a:bodyPr>
          <a:lstStyle/>
          <a:p>
            <a:pPr marL="342900" indent="-342900">
              <a:buClr>
                <a:srgbClr val="FF0000"/>
              </a:buClr>
              <a:buFont typeface="Wingdings" panose="05000000000000000000" pitchFamily="2" charset="2"/>
              <a:buChar char="Ø"/>
            </a:pPr>
            <a:r>
              <a:rPr lang="en-US" dirty="0" smtClean="0"/>
              <a:t> Before using a variable, you </a:t>
            </a:r>
            <a:r>
              <a:rPr lang="en-US" dirty="0" smtClean="0">
                <a:latin typeface="+mj-lt"/>
              </a:rPr>
              <a:t>must declare </a:t>
            </a:r>
            <a:r>
              <a:rPr lang="en-US" dirty="0" smtClean="0"/>
              <a:t>it to the compiler.</a:t>
            </a:r>
          </a:p>
          <a:p>
            <a:pPr marL="342900" indent="-342900">
              <a:buClr>
                <a:srgbClr val="FF0000"/>
              </a:buClr>
              <a:buFont typeface="Wingdings" panose="05000000000000000000" pitchFamily="2" charset="2"/>
              <a:buChar char="Ø"/>
            </a:pPr>
            <a:r>
              <a:rPr lang="en-US" sz="1800" dirty="0" smtClean="0"/>
              <a:t>Declaration does two things;</a:t>
            </a:r>
          </a:p>
          <a:p>
            <a:pPr marL="457200" indent="-457200">
              <a:buFont typeface="+mj-lt"/>
              <a:buAutoNum type="arabicPeriod"/>
            </a:pPr>
            <a:r>
              <a:rPr lang="en-US" dirty="0"/>
              <a:t> </a:t>
            </a:r>
            <a:r>
              <a:rPr lang="en-US" dirty="0" smtClean="0"/>
              <a:t>It tells the compiler what the </a:t>
            </a:r>
            <a:r>
              <a:rPr lang="en-US" dirty="0" smtClean="0">
                <a:latin typeface="+mj-lt"/>
              </a:rPr>
              <a:t>variable name </a:t>
            </a:r>
            <a:r>
              <a:rPr lang="en-US" dirty="0" smtClean="0"/>
              <a:t>is.</a:t>
            </a:r>
          </a:p>
          <a:p>
            <a:pPr marL="457200" indent="-457200">
              <a:buFont typeface="+mj-lt"/>
              <a:buAutoNum type="arabicPeriod"/>
            </a:pPr>
            <a:r>
              <a:rPr lang="en-US" dirty="0"/>
              <a:t> </a:t>
            </a:r>
            <a:r>
              <a:rPr lang="en-US" dirty="0" smtClean="0"/>
              <a:t>It specifies what </a:t>
            </a:r>
            <a:r>
              <a:rPr lang="en-US" dirty="0" smtClean="0">
                <a:latin typeface="+mj-lt"/>
              </a:rPr>
              <a:t>type of data </a:t>
            </a:r>
            <a:r>
              <a:rPr lang="en-US" dirty="0" smtClean="0"/>
              <a:t>the variable will hold</a:t>
            </a:r>
          </a:p>
          <a:p>
            <a:pPr marL="342900" indent="-342900">
              <a:buClr>
                <a:srgbClr val="FF0000"/>
              </a:buClr>
              <a:buFont typeface="Wingdings" panose="05000000000000000000" pitchFamily="2" charset="2"/>
              <a:buChar char="Ø"/>
            </a:pPr>
            <a:r>
              <a:rPr lang="en-US" dirty="0" smtClean="0"/>
              <a:t>Examples of variable declarations:</a:t>
            </a:r>
          </a:p>
          <a:p>
            <a:pPr marL="0" indent="0" algn="just">
              <a:buNone/>
            </a:pPr>
            <a:r>
              <a:rPr lang="en-US" sz="2400" dirty="0">
                <a:latin typeface="+mj-lt"/>
              </a:rPr>
              <a:t> </a:t>
            </a:r>
            <a:r>
              <a:rPr lang="en-US" sz="2400" dirty="0" smtClean="0">
                <a:latin typeface="+mj-lt"/>
              </a:rPr>
              <a:t>                   </a:t>
            </a:r>
            <a:r>
              <a:rPr lang="en-US" sz="2400" dirty="0" err="1" smtClean="0">
                <a:latin typeface="+mj-lt"/>
              </a:rPr>
              <a:t>int</a:t>
            </a:r>
            <a:r>
              <a:rPr lang="en-US" sz="2400" dirty="0" smtClean="0">
                <a:latin typeface="+mj-lt"/>
              </a:rPr>
              <a:t> </a:t>
            </a:r>
            <a:r>
              <a:rPr lang="en-US" sz="2400" dirty="0" smtClean="0"/>
              <a:t>length ;                </a:t>
            </a:r>
            <a:r>
              <a:rPr lang="en-US" dirty="0" smtClean="0"/>
              <a:t>(integer type)</a:t>
            </a:r>
          </a:p>
          <a:p>
            <a:pPr marL="0" indent="0">
              <a:buNone/>
            </a:pPr>
            <a:r>
              <a:rPr lang="en-US" sz="2400" dirty="0"/>
              <a:t> </a:t>
            </a:r>
            <a:r>
              <a:rPr lang="en-US" sz="2400" dirty="0" smtClean="0"/>
              <a:t>                   </a:t>
            </a:r>
            <a:r>
              <a:rPr lang="en-US" sz="2400" dirty="0" smtClean="0">
                <a:latin typeface="+mj-lt"/>
              </a:rPr>
              <a:t>float</a:t>
            </a:r>
            <a:r>
              <a:rPr lang="en-US" sz="2400" dirty="0" smtClean="0"/>
              <a:t> area ;                </a:t>
            </a:r>
            <a:r>
              <a:rPr lang="en-US" dirty="0" smtClean="0"/>
              <a:t>(decimal type)</a:t>
            </a:r>
          </a:p>
          <a:p>
            <a:pPr marL="0" indent="0">
              <a:buNone/>
            </a:pPr>
            <a:r>
              <a:rPr lang="en-US" dirty="0">
                <a:latin typeface="+mj-lt"/>
              </a:rPr>
              <a:t> </a:t>
            </a:r>
            <a:r>
              <a:rPr lang="en-US" dirty="0" smtClean="0">
                <a:latin typeface="+mj-lt"/>
              </a:rPr>
              <a:t>                   </a:t>
            </a:r>
            <a:r>
              <a:rPr lang="en-US" sz="2400" dirty="0" smtClean="0">
                <a:latin typeface="+mj-lt"/>
              </a:rPr>
              <a:t>double </a:t>
            </a:r>
            <a:r>
              <a:rPr lang="en-US" sz="2400" dirty="0" smtClean="0"/>
              <a:t>ratio;            </a:t>
            </a:r>
            <a:r>
              <a:rPr lang="en-US" dirty="0" smtClean="0"/>
              <a:t>(real type)</a:t>
            </a:r>
          </a:p>
          <a:p>
            <a:pPr marL="342900" indent="-342900">
              <a:buClr>
                <a:srgbClr val="FF0000"/>
              </a:buClr>
              <a:buFont typeface="Wingdings" panose="05000000000000000000" pitchFamily="2" charset="2"/>
              <a:buChar char="Ø"/>
            </a:pPr>
            <a:r>
              <a:rPr lang="en-US" dirty="0" smtClean="0"/>
              <a:t>Variables are </a:t>
            </a:r>
            <a:r>
              <a:rPr lang="en-US" dirty="0" smtClean="0">
                <a:latin typeface="+mj-lt"/>
              </a:rPr>
              <a:t>separated by commas</a:t>
            </a:r>
            <a:r>
              <a:rPr lang="en-US" dirty="0" smtClean="0"/>
              <a:t>.</a:t>
            </a:r>
          </a:p>
          <a:p>
            <a:pPr>
              <a:buClr>
                <a:srgbClr val="FF0000"/>
              </a:buClr>
            </a:pPr>
            <a:r>
              <a:rPr lang="en-US" sz="2400" dirty="0" err="1" smtClean="0"/>
              <a:t>Eg</a:t>
            </a:r>
            <a:r>
              <a:rPr lang="en-US" sz="2400" dirty="0"/>
              <a:t>; </a:t>
            </a:r>
            <a:r>
              <a:rPr lang="en-US" sz="2400" dirty="0" smtClean="0"/>
              <a:t>           </a:t>
            </a:r>
            <a:r>
              <a:rPr lang="en-US" sz="2400" dirty="0" err="1" smtClean="0"/>
              <a:t>int</a:t>
            </a:r>
            <a:r>
              <a:rPr lang="en-US" sz="2400" dirty="0" smtClean="0"/>
              <a:t> </a:t>
            </a:r>
            <a:r>
              <a:rPr lang="en-US" sz="2400" dirty="0"/>
              <a:t>number</a:t>
            </a:r>
            <a:r>
              <a:rPr lang="en-US" sz="2400" dirty="0">
                <a:solidFill>
                  <a:srgbClr val="FF0000"/>
                </a:solidFill>
                <a:latin typeface="Elephant" panose="02020904090505020303" pitchFamily="18" charset="0"/>
              </a:rPr>
              <a:t>,</a:t>
            </a:r>
            <a:r>
              <a:rPr lang="en-US" sz="2400" dirty="0">
                <a:solidFill>
                  <a:srgbClr val="FF0000"/>
                </a:solidFill>
              </a:rPr>
              <a:t> </a:t>
            </a:r>
            <a:r>
              <a:rPr lang="en-US" sz="2400" dirty="0"/>
              <a:t>total</a:t>
            </a:r>
            <a:r>
              <a:rPr lang="en-US" sz="2400" dirty="0">
                <a:solidFill>
                  <a:srgbClr val="FF0000"/>
                </a:solidFill>
                <a:latin typeface="Elephant" panose="02020904090505020303" pitchFamily="18" charset="0"/>
              </a:rPr>
              <a:t>;</a:t>
            </a:r>
            <a:r>
              <a:rPr lang="en-US" sz="2400" dirty="0">
                <a:latin typeface="Elephant" panose="02020904090505020303" pitchFamily="18" charset="0"/>
              </a:rPr>
              <a:t> </a:t>
            </a:r>
            <a:endParaRPr lang="en-US" sz="2400" dirty="0" smtClean="0"/>
          </a:p>
          <a:p>
            <a:pPr marL="342900" indent="-342900">
              <a:buClr>
                <a:srgbClr val="FF0000"/>
              </a:buClr>
              <a:buFont typeface="Wingdings" panose="05000000000000000000" pitchFamily="2" charset="2"/>
              <a:buChar char="Ø"/>
            </a:pPr>
            <a:r>
              <a:rPr lang="en-US" dirty="0" smtClean="0"/>
              <a:t>A declaration statement must </a:t>
            </a:r>
            <a:r>
              <a:rPr lang="en-US" dirty="0" smtClean="0">
                <a:latin typeface="+mj-lt"/>
              </a:rPr>
              <a:t>end with a semicolon</a:t>
            </a:r>
            <a:r>
              <a:rPr lang="en-US" dirty="0" smtClean="0"/>
              <a:t>.</a:t>
            </a:r>
          </a:p>
          <a:p>
            <a:r>
              <a:rPr lang="en-US" sz="2400" dirty="0" err="1" smtClean="0"/>
              <a:t>Eg</a:t>
            </a:r>
            <a:r>
              <a:rPr lang="en-US" sz="2400" dirty="0" smtClean="0"/>
              <a:t>;             </a:t>
            </a:r>
            <a:r>
              <a:rPr lang="en-US" sz="2400" dirty="0" err="1" smtClean="0"/>
              <a:t>int</a:t>
            </a:r>
            <a:r>
              <a:rPr lang="en-US" sz="2400" dirty="0" smtClean="0"/>
              <a:t> </a:t>
            </a:r>
            <a:r>
              <a:rPr lang="en-US" sz="2400" dirty="0"/>
              <a:t>sum</a:t>
            </a:r>
            <a:r>
              <a:rPr lang="en-US" sz="2400" dirty="0">
                <a:solidFill>
                  <a:srgbClr val="FF0000"/>
                </a:solidFill>
                <a:latin typeface="Elephant" panose="02020904090505020303" pitchFamily="18" charset="0"/>
              </a:rPr>
              <a:t>;</a:t>
            </a:r>
            <a:r>
              <a:rPr lang="en-US" sz="2400" dirty="0">
                <a:solidFill>
                  <a:srgbClr val="FF0000"/>
                </a:solidFill>
              </a:rPr>
              <a:t> </a:t>
            </a:r>
            <a:endParaRPr lang="en-US" sz="2400" dirty="0" smtClean="0">
              <a:solidFill>
                <a:srgbClr val="FF0000"/>
              </a:solidFill>
            </a:endParaRPr>
          </a:p>
          <a:p>
            <a:r>
              <a:rPr lang="en-US" dirty="0" smtClean="0"/>
              <a:t>                  </a:t>
            </a:r>
            <a:endParaRPr lang="en-US" dirty="0" smtClean="0">
              <a:latin typeface="Elephant" panose="02020904090505020303" pitchFamily="18" charset="0"/>
            </a:endParaRPr>
          </a:p>
          <a:p>
            <a:r>
              <a:rPr lang="en-US" dirty="0"/>
              <a:t> </a:t>
            </a:r>
            <a:endParaRPr lang="en-US" dirty="0" smtClean="0"/>
          </a:p>
          <a:p>
            <a:pPr marL="0" indent="0">
              <a:buNone/>
            </a:pPr>
            <a:r>
              <a:rPr lang="en-US" dirty="0"/>
              <a:t> </a:t>
            </a:r>
            <a:endParaRPr lang="en-US" dirty="0" smtClean="0"/>
          </a:p>
        </p:txBody>
      </p:sp>
    </p:spTree>
    <p:extLst>
      <p:ext uri="{BB962C8B-B14F-4D97-AF65-F5344CB8AC3E}">
        <p14:creationId xmlns:p14="http://schemas.microsoft.com/office/powerpoint/2010/main" val="3966267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04664"/>
            <a:ext cx="8229600" cy="1143000"/>
          </a:xfrm>
        </p:spPr>
        <p:txBody>
          <a:bodyPr>
            <a:normAutofit/>
          </a:bodyPr>
          <a:lstStyle/>
          <a:p>
            <a:r>
              <a:rPr lang="en-US" dirty="0" smtClean="0"/>
              <a:t>Constants</a:t>
            </a:r>
            <a:r>
              <a:rPr lang="en-US" u="sng" dirty="0" smtClean="0"/>
              <a:t> </a:t>
            </a:r>
            <a:endParaRPr lang="en-US" u="sng" dirty="0"/>
          </a:p>
        </p:txBody>
      </p:sp>
      <p:sp>
        <p:nvSpPr>
          <p:cNvPr id="3" name="Content Placeholder 2"/>
          <p:cNvSpPr>
            <a:spLocks noGrp="1"/>
          </p:cNvSpPr>
          <p:nvPr>
            <p:ph idx="1"/>
          </p:nvPr>
        </p:nvSpPr>
        <p:spPr/>
        <p:txBody>
          <a:bodyPr/>
          <a:lstStyle/>
          <a:p>
            <a:pPr>
              <a:buClr>
                <a:srgbClr val="FF0000"/>
              </a:buClr>
              <a:buFont typeface="Wingdings" panose="05000000000000000000" pitchFamily="2" charset="2"/>
              <a:buChar char="Ø"/>
            </a:pPr>
            <a:r>
              <a:rPr lang="en-US" dirty="0" smtClean="0"/>
              <a:t> Constants in C are the fixed value that do not change during the execution of a program. </a:t>
            </a:r>
            <a:endParaRPr lang="en-US" dirty="0"/>
          </a:p>
        </p:txBody>
      </p:sp>
      <p:graphicFrame>
        <p:nvGraphicFramePr>
          <p:cNvPr id="5" name="Diagram 4"/>
          <p:cNvGraphicFramePr/>
          <p:nvPr>
            <p:extLst>
              <p:ext uri="{D42A27DB-BD31-4B8C-83A1-F6EECF244321}">
                <p14:modId xmlns:p14="http://schemas.microsoft.com/office/powerpoint/2010/main" val="1628059044"/>
              </p:ext>
            </p:extLst>
          </p:nvPr>
        </p:nvGraphicFramePr>
        <p:xfrm>
          <a:off x="1547664" y="2492896"/>
          <a:ext cx="662473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7443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43408"/>
            <a:ext cx="8229600" cy="1143000"/>
          </a:xfrm>
        </p:spPr>
        <p:txBody>
          <a:bodyPr>
            <a:normAutofit/>
          </a:bodyPr>
          <a:lstStyle/>
          <a:p>
            <a:r>
              <a:rPr lang="en-US" u="sng" dirty="0" smtClean="0"/>
              <a:t>Constants Examples</a:t>
            </a:r>
            <a:endParaRPr lang="en-US" u="sng" dirty="0"/>
          </a:p>
        </p:txBody>
      </p:sp>
      <p:sp>
        <p:nvSpPr>
          <p:cNvPr id="3" name="Content Placeholder 2"/>
          <p:cNvSpPr>
            <a:spLocks noGrp="1"/>
          </p:cNvSpPr>
          <p:nvPr>
            <p:ph idx="1"/>
          </p:nvPr>
        </p:nvSpPr>
        <p:spPr>
          <a:xfrm>
            <a:off x="-5292" y="908720"/>
            <a:ext cx="9036496" cy="4176464"/>
          </a:xfrm>
        </p:spPr>
        <p:txBody>
          <a:bodyPr>
            <a:noAutofit/>
          </a:bodyPr>
          <a:lstStyle/>
          <a:p>
            <a:pPr algn="just"/>
            <a:r>
              <a:rPr lang="en-US" sz="1800" dirty="0" smtClean="0"/>
              <a:t> </a:t>
            </a:r>
          </a:p>
          <a:p>
            <a:pPr marL="285750" indent="-285750" algn="just">
              <a:buFont typeface="Wingdings" panose="05000000000000000000" pitchFamily="2" charset="2"/>
              <a:buChar char="Ø"/>
            </a:pPr>
            <a:r>
              <a:rPr lang="en-US" sz="2400" b="1" u="sng" dirty="0" smtClean="0"/>
              <a:t>Integer Constants </a:t>
            </a:r>
          </a:p>
          <a:p>
            <a:pPr marL="0" indent="0" algn="just">
              <a:buNone/>
            </a:pPr>
            <a:r>
              <a:rPr lang="en-US" sz="1800" dirty="0" smtClean="0"/>
              <a:t>-Refers to sequence of digits such as decimal integer, octal integer and hexadecimal integer.</a:t>
            </a:r>
          </a:p>
          <a:p>
            <a:pPr marL="0" indent="0" algn="just">
              <a:buNone/>
            </a:pPr>
            <a:r>
              <a:rPr lang="en-US" sz="1800" dirty="0" smtClean="0"/>
              <a:t>- Some of the examples are 112, 10, 0,-20 etc.</a:t>
            </a:r>
          </a:p>
          <a:p>
            <a:pPr marL="342900" indent="-342900" algn="just">
              <a:buFont typeface="Wingdings" panose="05000000000000000000" pitchFamily="2" charset="2"/>
              <a:buChar char="Ø"/>
            </a:pPr>
            <a:r>
              <a:rPr lang="en-US" sz="2400" b="1" u="sng" dirty="0" smtClean="0"/>
              <a:t>Real Constants </a:t>
            </a:r>
          </a:p>
          <a:p>
            <a:pPr marL="0" indent="0" algn="just">
              <a:buNone/>
            </a:pPr>
            <a:r>
              <a:rPr lang="en-US" sz="1800" dirty="0" smtClean="0"/>
              <a:t>- The floating point constants such as 786, 0.0, -12.07 etc.</a:t>
            </a:r>
          </a:p>
          <a:p>
            <a:pPr marL="342900" indent="-342900" algn="just">
              <a:buFont typeface="Wingdings" panose="05000000000000000000" pitchFamily="2" charset="2"/>
              <a:buChar char="Ø"/>
            </a:pPr>
            <a:r>
              <a:rPr lang="en-US" sz="2400" b="1" u="sng" dirty="0" smtClean="0"/>
              <a:t>Single character Constants</a:t>
            </a:r>
          </a:p>
          <a:p>
            <a:pPr marL="0" indent="0" algn="just">
              <a:buNone/>
            </a:pPr>
            <a:r>
              <a:rPr lang="en-US" sz="1800" dirty="0" smtClean="0"/>
              <a:t>- A single character constants contains a single character enclosed within pair of single quotes [‘ ’]. For example, ‘8’, ‘a’. ‘</a:t>
            </a:r>
            <a:r>
              <a:rPr lang="en-US" sz="1800" dirty="0" err="1" smtClean="0"/>
              <a:t>i</a:t>
            </a:r>
            <a:r>
              <a:rPr lang="en-US" sz="1800" dirty="0" smtClean="0"/>
              <a:t>’ etc.</a:t>
            </a:r>
          </a:p>
          <a:p>
            <a:pPr marL="342900" indent="-342900" algn="just">
              <a:buFont typeface="Wingdings" panose="05000000000000000000" pitchFamily="2" charset="2"/>
              <a:buChar char="Ø"/>
            </a:pPr>
            <a:r>
              <a:rPr lang="en-US" sz="2400" b="1" u="sng" dirty="0" smtClean="0"/>
              <a:t>String Constants</a:t>
            </a:r>
          </a:p>
          <a:p>
            <a:pPr algn="just"/>
            <a:r>
              <a:rPr lang="en-US" sz="1800" dirty="0" smtClean="0"/>
              <a:t>- A string constant is a sequence of characters enclosed in double quotes [“ ”]; for example, “0211”, “hello” , “143” etc. </a:t>
            </a:r>
          </a:p>
          <a:p>
            <a:pPr marL="0" indent="0" algn="just">
              <a:buNone/>
            </a:pPr>
            <a:endParaRPr lang="en-US" sz="1600" b="1" u="sng" dirty="0" smtClean="0"/>
          </a:p>
          <a:p>
            <a:pPr marL="0" indent="0" algn="just">
              <a:buNone/>
            </a:pPr>
            <a:r>
              <a:rPr lang="en-US" sz="1600" b="1" u="sng" dirty="0" smtClean="0"/>
              <a:t>     </a:t>
            </a:r>
            <a:endParaRPr lang="en-US" sz="1600" dirty="0" smtClean="0"/>
          </a:p>
          <a:p>
            <a:pPr marL="0" indent="0" algn="just">
              <a:buNone/>
            </a:pPr>
            <a:endParaRPr lang="en-US" sz="1600" dirty="0"/>
          </a:p>
          <a:p>
            <a:pPr marL="0" indent="0" algn="just">
              <a:buNone/>
            </a:pPr>
            <a:endParaRPr lang="en-US" sz="1600" dirty="0" smtClean="0"/>
          </a:p>
          <a:p>
            <a:pPr algn="just">
              <a:buFont typeface="Courier New" panose="02070309020205020404" pitchFamily="49" charset="0"/>
              <a:buChar char="o"/>
            </a:pPr>
            <a:endParaRPr lang="en-US" sz="1600" b="1" u="sng" dirty="0"/>
          </a:p>
        </p:txBody>
      </p:sp>
    </p:spTree>
    <p:extLst>
      <p:ext uri="{BB962C8B-B14F-4D97-AF65-F5344CB8AC3E}">
        <p14:creationId xmlns:p14="http://schemas.microsoft.com/office/powerpoint/2010/main" val="2081154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891" y="1484784"/>
            <a:ext cx="8096109" cy="5095453"/>
          </a:xfrm>
          <a:prstGeom prst="rect">
            <a:avLst/>
          </a:prstGeom>
        </p:spPr>
      </p:pic>
    </p:spTree>
    <p:extLst>
      <p:ext uri="{BB962C8B-B14F-4D97-AF65-F5344CB8AC3E}">
        <p14:creationId xmlns:p14="http://schemas.microsoft.com/office/powerpoint/2010/main" val="252567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Declarations</a:t>
            </a:r>
            <a:endParaRPr lang="en-US" u="sng" dirty="0"/>
          </a:p>
        </p:txBody>
      </p:sp>
      <p:sp>
        <p:nvSpPr>
          <p:cNvPr id="3" name="Content Placeholder 2"/>
          <p:cNvSpPr>
            <a:spLocks noGrp="1"/>
          </p:cNvSpPr>
          <p:nvPr>
            <p:ph idx="1"/>
          </p:nvPr>
        </p:nvSpPr>
        <p:spPr/>
        <p:txBody>
          <a:bodyPr>
            <a:normAutofit/>
          </a:bodyPr>
          <a:lstStyle/>
          <a:p>
            <a:pPr>
              <a:buClr>
                <a:srgbClr val="FF0000"/>
              </a:buClr>
              <a:buFont typeface="Wingdings" panose="05000000000000000000" pitchFamily="2" charset="2"/>
              <a:buChar char="ü"/>
            </a:pPr>
            <a:r>
              <a:rPr lang="en-US" dirty="0" smtClean="0"/>
              <a:t> Constants must be declared before they can be used.</a:t>
            </a:r>
          </a:p>
          <a:p>
            <a:pPr>
              <a:buClr>
                <a:srgbClr val="FF0000"/>
              </a:buClr>
              <a:buFont typeface="Wingdings" panose="05000000000000000000" pitchFamily="2" charset="2"/>
              <a:buChar char="ü"/>
            </a:pPr>
            <a:r>
              <a:rPr lang="en-US" dirty="0"/>
              <a:t> </a:t>
            </a:r>
            <a:r>
              <a:rPr lang="en-US" dirty="0" smtClean="0"/>
              <a:t>A constant declaration specifies the type, the name and the value of the constant.</a:t>
            </a:r>
          </a:p>
          <a:p>
            <a:pPr>
              <a:buClr>
                <a:srgbClr val="FF0000"/>
              </a:buClr>
              <a:buFont typeface="Wingdings" panose="05000000000000000000" pitchFamily="2" charset="2"/>
              <a:buChar char="ü"/>
            </a:pPr>
            <a:r>
              <a:rPr lang="en-US" dirty="0"/>
              <a:t> </a:t>
            </a:r>
            <a:r>
              <a:rPr lang="en-US" dirty="0" smtClean="0"/>
              <a:t>When you declare a constant, the compiler;</a:t>
            </a:r>
          </a:p>
          <a:p>
            <a:pPr marL="857250" lvl="1" indent="-457200" algn="just">
              <a:buClr>
                <a:srgbClr val="FF0000"/>
              </a:buClr>
              <a:buFont typeface="Arial" panose="020B0604020202020204" pitchFamily="34" charset="0"/>
              <a:buChar char="•"/>
            </a:pPr>
            <a:r>
              <a:rPr lang="en-US" dirty="0"/>
              <a:t> </a:t>
            </a:r>
            <a:r>
              <a:rPr lang="en-US" dirty="0" smtClean="0"/>
              <a:t>Reserves a memory location in which to store the value of the constant or variable.</a:t>
            </a:r>
          </a:p>
          <a:p>
            <a:pPr marL="857250" lvl="1" indent="-457200" algn="just">
              <a:buClr>
                <a:srgbClr val="FF0000"/>
              </a:buClr>
              <a:buFont typeface="Arial" panose="020B0604020202020204" pitchFamily="34" charset="0"/>
              <a:buChar char="•"/>
            </a:pPr>
            <a:r>
              <a:rPr lang="en-US" dirty="0"/>
              <a:t> </a:t>
            </a:r>
            <a:r>
              <a:rPr lang="en-US" dirty="0" smtClean="0"/>
              <a:t>Associates the name of the constant or variable with the memory location.</a:t>
            </a:r>
            <a:endParaRPr lang="en-US" dirty="0"/>
          </a:p>
        </p:txBody>
      </p:sp>
    </p:spTree>
    <p:extLst>
      <p:ext uri="{BB962C8B-B14F-4D97-AF65-F5344CB8AC3E}">
        <p14:creationId xmlns:p14="http://schemas.microsoft.com/office/powerpoint/2010/main" val="629500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perator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Specifies how an object can be manipulated.</a:t>
            </a:r>
          </a:p>
          <a:p>
            <a:r>
              <a:rPr lang="en-US" dirty="0"/>
              <a:t> </a:t>
            </a:r>
            <a:r>
              <a:rPr lang="en-US" dirty="0" smtClean="0"/>
              <a:t>an operator is a symbol that tells the computer to perform certain mathematical or logical manipulations.</a:t>
            </a:r>
          </a:p>
          <a:p>
            <a:r>
              <a:rPr lang="en-US" dirty="0" smtClean="0"/>
              <a:t> Operator are used in program to manipulate data and variables. The data items that operators act upon are called operands.</a:t>
            </a:r>
          </a:p>
          <a:p>
            <a:r>
              <a:rPr lang="en-US" dirty="0"/>
              <a:t> </a:t>
            </a:r>
            <a:r>
              <a:rPr lang="en-US" dirty="0" smtClean="0"/>
              <a:t>Some operators require two operands, while others act upon only one operand. The operators are classified into unary, binary and ternary depending on whether they operate on one, two or three operands respectively.</a:t>
            </a:r>
          </a:p>
          <a:p>
            <a:pPr marL="0" indent="0">
              <a:buNone/>
            </a:pPr>
            <a:r>
              <a:rPr lang="en-US" dirty="0"/>
              <a:t> </a:t>
            </a:r>
          </a:p>
        </p:txBody>
      </p:sp>
    </p:spTree>
    <p:extLst>
      <p:ext uri="{BB962C8B-B14F-4D97-AF65-F5344CB8AC3E}">
        <p14:creationId xmlns:p14="http://schemas.microsoft.com/office/powerpoint/2010/main" val="2025653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43192" cy="1371600"/>
          </a:xfrm>
        </p:spPr>
        <p:txBody>
          <a:bodyPr/>
          <a:lstStyle/>
          <a:p>
            <a:r>
              <a:rPr lang="en-US" dirty="0" err="1" smtClean="0"/>
              <a:t>ArITHmETic</a:t>
            </a:r>
            <a:r>
              <a:rPr lang="en-US" dirty="0" smtClean="0"/>
              <a:t> </a:t>
            </a:r>
            <a:r>
              <a:rPr lang="en-US" dirty="0" err="1" smtClean="0"/>
              <a:t>OPerators</a:t>
            </a:r>
            <a:endParaRPr lang="en-US" dirty="0"/>
          </a:p>
        </p:txBody>
      </p:sp>
      <p:sp>
        <p:nvSpPr>
          <p:cNvPr id="3" name="Content Placeholder 2"/>
          <p:cNvSpPr>
            <a:spLocks noGrp="1"/>
          </p:cNvSpPr>
          <p:nvPr>
            <p:ph idx="1"/>
          </p:nvPr>
        </p:nvSpPr>
        <p:spPr/>
        <p:txBody>
          <a:bodyPr/>
          <a:lstStyle/>
          <a:p>
            <a:r>
              <a:rPr lang="en-US" dirty="0" smtClean="0"/>
              <a:t>These are used to perform mathematical calculations like addition, subtraction, multiplication, division and modulo division.</a:t>
            </a:r>
          </a:p>
          <a:p>
            <a:endParaRPr lang="en-US" dirty="0"/>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445620449"/>
              </p:ext>
            </p:extLst>
          </p:nvPr>
        </p:nvGraphicFramePr>
        <p:xfrm>
          <a:off x="1187624" y="3501008"/>
          <a:ext cx="6096000" cy="24942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Operator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meaning</a:t>
                      </a:r>
                    </a:p>
                    <a:p>
                      <a:endParaRPr lang="en-US" dirty="0"/>
                    </a:p>
                  </a:txBody>
                  <a:tcPr/>
                </a:tc>
              </a:tr>
              <a:tr h="370840">
                <a:tc>
                  <a:txBody>
                    <a:bodyPr/>
                    <a:lstStyle/>
                    <a:p>
                      <a:r>
                        <a:rPr lang="en-US" dirty="0" smtClean="0"/>
                        <a:t>+</a:t>
                      </a:r>
                      <a:endParaRPr lang="en-US" dirty="0"/>
                    </a:p>
                  </a:txBody>
                  <a:tcPr/>
                </a:tc>
                <a:tc>
                  <a:txBody>
                    <a:bodyPr/>
                    <a:lstStyle/>
                    <a:p>
                      <a:r>
                        <a:rPr lang="en-US" dirty="0" smtClean="0"/>
                        <a:t>Addition or unary plus</a:t>
                      </a:r>
                      <a:endParaRPr lang="en-US" dirty="0"/>
                    </a:p>
                  </a:txBody>
                  <a:tcPr/>
                </a:tc>
              </a:tr>
              <a:tr h="370840">
                <a:tc>
                  <a:txBody>
                    <a:bodyPr/>
                    <a:lstStyle/>
                    <a:p>
                      <a:r>
                        <a:rPr lang="en-US" dirty="0" smtClean="0"/>
                        <a:t>_</a:t>
                      </a:r>
                      <a:endParaRPr lang="en-US" dirty="0"/>
                    </a:p>
                  </a:txBody>
                  <a:tcPr/>
                </a:tc>
                <a:tc>
                  <a:txBody>
                    <a:bodyPr/>
                    <a:lstStyle/>
                    <a:p>
                      <a:r>
                        <a:rPr lang="en-US" dirty="0" smtClean="0"/>
                        <a:t>Subtraction</a:t>
                      </a:r>
                      <a:r>
                        <a:rPr lang="en-US" baseline="0" dirty="0" smtClean="0"/>
                        <a:t> or unary minus</a:t>
                      </a:r>
                      <a:endParaRPr lang="en-US" dirty="0"/>
                    </a:p>
                  </a:txBody>
                  <a:tcPr/>
                </a:tc>
              </a:tr>
              <a:tr h="370840">
                <a:tc>
                  <a:txBody>
                    <a:bodyPr/>
                    <a:lstStyle/>
                    <a:p>
                      <a:r>
                        <a:rPr lang="en-US" dirty="0" smtClean="0"/>
                        <a:t>*</a:t>
                      </a:r>
                      <a:endParaRPr lang="en-US" dirty="0"/>
                    </a:p>
                  </a:txBody>
                  <a:tcPr/>
                </a:tc>
                <a:tc>
                  <a:txBody>
                    <a:bodyPr/>
                    <a:lstStyle/>
                    <a:p>
                      <a:r>
                        <a:rPr lang="en-US" dirty="0" smtClean="0"/>
                        <a:t>multiplication</a:t>
                      </a:r>
                      <a:endParaRPr lang="en-US" dirty="0"/>
                    </a:p>
                  </a:txBody>
                  <a:tcPr/>
                </a:tc>
              </a:tr>
              <a:tr h="370840">
                <a:tc>
                  <a:txBody>
                    <a:bodyPr/>
                    <a:lstStyle/>
                    <a:p>
                      <a:r>
                        <a:rPr lang="en-US" dirty="0" smtClean="0"/>
                        <a:t>/</a:t>
                      </a:r>
                      <a:endParaRPr lang="en-US" dirty="0"/>
                    </a:p>
                  </a:txBody>
                  <a:tcPr/>
                </a:tc>
                <a:tc>
                  <a:txBody>
                    <a:bodyPr/>
                    <a:lstStyle/>
                    <a:p>
                      <a:r>
                        <a:rPr lang="en-US" dirty="0" smtClean="0"/>
                        <a:t>division</a:t>
                      </a:r>
                      <a:endParaRPr lang="en-US" dirty="0"/>
                    </a:p>
                  </a:txBody>
                  <a:tcPr/>
                </a:tc>
              </a:tr>
              <a:tr h="370840">
                <a:tc>
                  <a:txBody>
                    <a:bodyPr/>
                    <a:lstStyle/>
                    <a:p>
                      <a:r>
                        <a:rPr lang="en-US" dirty="0" smtClean="0"/>
                        <a:t>%</a:t>
                      </a:r>
                      <a:endParaRPr lang="en-US" dirty="0"/>
                    </a:p>
                  </a:txBody>
                  <a:tcPr/>
                </a:tc>
                <a:tc>
                  <a:txBody>
                    <a:bodyPr/>
                    <a:lstStyle/>
                    <a:p>
                      <a:r>
                        <a:rPr lang="en-US" dirty="0" smtClean="0"/>
                        <a:t>Modulo division</a:t>
                      </a:r>
                      <a:endParaRPr lang="en-US" dirty="0"/>
                    </a:p>
                  </a:txBody>
                  <a:tcPr/>
                </a:tc>
              </a:tr>
            </a:tbl>
          </a:graphicData>
        </a:graphic>
      </p:graphicFrame>
    </p:spTree>
    <p:extLst>
      <p:ext uri="{BB962C8B-B14F-4D97-AF65-F5344CB8AC3E}">
        <p14:creationId xmlns:p14="http://schemas.microsoft.com/office/powerpoint/2010/main" val="21135244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923112" cy="1404074"/>
          </a:xfrm>
        </p:spPr>
        <p:txBody>
          <a:bodyPr/>
          <a:lstStyle/>
          <a:p>
            <a:r>
              <a:rPr lang="en-US" dirty="0" smtClean="0"/>
              <a:t>Relational operators</a:t>
            </a:r>
            <a:endParaRPr lang="en-US" dirty="0"/>
          </a:p>
        </p:txBody>
      </p:sp>
      <p:sp>
        <p:nvSpPr>
          <p:cNvPr id="3" name="Content Placeholder 2"/>
          <p:cNvSpPr>
            <a:spLocks noGrp="1"/>
          </p:cNvSpPr>
          <p:nvPr>
            <p:ph idx="1"/>
          </p:nvPr>
        </p:nvSpPr>
        <p:spPr>
          <a:xfrm>
            <a:off x="467544" y="1772816"/>
            <a:ext cx="7620000" cy="4373563"/>
          </a:xfrm>
        </p:spPr>
        <p:txBody>
          <a:bodyPr/>
          <a:lstStyle/>
          <a:p>
            <a:r>
              <a:rPr lang="en-US" dirty="0" smtClean="0"/>
              <a:t>These operators are used to compare the value of two variables.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03142085"/>
              </p:ext>
            </p:extLst>
          </p:nvPr>
        </p:nvGraphicFramePr>
        <p:xfrm>
          <a:off x="1043608" y="3068960"/>
          <a:ext cx="6168008" cy="2994608"/>
        </p:xfrm>
        <a:graphic>
          <a:graphicData uri="http://schemas.openxmlformats.org/drawingml/2006/table">
            <a:tbl>
              <a:tblPr firstRow="1" bandRow="1">
                <a:tableStyleId>{5C22544A-7EE6-4342-B048-85BDC9FD1C3A}</a:tableStyleId>
              </a:tblPr>
              <a:tblGrid>
                <a:gridCol w="3084004"/>
                <a:gridCol w="3084004"/>
              </a:tblGrid>
              <a:tr h="519992">
                <a:tc>
                  <a:txBody>
                    <a:bodyPr/>
                    <a:lstStyle/>
                    <a:p>
                      <a:r>
                        <a:rPr lang="en-US" dirty="0" smtClean="0"/>
                        <a:t>0perator</a:t>
                      </a:r>
                      <a:endParaRPr lang="en-US" dirty="0"/>
                    </a:p>
                  </a:txBody>
                  <a:tcPr/>
                </a:tc>
                <a:tc>
                  <a:txBody>
                    <a:bodyPr/>
                    <a:lstStyle/>
                    <a:p>
                      <a:r>
                        <a:rPr lang="en-US" dirty="0" smtClean="0"/>
                        <a:t>meaning</a:t>
                      </a:r>
                      <a:endParaRPr lang="en-US" dirty="0"/>
                    </a:p>
                  </a:txBody>
                  <a:tcPr/>
                </a:tc>
              </a:tr>
              <a:tr h="527214">
                <a:tc>
                  <a:txBody>
                    <a:bodyPr/>
                    <a:lstStyle/>
                    <a:p>
                      <a:r>
                        <a:rPr lang="en-US" dirty="0" smtClean="0"/>
                        <a:t>&lt;</a:t>
                      </a:r>
                      <a:endParaRPr lang="en-US" dirty="0"/>
                    </a:p>
                  </a:txBody>
                  <a:tcPr/>
                </a:tc>
                <a:tc>
                  <a:txBody>
                    <a:bodyPr/>
                    <a:lstStyle/>
                    <a:p>
                      <a:r>
                        <a:rPr lang="en-US" dirty="0" smtClean="0"/>
                        <a:t>Is less</a:t>
                      </a:r>
                      <a:r>
                        <a:rPr lang="en-US" baseline="0" dirty="0" smtClean="0"/>
                        <a:t> than</a:t>
                      </a:r>
                      <a:endParaRPr lang="en-US" dirty="0"/>
                    </a:p>
                  </a:txBody>
                  <a:tcPr/>
                </a:tc>
              </a:tr>
              <a:tr h="527214">
                <a:tc>
                  <a:txBody>
                    <a:bodyPr/>
                    <a:lstStyle/>
                    <a:p>
                      <a:r>
                        <a:rPr lang="en-US" dirty="0" smtClean="0"/>
                        <a:t>&lt;=</a:t>
                      </a:r>
                      <a:endParaRPr lang="en-US" dirty="0"/>
                    </a:p>
                  </a:txBody>
                  <a:tcPr/>
                </a:tc>
                <a:tc>
                  <a:txBody>
                    <a:bodyPr/>
                    <a:lstStyle/>
                    <a:p>
                      <a:r>
                        <a:rPr lang="en-US" dirty="0" smtClean="0"/>
                        <a:t>Is less than or equal to</a:t>
                      </a:r>
                      <a:endParaRPr lang="en-US" dirty="0"/>
                    </a:p>
                  </a:txBody>
                  <a:tcPr/>
                </a:tc>
              </a:tr>
              <a:tr h="527214">
                <a:tc>
                  <a:txBody>
                    <a:bodyPr/>
                    <a:lstStyle/>
                    <a:p>
                      <a:r>
                        <a:rPr lang="en-US" dirty="0" smtClean="0"/>
                        <a:t>&gt;</a:t>
                      </a:r>
                      <a:endParaRPr lang="en-US" dirty="0"/>
                    </a:p>
                  </a:txBody>
                  <a:tcPr/>
                </a:tc>
                <a:tc>
                  <a:txBody>
                    <a:bodyPr/>
                    <a:lstStyle/>
                    <a:p>
                      <a:r>
                        <a:rPr lang="en-US" dirty="0" smtClean="0"/>
                        <a:t>Is greater than</a:t>
                      </a:r>
                      <a:endParaRPr lang="en-US" dirty="0"/>
                    </a:p>
                  </a:txBody>
                  <a:tcPr/>
                </a:tc>
              </a:tr>
              <a:tr h="527214">
                <a:tc>
                  <a:txBody>
                    <a:bodyPr/>
                    <a:lstStyle/>
                    <a:p>
                      <a:r>
                        <a:rPr lang="en-US" dirty="0" smtClean="0"/>
                        <a:t>&gt;=</a:t>
                      </a:r>
                      <a:endParaRPr lang="en-US" dirty="0"/>
                    </a:p>
                  </a:txBody>
                  <a:tcPr/>
                </a:tc>
                <a:tc>
                  <a:txBody>
                    <a:bodyPr/>
                    <a:lstStyle/>
                    <a:p>
                      <a:r>
                        <a:rPr lang="en-US" dirty="0" smtClean="0"/>
                        <a:t>Is greater than or equal to</a:t>
                      </a:r>
                      <a:endParaRPr lang="en-US" dirty="0"/>
                    </a:p>
                  </a:txBody>
                  <a:tcPr/>
                </a:tc>
              </a:tr>
              <a:tr h="179464">
                <a:tc>
                  <a:txBody>
                    <a:bodyPr/>
                    <a:lstStyle/>
                    <a:p>
                      <a:r>
                        <a:rPr lang="en-US" dirty="0" smtClean="0"/>
                        <a:t>==</a:t>
                      </a:r>
                      <a:endParaRPr lang="en-US" dirty="0"/>
                    </a:p>
                  </a:txBody>
                  <a:tcPr/>
                </a:tc>
                <a:tc>
                  <a:txBody>
                    <a:bodyPr/>
                    <a:lstStyle/>
                    <a:p>
                      <a:r>
                        <a:rPr lang="en-US" dirty="0" smtClean="0"/>
                        <a:t>Is equal to</a:t>
                      </a:r>
                      <a:endParaRPr lang="en-US" dirty="0"/>
                    </a:p>
                  </a:txBody>
                  <a:tcPr/>
                </a:tc>
              </a:tr>
            </a:tbl>
          </a:graphicData>
        </a:graphic>
      </p:graphicFrame>
    </p:spTree>
    <p:extLst>
      <p:ext uri="{BB962C8B-B14F-4D97-AF65-F5344CB8AC3E}">
        <p14:creationId xmlns:p14="http://schemas.microsoft.com/office/powerpoint/2010/main" val="347098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488832" cy="1656184"/>
          </a:xfrm>
        </p:spPr>
        <p:txBody>
          <a:bodyPr/>
          <a:lstStyle/>
          <a:p>
            <a:r>
              <a:rPr lang="en-US" dirty="0" smtClean="0"/>
              <a:t>Conditional operators</a:t>
            </a:r>
            <a:endParaRPr lang="en-US" dirty="0"/>
          </a:p>
        </p:txBody>
      </p:sp>
      <p:sp>
        <p:nvSpPr>
          <p:cNvPr id="3" name="Content Placeholder 2"/>
          <p:cNvSpPr>
            <a:spLocks noGrp="1"/>
          </p:cNvSpPr>
          <p:nvPr>
            <p:ph idx="1"/>
          </p:nvPr>
        </p:nvSpPr>
        <p:spPr/>
        <p:txBody>
          <a:bodyPr/>
          <a:lstStyle/>
          <a:p>
            <a:endParaRPr lang="en-US" dirty="0" smtClean="0"/>
          </a:p>
          <a:p>
            <a:r>
              <a:rPr lang="en-US" dirty="0" smtClean="0"/>
              <a:t>These operators return one value if condition is true and return another value is condition is false.</a:t>
            </a:r>
          </a:p>
          <a:p>
            <a:r>
              <a:rPr lang="en-US" dirty="0" smtClean="0"/>
              <a:t>For </a:t>
            </a:r>
            <a:r>
              <a:rPr lang="en-US" dirty="0" err="1" smtClean="0"/>
              <a:t>examaple</a:t>
            </a:r>
            <a:r>
              <a:rPr lang="en-US" dirty="0" smtClean="0"/>
              <a:t>,</a:t>
            </a:r>
          </a:p>
          <a:p>
            <a:r>
              <a:rPr lang="en-US" dirty="0"/>
              <a:t>a</a:t>
            </a:r>
            <a:r>
              <a:rPr lang="en-US" dirty="0" smtClean="0"/>
              <a:t>=10;</a:t>
            </a:r>
          </a:p>
          <a:p>
            <a:r>
              <a:rPr lang="en-US" dirty="0"/>
              <a:t>b</a:t>
            </a:r>
            <a:r>
              <a:rPr lang="en-US" dirty="0" smtClean="0"/>
              <a:t>=15;</a:t>
            </a:r>
          </a:p>
          <a:p>
            <a:r>
              <a:rPr lang="en-US" dirty="0" smtClean="0"/>
              <a:t>X=(a&gt;b)?</a:t>
            </a:r>
            <a:r>
              <a:rPr lang="en-US" dirty="0" err="1" smtClean="0"/>
              <a:t>a:b</a:t>
            </a:r>
            <a:r>
              <a:rPr lang="en-US" dirty="0" smtClean="0"/>
              <a:t>;</a:t>
            </a:r>
            <a:endParaRPr lang="en-US" dirty="0"/>
          </a:p>
        </p:txBody>
      </p:sp>
    </p:spTree>
    <p:extLst>
      <p:ext uri="{BB962C8B-B14F-4D97-AF65-F5344CB8AC3E}">
        <p14:creationId xmlns:p14="http://schemas.microsoft.com/office/powerpoint/2010/main" val="39789047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352928" cy="1371600"/>
          </a:xfrm>
        </p:spPr>
        <p:txBody>
          <a:bodyPr/>
          <a:lstStyle/>
          <a:p>
            <a:r>
              <a:rPr lang="en-US" dirty="0" smtClean="0"/>
              <a:t>Increment and decrement </a:t>
            </a:r>
            <a:r>
              <a:rPr lang="en-US" dirty="0" err="1" smtClean="0"/>
              <a:t>operATORS</a:t>
            </a:r>
            <a:endParaRPr lang="en-US" dirty="0"/>
          </a:p>
        </p:txBody>
      </p:sp>
      <p:sp>
        <p:nvSpPr>
          <p:cNvPr id="3" name="Content Placeholder 2"/>
          <p:cNvSpPr>
            <a:spLocks noGrp="1"/>
          </p:cNvSpPr>
          <p:nvPr>
            <p:ph idx="1"/>
          </p:nvPr>
        </p:nvSpPr>
        <p:spPr/>
        <p:txBody>
          <a:bodyPr/>
          <a:lstStyle/>
          <a:p>
            <a:r>
              <a:rPr lang="en-US" dirty="0" smtClean="0"/>
              <a:t>These operators are used to increase the value of the variable by one and decrement operators are used to decrease the value of the variable by one in C programs.</a:t>
            </a:r>
          </a:p>
          <a:p>
            <a:r>
              <a:rPr lang="en-US" dirty="0" smtClean="0"/>
              <a:t>++ : increment operator                    - - : decrement operator</a:t>
            </a:r>
          </a:p>
          <a:p>
            <a:r>
              <a:rPr lang="en-US" dirty="0"/>
              <a:t> </a:t>
            </a:r>
            <a:r>
              <a:rPr lang="en-US" dirty="0" smtClean="0"/>
              <a:t>    </a:t>
            </a:r>
            <a:r>
              <a:rPr lang="en-US" dirty="0" err="1" smtClean="0"/>
              <a:t>int</a:t>
            </a:r>
            <a:r>
              <a:rPr lang="en-US" dirty="0" smtClean="0"/>
              <a:t> </a:t>
            </a:r>
            <a:r>
              <a:rPr lang="en-US" dirty="0" err="1" smtClean="0"/>
              <a:t>i</a:t>
            </a:r>
            <a:r>
              <a:rPr lang="en-US" dirty="0" smtClean="0"/>
              <a:t> = 2;                                            </a:t>
            </a:r>
            <a:r>
              <a:rPr lang="en-US" dirty="0" err="1" smtClean="0"/>
              <a:t>int</a:t>
            </a:r>
            <a:r>
              <a:rPr lang="en-US" dirty="0" smtClean="0"/>
              <a:t> </a:t>
            </a:r>
            <a:r>
              <a:rPr lang="en-US" dirty="0" err="1" smtClean="0"/>
              <a:t>i</a:t>
            </a:r>
            <a:r>
              <a:rPr lang="en-US" dirty="0" smtClean="0"/>
              <a:t> = 2;</a:t>
            </a:r>
          </a:p>
          <a:p>
            <a:r>
              <a:rPr lang="en-US" dirty="0"/>
              <a:t> </a:t>
            </a:r>
            <a:r>
              <a:rPr lang="en-US" dirty="0" smtClean="0"/>
              <a:t>    </a:t>
            </a:r>
            <a:r>
              <a:rPr lang="en-US" dirty="0" err="1" smtClean="0"/>
              <a:t>i</a:t>
            </a:r>
            <a:r>
              <a:rPr lang="en-US" dirty="0" smtClean="0"/>
              <a:t> = i+1;                                             </a:t>
            </a:r>
            <a:r>
              <a:rPr lang="en-US" dirty="0" err="1" smtClean="0"/>
              <a:t>i</a:t>
            </a:r>
            <a:r>
              <a:rPr lang="en-US" dirty="0" smtClean="0"/>
              <a:t> = </a:t>
            </a:r>
            <a:r>
              <a:rPr lang="en-US" dirty="0" err="1" smtClean="0"/>
              <a:t>i</a:t>
            </a:r>
            <a:r>
              <a:rPr lang="en-US" dirty="0" smtClean="0"/>
              <a:t> – 1;</a:t>
            </a:r>
          </a:p>
          <a:p>
            <a:r>
              <a:rPr lang="en-US" dirty="0"/>
              <a:t> </a:t>
            </a:r>
            <a:r>
              <a:rPr lang="en-US" dirty="0" smtClean="0"/>
              <a:t>  </a:t>
            </a:r>
            <a:r>
              <a:rPr lang="en-US" dirty="0" err="1" smtClean="0"/>
              <a:t>i</a:t>
            </a:r>
            <a:r>
              <a:rPr lang="en-US" dirty="0" smtClean="0"/>
              <a:t>++; or ++</a:t>
            </a:r>
            <a:r>
              <a:rPr lang="en-US" dirty="0" err="1" smtClean="0"/>
              <a:t>i</a:t>
            </a:r>
            <a:r>
              <a:rPr lang="en-US" dirty="0" smtClean="0"/>
              <a:t>;                                        </a:t>
            </a:r>
            <a:r>
              <a:rPr lang="en-US" dirty="0" err="1" smtClean="0"/>
              <a:t>i</a:t>
            </a:r>
            <a:r>
              <a:rPr lang="en-US" dirty="0" smtClean="0"/>
              <a:t>--; or ++</a:t>
            </a:r>
            <a:r>
              <a:rPr lang="en-US" dirty="0" err="1" smtClean="0"/>
              <a:t>i</a:t>
            </a:r>
            <a:r>
              <a:rPr lang="en-US" dirty="0" smtClean="0"/>
              <a:t>;      </a:t>
            </a:r>
          </a:p>
          <a:p>
            <a:r>
              <a:rPr lang="en-US" sz="2400" dirty="0" smtClean="0"/>
              <a:t>Increment operator             decrement operator</a:t>
            </a:r>
          </a:p>
        </p:txBody>
      </p:sp>
    </p:spTree>
    <p:extLst>
      <p:ext uri="{BB962C8B-B14F-4D97-AF65-F5344CB8AC3E}">
        <p14:creationId xmlns:p14="http://schemas.microsoft.com/office/powerpoint/2010/main" val="1188144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 language</a:t>
            </a:r>
            <a:endParaRPr lang="en-US" dirty="0"/>
          </a:p>
        </p:txBody>
      </p:sp>
      <p:sp>
        <p:nvSpPr>
          <p:cNvPr id="3" name="Subtitle 2"/>
          <p:cNvSpPr>
            <a:spLocks noGrp="1"/>
          </p:cNvSpPr>
          <p:nvPr>
            <p:ph type="subTitle" idx="1"/>
          </p:nvPr>
        </p:nvSpPr>
        <p:spPr>
          <a:xfrm>
            <a:off x="1475656" y="186617"/>
            <a:ext cx="6400800" cy="1752600"/>
          </a:xfrm>
        </p:spPr>
        <p:txBody>
          <a:bodyPr/>
          <a:lstStyle/>
          <a:p>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8485" t="26528" r="27273" b="8144"/>
          <a:stretch/>
        </p:blipFill>
        <p:spPr>
          <a:xfrm>
            <a:off x="0" y="-99392"/>
            <a:ext cx="9144000" cy="6957392"/>
          </a:xfrm>
          <a:prstGeom prst="rect">
            <a:avLst/>
          </a:prstGeom>
          <a:ln>
            <a:solidFill>
              <a:srgbClr val="FF0000"/>
            </a:solidFill>
          </a:ln>
        </p:spPr>
      </p:pic>
      <p:sp>
        <p:nvSpPr>
          <p:cNvPr id="6" name="Rectangle 5"/>
          <p:cNvSpPr/>
          <p:nvPr/>
        </p:nvSpPr>
        <p:spPr>
          <a:xfrm>
            <a:off x="2759090" y="3787300"/>
            <a:ext cx="4284476" cy="5966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0" y="0"/>
            <a:ext cx="9144000" cy="6858000"/>
            <a:chOff x="0" y="0"/>
            <a:chExt cx="9144000" cy="6858000"/>
          </a:xfrm>
        </p:grpSpPr>
        <p:sp>
          <p:nvSpPr>
            <p:cNvPr id="7" name="TextBox 6"/>
            <p:cNvSpPr txBox="1"/>
            <p:nvPr/>
          </p:nvSpPr>
          <p:spPr>
            <a:xfrm>
              <a:off x="2843808" y="3854776"/>
              <a:ext cx="4104456"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dirty="0" smtClean="0">
                  <a:ln>
                    <a:solidFill>
                      <a:schemeClr val="tx1"/>
                    </a:solidFill>
                  </a:ln>
                  <a:solidFill>
                    <a:schemeClr val="tx1"/>
                  </a:solidFill>
                  <a:latin typeface="Arial Rounded MT Bold" panose="020F0704030504030204" pitchFamily="34" charset="0"/>
                </a:rPr>
                <a:t>C</a:t>
              </a:r>
              <a:r>
                <a:rPr lang="en-US" sz="2400" dirty="0" smtClean="0">
                  <a:solidFill>
                    <a:schemeClr val="tx1"/>
                  </a:solidFill>
                  <a:latin typeface="Arial Rounded MT Bold" panose="020F0704030504030204" pitchFamily="34" charset="0"/>
                </a:rPr>
                <a:t> </a:t>
              </a:r>
              <a:r>
                <a:rPr lang="en-US" sz="2400" dirty="0" smtClean="0">
                  <a:ln>
                    <a:solidFill>
                      <a:schemeClr val="tx1"/>
                    </a:solidFill>
                  </a:ln>
                  <a:solidFill>
                    <a:schemeClr val="tx1"/>
                  </a:solidFill>
                  <a:latin typeface="Arial Rounded MT Bold" panose="020F0704030504030204" pitchFamily="34" charset="0"/>
                </a:rPr>
                <a:t>Programming</a:t>
              </a:r>
              <a:r>
                <a:rPr lang="en-US" sz="2400" dirty="0" smtClean="0">
                  <a:solidFill>
                    <a:schemeClr val="tx1"/>
                  </a:solidFill>
                  <a:latin typeface="Arial Rounded MT Bold" panose="020F0704030504030204" pitchFamily="34" charset="0"/>
                </a:rPr>
                <a:t> </a:t>
              </a:r>
              <a:r>
                <a:rPr lang="en-US" sz="2400" dirty="0" smtClean="0">
                  <a:ln>
                    <a:solidFill>
                      <a:schemeClr val="tx1"/>
                    </a:solidFill>
                  </a:ln>
                  <a:solidFill>
                    <a:schemeClr val="tx1"/>
                  </a:solidFill>
                  <a:latin typeface="Arial Rounded MT Bold" panose="020F0704030504030204" pitchFamily="34" charset="0"/>
                </a:rPr>
                <a:t>Language</a:t>
              </a:r>
              <a:endParaRPr lang="en-US" sz="2400" dirty="0">
                <a:ln>
                  <a:solidFill>
                    <a:schemeClr val="tx1"/>
                  </a:solidFill>
                </a:ln>
                <a:solidFill>
                  <a:schemeClr val="tx1"/>
                </a:solidFill>
                <a:latin typeface="Arial Rounded MT Bold" panose="020F0704030504030204" pitchFamily="34" charset="0"/>
              </a:endParaRPr>
            </a:p>
          </p:txBody>
        </p:sp>
        <p:sp>
          <p:nvSpPr>
            <p:cNvPr id="8" name="TextBox 7"/>
            <p:cNvSpPr txBox="1"/>
            <p:nvPr/>
          </p:nvSpPr>
          <p:spPr>
            <a:xfrm>
              <a:off x="6336196" y="230832"/>
              <a:ext cx="1584176" cy="461665"/>
            </a:xfrm>
            <a:prstGeom prst="rect">
              <a:avLst/>
            </a:prstGeom>
            <a:solidFill>
              <a:schemeClr val="accent6">
                <a:lumMod val="60000"/>
                <a:lumOff val="40000"/>
              </a:schemeClr>
            </a:solidFill>
          </p:spPr>
          <p:txBody>
            <a:bodyPr wrap="square" rtlCol="0">
              <a:spAutoFit/>
            </a:bodyPr>
            <a:lstStyle/>
            <a:p>
              <a:r>
                <a:rPr lang="en-US" sz="2400" dirty="0" smtClean="0">
                  <a:ln>
                    <a:solidFill>
                      <a:schemeClr val="tx1"/>
                    </a:solidFill>
                  </a:ln>
                </a:rPr>
                <a:t>Functions</a:t>
              </a:r>
              <a:endParaRPr lang="en-US" sz="2400" dirty="0">
                <a:ln>
                  <a:solidFill>
                    <a:schemeClr val="tx1"/>
                  </a:solidFill>
                </a:ln>
              </a:endParaRPr>
            </a:p>
          </p:txBody>
        </p:sp>
        <p:sp>
          <p:nvSpPr>
            <p:cNvPr id="9" name="TextBox 8"/>
            <p:cNvSpPr txBox="1"/>
            <p:nvPr/>
          </p:nvSpPr>
          <p:spPr>
            <a:xfrm>
              <a:off x="7452320" y="1268760"/>
              <a:ext cx="1584176" cy="461665"/>
            </a:xfrm>
            <a:prstGeom prst="rect">
              <a:avLst/>
            </a:prstGeom>
            <a:solidFill>
              <a:srgbClr val="FFFF2D"/>
            </a:solidFill>
          </p:spPr>
          <p:txBody>
            <a:bodyPr wrap="square" rtlCol="0">
              <a:spAutoFit/>
            </a:bodyPr>
            <a:lstStyle/>
            <a:p>
              <a:r>
                <a:rPr lang="en-US" sz="2400" dirty="0" smtClean="0">
                  <a:ln>
                    <a:solidFill>
                      <a:schemeClr val="tx1"/>
                    </a:solidFill>
                  </a:ln>
                </a:rPr>
                <a:t>Operators</a:t>
              </a:r>
              <a:endParaRPr lang="en-US" sz="2400" dirty="0">
                <a:ln>
                  <a:solidFill>
                    <a:schemeClr val="tx1"/>
                  </a:solidFill>
                </a:ln>
              </a:endParaRPr>
            </a:p>
          </p:txBody>
        </p:sp>
        <p:sp>
          <p:nvSpPr>
            <p:cNvPr id="11" name="TextBox 10"/>
            <p:cNvSpPr txBox="1"/>
            <p:nvPr/>
          </p:nvSpPr>
          <p:spPr>
            <a:xfrm>
              <a:off x="395536" y="4067645"/>
              <a:ext cx="1440160" cy="461665"/>
            </a:xfrm>
            <a:prstGeom prst="rect">
              <a:avLst/>
            </a:prstGeom>
            <a:solidFill>
              <a:schemeClr val="accent4">
                <a:lumMod val="60000"/>
                <a:lumOff val="40000"/>
              </a:schemeClr>
            </a:solidFill>
          </p:spPr>
          <p:txBody>
            <a:bodyPr wrap="square" rtlCol="0">
              <a:spAutoFit/>
            </a:bodyPr>
            <a:lstStyle/>
            <a:p>
              <a:r>
                <a:rPr lang="en-US" sz="2400" dirty="0" smtClean="0">
                  <a:ln>
                    <a:solidFill>
                      <a:schemeClr val="tx1"/>
                    </a:solidFill>
                  </a:ln>
                </a:rPr>
                <a:t>Variables</a:t>
              </a:r>
              <a:endParaRPr lang="en-US" sz="2400" dirty="0">
                <a:ln>
                  <a:solidFill>
                    <a:schemeClr val="tx1"/>
                  </a:solidFill>
                </a:ln>
              </a:endParaRPr>
            </a:p>
          </p:txBody>
        </p:sp>
        <p:sp>
          <p:nvSpPr>
            <p:cNvPr id="13" name="TextBox 12"/>
            <p:cNvSpPr txBox="1"/>
            <p:nvPr/>
          </p:nvSpPr>
          <p:spPr>
            <a:xfrm>
              <a:off x="1907702" y="0"/>
              <a:ext cx="1512169" cy="461665"/>
            </a:xfrm>
            <a:prstGeom prst="rect">
              <a:avLst/>
            </a:prstGeom>
            <a:solidFill>
              <a:srgbClr val="FF00FF"/>
            </a:solidFill>
          </p:spPr>
          <p:txBody>
            <a:bodyPr wrap="square" rtlCol="0">
              <a:spAutoFit/>
            </a:bodyPr>
            <a:lstStyle/>
            <a:p>
              <a:r>
                <a:rPr lang="en-US" sz="2400" dirty="0" smtClean="0">
                  <a:ln>
                    <a:solidFill>
                      <a:schemeClr val="tx1"/>
                    </a:solidFill>
                  </a:ln>
                </a:rPr>
                <a:t>Compiler</a:t>
              </a:r>
              <a:endParaRPr lang="en-US" sz="2400" dirty="0">
                <a:ln>
                  <a:solidFill>
                    <a:schemeClr val="tx1"/>
                  </a:solidFill>
                </a:ln>
              </a:endParaRPr>
            </a:p>
          </p:txBody>
        </p:sp>
        <p:sp>
          <p:nvSpPr>
            <p:cNvPr id="14" name="TextBox 13"/>
            <p:cNvSpPr txBox="1"/>
            <p:nvPr/>
          </p:nvSpPr>
          <p:spPr>
            <a:xfrm>
              <a:off x="0" y="1000619"/>
              <a:ext cx="1259632" cy="461665"/>
            </a:xfrm>
            <a:prstGeom prst="rect">
              <a:avLst/>
            </a:prstGeom>
            <a:solidFill>
              <a:srgbClr val="E471FF"/>
            </a:solidFill>
          </p:spPr>
          <p:txBody>
            <a:bodyPr wrap="square" rtlCol="0">
              <a:spAutoFit/>
            </a:bodyPr>
            <a:lstStyle/>
            <a:p>
              <a:r>
                <a:rPr lang="en-US" sz="2400" dirty="0" smtClean="0">
                  <a:ln>
                    <a:solidFill>
                      <a:schemeClr val="tx1"/>
                    </a:solidFill>
                  </a:ln>
                  <a:solidFill>
                    <a:sysClr val="windowText" lastClr="000000"/>
                  </a:solidFill>
                </a:rPr>
                <a:t>Output</a:t>
              </a:r>
              <a:endParaRPr lang="en-US" sz="2400" dirty="0">
                <a:ln>
                  <a:solidFill>
                    <a:schemeClr val="tx1"/>
                  </a:solidFill>
                </a:ln>
                <a:solidFill>
                  <a:sysClr val="windowText" lastClr="000000"/>
                </a:solidFill>
              </a:endParaRPr>
            </a:p>
          </p:txBody>
        </p:sp>
        <p:sp>
          <p:nvSpPr>
            <p:cNvPr id="16" name="TextBox 15"/>
            <p:cNvSpPr txBox="1"/>
            <p:nvPr/>
          </p:nvSpPr>
          <p:spPr>
            <a:xfrm>
              <a:off x="7524328" y="3325634"/>
              <a:ext cx="1619672" cy="461665"/>
            </a:xfrm>
            <a:prstGeom prst="rect">
              <a:avLst/>
            </a:prstGeom>
            <a:solidFill>
              <a:schemeClr val="accent3"/>
            </a:solidFill>
          </p:spPr>
          <p:txBody>
            <a:bodyPr wrap="square" rtlCol="0">
              <a:spAutoFit/>
            </a:bodyPr>
            <a:lstStyle/>
            <a:p>
              <a:r>
                <a:rPr lang="en-US" sz="2400" dirty="0" smtClean="0">
                  <a:ln>
                    <a:solidFill>
                      <a:schemeClr val="tx1"/>
                    </a:solidFill>
                  </a:ln>
                </a:rPr>
                <a:t>Constants</a:t>
              </a:r>
              <a:endParaRPr lang="en-US" sz="2400" dirty="0">
                <a:ln>
                  <a:solidFill>
                    <a:schemeClr val="tx1"/>
                  </a:solidFill>
                </a:ln>
              </a:endParaRPr>
            </a:p>
          </p:txBody>
        </p:sp>
        <p:sp>
          <p:nvSpPr>
            <p:cNvPr id="17" name="TextBox 16"/>
            <p:cNvSpPr txBox="1"/>
            <p:nvPr/>
          </p:nvSpPr>
          <p:spPr>
            <a:xfrm>
              <a:off x="6948264" y="6381328"/>
              <a:ext cx="2088232" cy="461665"/>
            </a:xfrm>
            <a:prstGeom prst="rect">
              <a:avLst/>
            </a:prstGeom>
            <a:solidFill>
              <a:srgbClr val="00B050"/>
            </a:solidFill>
          </p:spPr>
          <p:txBody>
            <a:bodyPr wrap="square" rtlCol="0">
              <a:spAutoFit/>
            </a:bodyPr>
            <a:lstStyle/>
            <a:p>
              <a:r>
                <a:rPr lang="en-US" sz="2400" dirty="0" smtClean="0">
                  <a:ln>
                    <a:solidFill>
                      <a:schemeClr val="tx1"/>
                    </a:solidFill>
                  </a:ln>
                </a:rPr>
                <a:t>Character</a:t>
              </a:r>
              <a:r>
                <a:rPr lang="en-US" sz="2400" dirty="0" smtClean="0"/>
                <a:t> set</a:t>
              </a:r>
              <a:endParaRPr lang="en-US" sz="2400" dirty="0"/>
            </a:p>
          </p:txBody>
        </p:sp>
        <p:sp>
          <p:nvSpPr>
            <p:cNvPr id="20" name="TextBox 19"/>
            <p:cNvSpPr txBox="1"/>
            <p:nvPr/>
          </p:nvSpPr>
          <p:spPr>
            <a:xfrm>
              <a:off x="629816" y="6396335"/>
              <a:ext cx="2934072" cy="461665"/>
            </a:xfrm>
            <a:prstGeom prst="rect">
              <a:avLst/>
            </a:prstGeom>
            <a:solidFill>
              <a:schemeClr val="tx2">
                <a:lumMod val="60000"/>
                <a:lumOff val="40000"/>
              </a:schemeClr>
            </a:solidFill>
          </p:spPr>
          <p:txBody>
            <a:bodyPr wrap="square" rtlCol="0">
              <a:spAutoFit/>
            </a:bodyPr>
            <a:lstStyle/>
            <a:p>
              <a:r>
                <a:rPr lang="en-US" sz="2400" dirty="0" smtClean="0"/>
                <a:t>Running C </a:t>
              </a:r>
              <a:r>
                <a:rPr lang="en-US" sz="2400" dirty="0" smtClean="0">
                  <a:ln>
                    <a:solidFill>
                      <a:schemeClr val="tx1"/>
                    </a:solidFill>
                  </a:ln>
                </a:rPr>
                <a:t>program</a:t>
              </a:r>
              <a:endParaRPr lang="en-US" sz="2400" dirty="0">
                <a:ln>
                  <a:solidFill>
                    <a:schemeClr val="tx1"/>
                  </a:solidFill>
                </a:ln>
              </a:endParaRPr>
            </a:p>
          </p:txBody>
        </p:sp>
      </p:grpSp>
    </p:spTree>
    <p:extLst>
      <p:ext uri="{BB962C8B-B14F-4D97-AF65-F5344CB8AC3E}">
        <p14:creationId xmlns:p14="http://schemas.microsoft.com/office/powerpoint/2010/main" val="19571140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operator</a:t>
            </a:r>
            <a:endParaRPr lang="en-US" dirty="0"/>
          </a:p>
        </p:txBody>
      </p:sp>
      <p:sp>
        <p:nvSpPr>
          <p:cNvPr id="3" name="Content Placeholder 2"/>
          <p:cNvSpPr>
            <a:spLocks noGrp="1"/>
          </p:cNvSpPr>
          <p:nvPr>
            <p:ph idx="1"/>
          </p:nvPr>
        </p:nvSpPr>
        <p:spPr/>
        <p:txBody>
          <a:bodyPr/>
          <a:lstStyle/>
          <a:p>
            <a:r>
              <a:rPr lang="en-US" dirty="0" smtClean="0"/>
              <a:t>These operators are used to perform bit operations on given two variables.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05124301"/>
              </p:ext>
            </p:extLst>
          </p:nvPr>
        </p:nvGraphicFramePr>
        <p:xfrm>
          <a:off x="1403648" y="2852936"/>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operator</a:t>
                      </a:r>
                      <a:endParaRPr lang="en-US" dirty="0"/>
                    </a:p>
                  </a:txBody>
                  <a:tcPr/>
                </a:tc>
                <a:tc>
                  <a:txBody>
                    <a:bodyPr/>
                    <a:lstStyle/>
                    <a:p>
                      <a:r>
                        <a:rPr lang="en-US" dirty="0" smtClean="0"/>
                        <a:t>meaning</a:t>
                      </a:r>
                      <a:endParaRPr lang="en-US" dirty="0"/>
                    </a:p>
                  </a:txBody>
                  <a:tcPr/>
                </a:tc>
              </a:tr>
              <a:tr h="370840">
                <a:tc>
                  <a:txBody>
                    <a:bodyPr/>
                    <a:lstStyle/>
                    <a:p>
                      <a:r>
                        <a:rPr lang="en-US" dirty="0" smtClean="0"/>
                        <a:t>&amp;</a:t>
                      </a:r>
                      <a:endParaRPr lang="en-US" dirty="0"/>
                    </a:p>
                  </a:txBody>
                  <a:tcPr/>
                </a:tc>
                <a:tc>
                  <a:txBody>
                    <a:bodyPr/>
                    <a:lstStyle/>
                    <a:p>
                      <a:r>
                        <a:rPr lang="en-US" dirty="0" smtClean="0"/>
                        <a:t>Bitwise and</a:t>
                      </a:r>
                      <a:endParaRPr lang="en-US" dirty="0"/>
                    </a:p>
                  </a:txBody>
                  <a:tcPr/>
                </a:tc>
              </a:tr>
              <a:tr h="370840">
                <a:tc>
                  <a:txBody>
                    <a:bodyPr/>
                    <a:lstStyle/>
                    <a:p>
                      <a:r>
                        <a:rPr lang="en-US" dirty="0" smtClean="0"/>
                        <a:t>|</a:t>
                      </a:r>
                      <a:endParaRPr lang="en-US" dirty="0"/>
                    </a:p>
                  </a:txBody>
                  <a:tcPr/>
                </a:tc>
                <a:tc>
                  <a:txBody>
                    <a:bodyPr/>
                    <a:lstStyle/>
                    <a:p>
                      <a:r>
                        <a:rPr lang="en-US" dirty="0" smtClean="0"/>
                        <a:t>Bitwise or</a:t>
                      </a:r>
                      <a:endParaRPr lang="en-US" dirty="0"/>
                    </a:p>
                  </a:txBody>
                  <a:tcPr/>
                </a:tc>
              </a:tr>
              <a:tr h="370840">
                <a:tc>
                  <a:txBody>
                    <a:bodyPr/>
                    <a:lstStyle/>
                    <a:p>
                      <a:r>
                        <a:rPr lang="en-US" dirty="0" smtClean="0"/>
                        <a:t>^</a:t>
                      </a:r>
                      <a:endParaRPr lang="en-US" dirty="0"/>
                    </a:p>
                  </a:txBody>
                  <a:tcPr/>
                </a:tc>
                <a:tc>
                  <a:txBody>
                    <a:bodyPr/>
                    <a:lstStyle/>
                    <a:p>
                      <a:r>
                        <a:rPr lang="en-US" dirty="0" smtClean="0"/>
                        <a:t>Bitwise exclusive or</a:t>
                      </a:r>
                      <a:endParaRPr lang="en-US" dirty="0"/>
                    </a:p>
                  </a:txBody>
                  <a:tcPr/>
                </a:tc>
              </a:tr>
              <a:tr h="370840">
                <a:tc>
                  <a:txBody>
                    <a:bodyPr/>
                    <a:lstStyle/>
                    <a:p>
                      <a:r>
                        <a:rPr lang="en-US" dirty="0" smtClean="0"/>
                        <a:t>&lt;&lt;</a:t>
                      </a:r>
                      <a:endParaRPr lang="en-US" dirty="0"/>
                    </a:p>
                  </a:txBody>
                  <a:tcPr/>
                </a:tc>
                <a:tc>
                  <a:txBody>
                    <a:bodyPr/>
                    <a:lstStyle/>
                    <a:p>
                      <a:r>
                        <a:rPr lang="en-US" dirty="0" smtClean="0"/>
                        <a:t>Shift left</a:t>
                      </a:r>
                      <a:endParaRPr lang="en-US" dirty="0"/>
                    </a:p>
                  </a:txBody>
                  <a:tcPr/>
                </a:tc>
              </a:tr>
              <a:tr h="370840">
                <a:tc>
                  <a:txBody>
                    <a:bodyPr/>
                    <a:lstStyle/>
                    <a:p>
                      <a:r>
                        <a:rPr lang="en-US" dirty="0" smtClean="0"/>
                        <a:t>&gt;&gt;</a:t>
                      </a:r>
                      <a:endParaRPr lang="en-US" dirty="0"/>
                    </a:p>
                  </a:txBody>
                  <a:tcPr/>
                </a:tc>
                <a:tc>
                  <a:txBody>
                    <a:bodyPr/>
                    <a:lstStyle/>
                    <a:p>
                      <a:r>
                        <a:rPr lang="en-US" dirty="0" smtClean="0"/>
                        <a:t>Shift right</a:t>
                      </a:r>
                      <a:endParaRPr lang="en-US" dirty="0"/>
                    </a:p>
                  </a:txBody>
                  <a:tcPr/>
                </a:tc>
              </a:tr>
            </a:tbl>
          </a:graphicData>
        </a:graphic>
      </p:graphicFrame>
    </p:spTree>
    <p:extLst>
      <p:ext uri="{BB962C8B-B14F-4D97-AF65-F5344CB8AC3E}">
        <p14:creationId xmlns:p14="http://schemas.microsoft.com/office/powerpoint/2010/main" val="13560762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355160" cy="1332066"/>
          </a:xfrm>
        </p:spPr>
        <p:txBody>
          <a:bodyPr/>
          <a:lstStyle/>
          <a:p>
            <a:r>
              <a:rPr lang="en-US" dirty="0" smtClean="0"/>
              <a:t>Assignment operators</a:t>
            </a:r>
            <a:endParaRPr lang="en-US" dirty="0"/>
          </a:p>
        </p:txBody>
      </p:sp>
      <p:sp>
        <p:nvSpPr>
          <p:cNvPr id="3" name="Content Placeholder 2"/>
          <p:cNvSpPr>
            <a:spLocks noGrp="1"/>
          </p:cNvSpPr>
          <p:nvPr>
            <p:ph idx="1"/>
          </p:nvPr>
        </p:nvSpPr>
        <p:spPr/>
        <p:txBody>
          <a:bodyPr/>
          <a:lstStyle/>
          <a:p>
            <a:r>
              <a:rPr lang="en-US" dirty="0" smtClean="0"/>
              <a:t>These are used to assign the values for the variables in C programs.</a:t>
            </a:r>
          </a:p>
          <a:p>
            <a:r>
              <a:rPr lang="en-US" dirty="0" smtClean="0"/>
              <a:t>a</a:t>
            </a:r>
            <a:r>
              <a:rPr lang="en-US" dirty="0"/>
              <a:t> </a:t>
            </a:r>
            <a:r>
              <a:rPr lang="en-US" dirty="0" smtClean="0"/>
              <a:t>=a+1</a:t>
            </a:r>
          </a:p>
          <a:p>
            <a:r>
              <a:rPr lang="en-US" dirty="0" smtClean="0"/>
              <a:t>a =a-1</a:t>
            </a:r>
          </a:p>
          <a:p>
            <a:r>
              <a:rPr lang="en-US" dirty="0" smtClean="0"/>
              <a:t>a =a*(n+1)</a:t>
            </a:r>
          </a:p>
          <a:p>
            <a:r>
              <a:rPr lang="en-US" dirty="0" smtClean="0"/>
              <a:t>a =a/(n+1)</a:t>
            </a:r>
          </a:p>
          <a:p>
            <a:r>
              <a:rPr lang="en-US" dirty="0" smtClean="0"/>
              <a:t>a =</a:t>
            </a:r>
            <a:r>
              <a:rPr lang="en-US" dirty="0" err="1" smtClean="0"/>
              <a:t>a%b</a:t>
            </a:r>
            <a:endParaRPr lang="en-US" dirty="0"/>
          </a:p>
        </p:txBody>
      </p:sp>
    </p:spTree>
    <p:extLst>
      <p:ext uri="{BB962C8B-B14F-4D97-AF65-F5344CB8AC3E}">
        <p14:creationId xmlns:p14="http://schemas.microsoft.com/office/powerpoint/2010/main" val="23725480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5361"/>
            <a:ext cx="7643192" cy="1371600"/>
          </a:xfrm>
        </p:spPr>
        <p:txBody>
          <a:bodyPr/>
          <a:lstStyle/>
          <a:p>
            <a:r>
              <a:rPr lang="en-US" dirty="0" smtClean="0"/>
              <a:t>Logical operators</a:t>
            </a:r>
            <a:endParaRPr lang="en-US" dirty="0"/>
          </a:p>
        </p:txBody>
      </p:sp>
      <p:sp>
        <p:nvSpPr>
          <p:cNvPr id="3" name="Content Placeholder 2"/>
          <p:cNvSpPr>
            <a:spLocks noGrp="1"/>
          </p:cNvSpPr>
          <p:nvPr>
            <p:ph idx="1"/>
          </p:nvPr>
        </p:nvSpPr>
        <p:spPr/>
        <p:txBody>
          <a:bodyPr/>
          <a:lstStyle/>
          <a:p>
            <a:r>
              <a:rPr lang="en-US" dirty="0" smtClean="0"/>
              <a:t>These  operators are used to perform logical operations on the given two variables.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46640417"/>
              </p:ext>
            </p:extLst>
          </p:nvPr>
        </p:nvGraphicFramePr>
        <p:xfrm>
          <a:off x="899592" y="2924944"/>
          <a:ext cx="6096000" cy="14833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operator</a:t>
                      </a:r>
                      <a:endParaRPr lang="en-US" dirty="0"/>
                    </a:p>
                  </a:txBody>
                  <a:tcPr/>
                </a:tc>
                <a:tc>
                  <a:txBody>
                    <a:bodyPr/>
                    <a:lstStyle/>
                    <a:p>
                      <a:r>
                        <a:rPr lang="en-US" dirty="0" smtClean="0"/>
                        <a:t>meaning</a:t>
                      </a:r>
                      <a:endParaRPr lang="en-US" dirty="0"/>
                    </a:p>
                  </a:txBody>
                  <a:tcPr/>
                </a:tc>
              </a:tr>
              <a:tr h="370840">
                <a:tc>
                  <a:txBody>
                    <a:bodyPr/>
                    <a:lstStyle/>
                    <a:p>
                      <a:r>
                        <a:rPr lang="en-US" dirty="0" smtClean="0"/>
                        <a:t>&amp;&amp;</a:t>
                      </a:r>
                      <a:endParaRPr lang="en-US" dirty="0"/>
                    </a:p>
                  </a:txBody>
                  <a:tcPr/>
                </a:tc>
                <a:tc>
                  <a:txBody>
                    <a:bodyPr/>
                    <a:lstStyle/>
                    <a:p>
                      <a:r>
                        <a:rPr lang="en-US" dirty="0" smtClean="0"/>
                        <a:t>and</a:t>
                      </a:r>
                      <a:endParaRPr lang="en-US" dirty="0"/>
                    </a:p>
                  </a:txBody>
                  <a:tcPr/>
                </a:tc>
              </a:tr>
              <a:tr h="370840">
                <a:tc>
                  <a:txBody>
                    <a:bodyPr/>
                    <a:lstStyle/>
                    <a:p>
                      <a:r>
                        <a:rPr lang="en-US" dirty="0" smtClean="0"/>
                        <a:t>||</a:t>
                      </a:r>
                      <a:endParaRPr lang="en-US" dirty="0"/>
                    </a:p>
                  </a:txBody>
                  <a:tcPr/>
                </a:tc>
                <a:tc>
                  <a:txBody>
                    <a:bodyPr/>
                    <a:lstStyle/>
                    <a:p>
                      <a:r>
                        <a:rPr lang="en-US" dirty="0" smtClean="0"/>
                        <a:t>or</a:t>
                      </a:r>
                      <a:endParaRPr lang="en-US" dirty="0"/>
                    </a:p>
                  </a:txBody>
                  <a:tcPr/>
                </a:tc>
              </a:tr>
              <a:tr h="370840">
                <a:tc>
                  <a:txBody>
                    <a:bodyPr/>
                    <a:lstStyle/>
                    <a:p>
                      <a:r>
                        <a:rPr lang="en-US" dirty="0" smtClean="0"/>
                        <a:t>!</a:t>
                      </a:r>
                      <a:endParaRPr lang="en-US" dirty="0"/>
                    </a:p>
                  </a:txBody>
                  <a:tcPr/>
                </a:tc>
                <a:tc>
                  <a:txBody>
                    <a:bodyPr/>
                    <a:lstStyle/>
                    <a:p>
                      <a:r>
                        <a:rPr lang="en-US" dirty="0" smtClean="0"/>
                        <a:t>not</a:t>
                      </a:r>
                      <a:endParaRPr lang="en-US" dirty="0"/>
                    </a:p>
                  </a:txBody>
                  <a:tcPr/>
                </a:tc>
              </a:tr>
            </a:tbl>
          </a:graphicData>
        </a:graphic>
      </p:graphicFrame>
    </p:spTree>
    <p:extLst>
      <p:ext uri="{BB962C8B-B14F-4D97-AF65-F5344CB8AC3E}">
        <p14:creationId xmlns:p14="http://schemas.microsoft.com/office/powerpoint/2010/main" val="34302229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6923112" cy="1440160"/>
          </a:xfrm>
        </p:spPr>
        <p:txBody>
          <a:bodyPr/>
          <a:lstStyle/>
          <a:p>
            <a:r>
              <a:rPr lang="en-US" dirty="0" smtClean="0"/>
              <a:t>Special operators</a:t>
            </a:r>
            <a:endParaRPr lang="en-US" dirty="0"/>
          </a:p>
        </p:txBody>
      </p:sp>
      <p:sp>
        <p:nvSpPr>
          <p:cNvPr id="3" name="Content Placeholder 2"/>
          <p:cNvSpPr>
            <a:spLocks noGrp="1"/>
          </p:cNvSpPr>
          <p:nvPr>
            <p:ph idx="1"/>
          </p:nvPr>
        </p:nvSpPr>
        <p:spPr/>
        <p:txBody>
          <a:bodyPr/>
          <a:lstStyle/>
          <a:p>
            <a:r>
              <a:rPr lang="en-US" dirty="0" smtClean="0"/>
              <a:t>C supports some special operators of interest such as comma operator, size of operator , pointer operators and member selection operators.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23454469"/>
              </p:ext>
            </p:extLst>
          </p:nvPr>
        </p:nvGraphicFramePr>
        <p:xfrm>
          <a:off x="1043608" y="3212976"/>
          <a:ext cx="6096000" cy="22910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operators</a:t>
                      </a:r>
                      <a:endParaRPr lang="en-US" dirty="0"/>
                    </a:p>
                  </a:txBody>
                  <a:tcPr/>
                </a:tc>
                <a:tc>
                  <a:txBody>
                    <a:bodyPr/>
                    <a:lstStyle/>
                    <a:p>
                      <a:r>
                        <a:rPr lang="en-US" dirty="0" smtClean="0"/>
                        <a:t>meaning</a:t>
                      </a:r>
                      <a:endParaRPr lang="en-US" dirty="0"/>
                    </a:p>
                  </a:txBody>
                  <a:tcPr/>
                </a:tc>
              </a:tr>
              <a:tr h="370840">
                <a:tc>
                  <a:txBody>
                    <a:bodyPr/>
                    <a:lstStyle/>
                    <a:p>
                      <a:r>
                        <a:rPr lang="en-US" dirty="0" smtClean="0"/>
                        <a:t>&amp;</a:t>
                      </a:r>
                      <a:endParaRPr lang="en-US" dirty="0"/>
                    </a:p>
                  </a:txBody>
                  <a:tcPr/>
                </a:tc>
                <a:tc>
                  <a:txBody>
                    <a:bodyPr/>
                    <a:lstStyle/>
                    <a:p>
                      <a:r>
                        <a:rPr lang="en-US" dirty="0" smtClean="0"/>
                        <a:t>This is used to get the address</a:t>
                      </a:r>
                      <a:r>
                        <a:rPr lang="en-US" baseline="0" dirty="0" smtClean="0"/>
                        <a:t> of the variable.</a:t>
                      </a:r>
                    </a:p>
                  </a:txBody>
                  <a:tcPr/>
                </a:tc>
              </a:tr>
              <a:tr h="370840">
                <a:tc>
                  <a:txBody>
                    <a:bodyPr/>
                    <a:lstStyle/>
                    <a:p>
                      <a:r>
                        <a:rPr lang="en-US" dirty="0" smtClean="0"/>
                        <a:t>*</a:t>
                      </a:r>
                      <a:endParaRPr lang="en-US" dirty="0"/>
                    </a:p>
                  </a:txBody>
                  <a:tcPr/>
                </a:tc>
                <a:tc>
                  <a:txBody>
                    <a:bodyPr/>
                    <a:lstStyle/>
                    <a:p>
                      <a:r>
                        <a:rPr lang="en-US" dirty="0" smtClean="0"/>
                        <a:t>This is used as</a:t>
                      </a:r>
                      <a:r>
                        <a:rPr lang="en-US" baseline="0" dirty="0" smtClean="0"/>
                        <a:t> pointer to a variable.</a:t>
                      </a:r>
                      <a:endParaRPr lang="en-US" dirty="0"/>
                    </a:p>
                  </a:txBody>
                  <a:tcPr/>
                </a:tc>
              </a:tr>
              <a:tr h="370840">
                <a:tc>
                  <a:txBody>
                    <a:bodyPr/>
                    <a:lstStyle/>
                    <a:p>
                      <a:r>
                        <a:rPr lang="en-US" dirty="0" smtClean="0"/>
                        <a:t>Size of ()</a:t>
                      </a:r>
                      <a:endParaRPr lang="en-US" dirty="0"/>
                    </a:p>
                  </a:txBody>
                  <a:tcPr/>
                </a:tc>
                <a:tc>
                  <a:txBody>
                    <a:bodyPr/>
                    <a:lstStyle/>
                    <a:p>
                      <a:r>
                        <a:rPr lang="en-US" dirty="0" smtClean="0"/>
                        <a:t>This is gives the size of the variable.</a:t>
                      </a:r>
                      <a:endParaRPr lang="en-US" dirty="0"/>
                    </a:p>
                  </a:txBody>
                  <a:tcPr/>
                </a:tc>
              </a:tr>
            </a:tbl>
          </a:graphicData>
        </a:graphic>
      </p:graphicFrame>
    </p:spTree>
    <p:extLst>
      <p:ext uri="{BB962C8B-B14F-4D97-AF65-F5344CB8AC3E}">
        <p14:creationId xmlns:p14="http://schemas.microsoft.com/office/powerpoint/2010/main" val="24925081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90" y="260648"/>
            <a:ext cx="8964488" cy="1371600"/>
          </a:xfrm>
        </p:spPr>
        <p:txBody>
          <a:bodyPr/>
          <a:lstStyle/>
          <a:p>
            <a:pPr algn="ctr"/>
            <a:r>
              <a:rPr lang="en-US" u="sng" dirty="0" smtClean="0"/>
              <a:t>Basic Structure of “c” Programs</a:t>
            </a:r>
            <a:endParaRPr lang="en-US" u="sng" dirty="0"/>
          </a:p>
        </p:txBody>
      </p:sp>
      <p:sp>
        <p:nvSpPr>
          <p:cNvPr id="3" name="Content Placeholder 2"/>
          <p:cNvSpPr>
            <a:spLocks noGrp="1"/>
          </p:cNvSpPr>
          <p:nvPr>
            <p:ph idx="1"/>
          </p:nvPr>
        </p:nvSpPr>
        <p:spPr>
          <a:xfrm>
            <a:off x="467544" y="2348880"/>
            <a:ext cx="7620000" cy="4373563"/>
          </a:xfrm>
        </p:spPr>
        <p:txBody>
          <a:bodyPr/>
          <a:lstStyle/>
          <a:p>
            <a:r>
              <a:rPr lang="en-US" dirty="0" smtClean="0"/>
              <a:t># include&lt;</a:t>
            </a:r>
            <a:r>
              <a:rPr lang="en-US" dirty="0" err="1" smtClean="0"/>
              <a:t>stdio.h</a:t>
            </a:r>
            <a:r>
              <a:rPr lang="en-US" dirty="0" smtClean="0"/>
              <a:t>&gt;</a:t>
            </a:r>
          </a:p>
          <a:p>
            <a:r>
              <a:rPr lang="en-US" dirty="0" smtClean="0"/>
              <a:t># include&lt;</a:t>
            </a:r>
            <a:r>
              <a:rPr lang="en-US" dirty="0" err="1" smtClean="0"/>
              <a:t>conio.h</a:t>
            </a:r>
            <a:r>
              <a:rPr lang="en-US" dirty="0" smtClean="0"/>
              <a:t>&gt;</a:t>
            </a:r>
          </a:p>
          <a:p>
            <a:r>
              <a:rPr lang="en-US" dirty="0" smtClean="0"/>
              <a:t>Void main()</a:t>
            </a:r>
          </a:p>
          <a:p>
            <a:r>
              <a:rPr lang="en-US" dirty="0" smtClean="0"/>
              <a:t>{</a:t>
            </a:r>
          </a:p>
          <a:p>
            <a:r>
              <a:rPr lang="en-US" dirty="0"/>
              <a:t> </a:t>
            </a:r>
            <a:r>
              <a:rPr lang="en-US" dirty="0" smtClean="0"/>
              <a:t>other statements</a:t>
            </a:r>
          </a:p>
          <a:p>
            <a:r>
              <a:rPr lang="en-US" dirty="0"/>
              <a:t>}</a:t>
            </a:r>
          </a:p>
        </p:txBody>
      </p:sp>
    </p:spTree>
    <p:extLst>
      <p:ext uri="{BB962C8B-B14F-4D97-AF65-F5344CB8AC3E}">
        <p14:creationId xmlns:p14="http://schemas.microsoft.com/office/powerpoint/2010/main" val="21832199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787208" cy="1371600"/>
          </a:xfrm>
        </p:spPr>
        <p:txBody>
          <a:bodyPr/>
          <a:lstStyle/>
          <a:p>
            <a:r>
              <a:rPr lang="en-US" u="sng" dirty="0" smtClean="0"/>
              <a:t>Header files</a:t>
            </a:r>
            <a:endParaRPr lang="en-US" u="sng" dirty="0"/>
          </a:p>
        </p:txBody>
      </p:sp>
      <p:sp>
        <p:nvSpPr>
          <p:cNvPr id="3" name="Content Placeholder 2"/>
          <p:cNvSpPr>
            <a:spLocks noGrp="1"/>
          </p:cNvSpPr>
          <p:nvPr>
            <p:ph idx="1"/>
          </p:nvPr>
        </p:nvSpPr>
        <p:spPr/>
        <p:txBody>
          <a:bodyPr/>
          <a:lstStyle/>
          <a:p>
            <a:pPr marL="342900" indent="-342900">
              <a:buFont typeface="Wingdings" panose="05000000000000000000" pitchFamily="2" charset="2"/>
              <a:buChar char="Ø"/>
            </a:pPr>
            <a:r>
              <a:rPr lang="en-US" dirty="0" smtClean="0"/>
              <a:t> The files that are specified in the include section is called Header File.</a:t>
            </a:r>
          </a:p>
          <a:p>
            <a:pPr marL="342900" indent="-342900">
              <a:buFont typeface="Wingdings" panose="05000000000000000000" pitchFamily="2" charset="2"/>
              <a:buChar char="Ø"/>
            </a:pPr>
            <a:r>
              <a:rPr lang="en-US" dirty="0"/>
              <a:t> </a:t>
            </a:r>
            <a:r>
              <a:rPr lang="en-US" dirty="0" smtClean="0"/>
              <a:t>These are precompiled files that has some functions defined in them.</a:t>
            </a:r>
          </a:p>
          <a:p>
            <a:pPr marL="342900" indent="-342900">
              <a:buFont typeface="Wingdings" panose="05000000000000000000" pitchFamily="2" charset="2"/>
              <a:buChar char="Ø"/>
            </a:pPr>
            <a:r>
              <a:rPr lang="en-US" dirty="0"/>
              <a:t> </a:t>
            </a:r>
            <a:r>
              <a:rPr lang="en-US" dirty="0" smtClean="0"/>
              <a:t>We can call those functions in our program by supplying parameters.</a:t>
            </a:r>
          </a:p>
          <a:p>
            <a:pPr marL="342900" indent="-342900">
              <a:buFont typeface="Wingdings" panose="05000000000000000000" pitchFamily="2" charset="2"/>
              <a:buChar char="Ø"/>
            </a:pPr>
            <a:r>
              <a:rPr lang="en-US" dirty="0"/>
              <a:t> </a:t>
            </a:r>
            <a:r>
              <a:rPr lang="en-US" dirty="0" smtClean="0"/>
              <a:t>Header file is given an extension .h .</a:t>
            </a:r>
          </a:p>
          <a:p>
            <a:pPr marL="342900" indent="-342900">
              <a:buFont typeface="Wingdings" panose="05000000000000000000" pitchFamily="2" charset="2"/>
              <a:buChar char="Ø"/>
            </a:pPr>
            <a:r>
              <a:rPr lang="en-US" dirty="0"/>
              <a:t> </a:t>
            </a:r>
            <a:r>
              <a:rPr lang="en-US" dirty="0" smtClean="0"/>
              <a:t>C source file is given an extension .c .</a:t>
            </a:r>
            <a:endParaRPr lang="en-US" dirty="0"/>
          </a:p>
        </p:txBody>
      </p:sp>
    </p:spTree>
    <p:extLst>
      <p:ext uri="{BB962C8B-B14F-4D97-AF65-F5344CB8AC3E}">
        <p14:creationId xmlns:p14="http://schemas.microsoft.com/office/powerpoint/2010/main" val="17469817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Main function </a:t>
            </a:r>
            <a:endParaRPr lang="en-US" u="sng" dirty="0"/>
          </a:p>
        </p:txBody>
      </p:sp>
      <p:sp>
        <p:nvSpPr>
          <p:cNvPr id="3" name="Content Placeholder 2"/>
          <p:cNvSpPr>
            <a:spLocks noGrp="1"/>
          </p:cNvSpPr>
          <p:nvPr>
            <p:ph idx="1"/>
          </p:nvPr>
        </p:nvSpPr>
        <p:spPr>
          <a:xfrm>
            <a:off x="467544" y="1988840"/>
            <a:ext cx="7620000" cy="4373563"/>
          </a:xfrm>
        </p:spPr>
        <p:txBody>
          <a:bodyPr/>
          <a:lstStyle/>
          <a:p>
            <a:pPr marL="342900" indent="-342900">
              <a:buClr>
                <a:srgbClr val="FF0000"/>
              </a:buClr>
              <a:buFont typeface="Wingdings" panose="05000000000000000000" pitchFamily="2" charset="2"/>
              <a:buChar char="Ø"/>
            </a:pPr>
            <a:r>
              <a:rPr lang="en-US" dirty="0"/>
              <a:t> </a:t>
            </a:r>
            <a:r>
              <a:rPr lang="en-US" dirty="0" smtClean="0"/>
              <a:t>This is the “Entry Point” of a program.</a:t>
            </a:r>
          </a:p>
          <a:p>
            <a:pPr marL="342900" indent="-342900">
              <a:buClr>
                <a:srgbClr val="FF0000"/>
              </a:buClr>
              <a:buFont typeface="Wingdings" panose="05000000000000000000" pitchFamily="2" charset="2"/>
              <a:buChar char="Ø"/>
            </a:pPr>
            <a:r>
              <a:rPr lang="en-US" dirty="0"/>
              <a:t> </a:t>
            </a:r>
            <a:r>
              <a:rPr lang="en-US" dirty="0" smtClean="0"/>
              <a:t>When a file is executed, the start point is the main function.</a:t>
            </a:r>
          </a:p>
          <a:p>
            <a:pPr marL="342900" indent="-342900">
              <a:buClr>
                <a:srgbClr val="FF0000"/>
              </a:buClr>
              <a:buFont typeface="Wingdings" panose="05000000000000000000" pitchFamily="2" charset="2"/>
              <a:buChar char="Ø"/>
            </a:pPr>
            <a:r>
              <a:rPr lang="en-US" dirty="0"/>
              <a:t> </a:t>
            </a:r>
            <a:r>
              <a:rPr lang="en-US" dirty="0" smtClean="0"/>
              <a:t>From main function the flow goes as per the programmers choice.</a:t>
            </a:r>
          </a:p>
          <a:p>
            <a:pPr marL="342900" indent="-342900">
              <a:buClr>
                <a:srgbClr val="FF0000"/>
              </a:buClr>
              <a:buFont typeface="Wingdings" panose="05000000000000000000" pitchFamily="2" charset="2"/>
              <a:buChar char="Ø"/>
            </a:pPr>
            <a:r>
              <a:rPr lang="en-US" dirty="0"/>
              <a:t> </a:t>
            </a:r>
            <a:r>
              <a:rPr lang="en-US" dirty="0" smtClean="0"/>
              <a:t>There may or may not be other functions written by user in a program.</a:t>
            </a:r>
          </a:p>
          <a:p>
            <a:pPr marL="342900" indent="-342900">
              <a:buClr>
                <a:srgbClr val="FF0000"/>
              </a:buClr>
              <a:buFont typeface="Wingdings" panose="05000000000000000000" pitchFamily="2" charset="2"/>
              <a:buChar char="Ø"/>
            </a:pPr>
            <a:r>
              <a:rPr lang="en-US" dirty="0"/>
              <a:t> </a:t>
            </a:r>
            <a:r>
              <a:rPr lang="en-US" dirty="0" smtClean="0"/>
              <a:t>Main function is compulsory for any C program.    </a:t>
            </a:r>
            <a:endParaRPr lang="en-US" dirty="0"/>
          </a:p>
        </p:txBody>
      </p:sp>
    </p:spTree>
    <p:extLst>
      <p:ext uri="{BB962C8B-B14F-4D97-AF65-F5344CB8AC3E}">
        <p14:creationId xmlns:p14="http://schemas.microsoft.com/office/powerpoint/2010/main" val="12627917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43192" cy="1371600"/>
          </a:xfrm>
        </p:spPr>
        <p:txBody>
          <a:bodyPr/>
          <a:lstStyle/>
          <a:p>
            <a:r>
              <a:rPr lang="en-US" u="sng" dirty="0" smtClean="0"/>
              <a:t>Running a ‘C’ Program</a:t>
            </a:r>
            <a:endParaRPr lang="en-US" u="sng" dirty="0"/>
          </a:p>
        </p:txBody>
      </p:sp>
      <p:sp>
        <p:nvSpPr>
          <p:cNvPr id="3" name="Content Placeholder 2"/>
          <p:cNvSpPr>
            <a:spLocks noGrp="1"/>
          </p:cNvSpPr>
          <p:nvPr>
            <p:ph idx="1"/>
          </p:nvPr>
        </p:nvSpPr>
        <p:spPr/>
        <p:txBody>
          <a:bodyPr/>
          <a:lstStyle/>
          <a:p>
            <a:pPr marL="342900" indent="-342900">
              <a:buClr>
                <a:srgbClr val="FF0000"/>
              </a:buClr>
              <a:buFont typeface="Wingdings" panose="05000000000000000000" pitchFamily="2" charset="2"/>
              <a:buChar char="Ø"/>
            </a:pPr>
            <a:r>
              <a:rPr lang="en-US" dirty="0" smtClean="0"/>
              <a:t> Type a program.</a:t>
            </a:r>
          </a:p>
          <a:p>
            <a:pPr marL="342900" indent="-342900">
              <a:buClr>
                <a:srgbClr val="FF0000"/>
              </a:buClr>
              <a:buFont typeface="Wingdings" panose="05000000000000000000" pitchFamily="2" charset="2"/>
              <a:buChar char="Ø"/>
            </a:pPr>
            <a:r>
              <a:rPr lang="en-US" dirty="0"/>
              <a:t> </a:t>
            </a:r>
            <a:r>
              <a:rPr lang="en-US" dirty="0" smtClean="0"/>
              <a:t>Save it.</a:t>
            </a:r>
          </a:p>
          <a:p>
            <a:pPr marL="342900" indent="-342900">
              <a:buClr>
                <a:srgbClr val="FF0000"/>
              </a:buClr>
              <a:buFont typeface="Wingdings" panose="05000000000000000000" pitchFamily="2" charset="2"/>
              <a:buChar char="Ø"/>
            </a:pPr>
            <a:r>
              <a:rPr lang="en-US" dirty="0"/>
              <a:t> </a:t>
            </a:r>
            <a:r>
              <a:rPr lang="en-US" dirty="0" smtClean="0"/>
              <a:t>Compile the program - this will generate an .exe file (executable)</a:t>
            </a:r>
          </a:p>
          <a:p>
            <a:pPr marL="342900" indent="-342900">
              <a:buClr>
                <a:srgbClr val="FF0000"/>
              </a:buClr>
              <a:buFont typeface="Wingdings" panose="05000000000000000000" pitchFamily="2" charset="2"/>
              <a:buChar char="Ø"/>
            </a:pPr>
            <a:r>
              <a:rPr lang="en-US" dirty="0"/>
              <a:t> </a:t>
            </a:r>
            <a:r>
              <a:rPr lang="en-US" dirty="0" smtClean="0"/>
              <a:t>Run the program (Actually the exe created out of compilation will run and not the .C file )</a:t>
            </a:r>
          </a:p>
          <a:p>
            <a:pPr marL="342900" indent="-342900">
              <a:buClr>
                <a:srgbClr val="FF0000"/>
              </a:buClr>
              <a:buFont typeface="Wingdings" panose="05000000000000000000" pitchFamily="2" charset="2"/>
              <a:buChar char="Ø"/>
            </a:pPr>
            <a:r>
              <a:rPr lang="en-US" dirty="0"/>
              <a:t> </a:t>
            </a:r>
            <a:r>
              <a:rPr lang="en-US" dirty="0" smtClean="0"/>
              <a:t>In different compiler we have different options for compiling and running.</a:t>
            </a:r>
          </a:p>
          <a:p>
            <a:pPr marL="342900" indent="-342900">
              <a:buClr>
                <a:srgbClr val="FF0000"/>
              </a:buClr>
              <a:buFont typeface="Wingdings" panose="05000000000000000000" pitchFamily="2" charset="2"/>
              <a:buChar char="Ø"/>
            </a:pPr>
            <a:endParaRPr lang="en-US" dirty="0" smtClean="0"/>
          </a:p>
          <a:p>
            <a:pPr marL="342900" indent="-342900">
              <a:buClr>
                <a:srgbClr val="FF0000"/>
              </a:buClr>
              <a:buFont typeface="Wingdings" panose="05000000000000000000" pitchFamily="2" charset="2"/>
              <a:buChar char="Ø"/>
            </a:pPr>
            <a:endParaRPr lang="en-US" dirty="0"/>
          </a:p>
        </p:txBody>
      </p:sp>
    </p:spTree>
    <p:extLst>
      <p:ext uri="{BB962C8B-B14F-4D97-AF65-F5344CB8AC3E}">
        <p14:creationId xmlns:p14="http://schemas.microsoft.com/office/powerpoint/2010/main" val="38839237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758" y="79826"/>
            <a:ext cx="8496944" cy="1371600"/>
          </a:xfrm>
        </p:spPr>
        <p:txBody>
          <a:bodyPr/>
          <a:lstStyle/>
          <a:p>
            <a:r>
              <a:rPr lang="en-US" u="sng" dirty="0" smtClean="0"/>
              <a:t>Example of “C” programming</a:t>
            </a:r>
            <a:endParaRPr lang="en-US" u="sng" dirty="0"/>
          </a:p>
        </p:txBody>
      </p:sp>
      <p:sp>
        <p:nvSpPr>
          <p:cNvPr id="3" name="Content Placeholder 2"/>
          <p:cNvSpPr>
            <a:spLocks noGrp="1"/>
          </p:cNvSpPr>
          <p:nvPr>
            <p:ph idx="1"/>
          </p:nvPr>
        </p:nvSpPr>
        <p:spPr>
          <a:xfrm>
            <a:off x="611560" y="2204864"/>
            <a:ext cx="7620000" cy="4373563"/>
          </a:xfrm>
        </p:spPr>
        <p:txBody>
          <a:bodyPr/>
          <a:lstStyle/>
          <a:p>
            <a:r>
              <a:rPr lang="en-US" dirty="0" smtClean="0"/>
              <a:t>/* HELLO.C—Hello, world*/</a:t>
            </a:r>
          </a:p>
          <a:p>
            <a:r>
              <a:rPr lang="en-US" dirty="0" smtClean="0"/>
              <a:t>#include&lt;</a:t>
            </a:r>
            <a:r>
              <a:rPr lang="en-US" dirty="0" err="1" smtClean="0"/>
              <a:t>stdio.h</a:t>
            </a:r>
            <a:r>
              <a:rPr lang="en-US" dirty="0" smtClean="0"/>
              <a:t>&gt;</a:t>
            </a:r>
          </a:p>
          <a:p>
            <a:endParaRPr lang="en-US" dirty="0"/>
          </a:p>
          <a:p>
            <a:r>
              <a:rPr lang="en-US" dirty="0" smtClean="0"/>
              <a:t>Void main()</a:t>
            </a:r>
          </a:p>
          <a:p>
            <a:r>
              <a:rPr lang="en-US" dirty="0" smtClean="0"/>
              <a:t>{</a:t>
            </a:r>
          </a:p>
          <a:p>
            <a:r>
              <a:rPr lang="en-US" dirty="0"/>
              <a:t> </a:t>
            </a:r>
            <a:r>
              <a:rPr lang="en-US" dirty="0" err="1" smtClean="0"/>
              <a:t>Printf</a:t>
            </a:r>
            <a:r>
              <a:rPr lang="en-US" dirty="0" smtClean="0"/>
              <a:t>(“Hello, world\n”);</a:t>
            </a:r>
          </a:p>
          <a:p>
            <a:r>
              <a:rPr lang="en-US" dirty="0"/>
              <a:t> </a:t>
            </a:r>
            <a:r>
              <a:rPr lang="en-US" dirty="0" err="1" smtClean="0"/>
              <a:t>Getch</a:t>
            </a:r>
            <a:r>
              <a:rPr lang="en-US" dirty="0" smtClean="0"/>
              <a:t>();</a:t>
            </a:r>
          </a:p>
          <a:p>
            <a:r>
              <a:rPr lang="en-US" dirty="0"/>
              <a: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52836" t="47023" r="20672" b="5704"/>
          <a:stretch/>
        </p:blipFill>
        <p:spPr>
          <a:xfrm>
            <a:off x="4427984" y="2276872"/>
            <a:ext cx="4186199" cy="3007544"/>
          </a:xfrm>
          <a:prstGeom prst="rect">
            <a:avLst/>
          </a:prstGeom>
          <a:scene3d>
            <a:camera prst="orthographicFront">
              <a:rot lat="52033" lon="304517" rev="897761"/>
            </a:camera>
            <a:lightRig rig="threePt" dir="t"/>
          </a:scene3d>
        </p:spPr>
      </p:pic>
      <p:sp>
        <p:nvSpPr>
          <p:cNvPr id="6" name="Rectangle 5"/>
          <p:cNvSpPr/>
          <p:nvPr/>
        </p:nvSpPr>
        <p:spPr>
          <a:xfrm>
            <a:off x="4103948" y="2636912"/>
            <a:ext cx="648072" cy="30243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54518" y="1672533"/>
            <a:ext cx="4042183" cy="936104"/>
          </a:xfrm>
          <a:prstGeom prst="rect">
            <a:avLst/>
          </a:prstGeom>
          <a:solidFill>
            <a:schemeClr val="bg1"/>
          </a:solidFill>
          <a:ln>
            <a:solidFill>
              <a:schemeClr val="bg1"/>
            </a:solidFill>
          </a:ln>
          <a:scene3d>
            <a:camera prst="orthographicFront">
              <a:rot lat="0" lon="0" rev="3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47622" y="4952586"/>
            <a:ext cx="4042183" cy="936104"/>
          </a:xfrm>
          <a:prstGeom prst="rect">
            <a:avLst/>
          </a:prstGeom>
          <a:solidFill>
            <a:schemeClr val="bg1"/>
          </a:solidFill>
          <a:ln>
            <a:solidFill>
              <a:schemeClr val="bg1"/>
            </a:solidFill>
          </a:ln>
          <a:scene3d>
            <a:camera prst="orthographicFront">
              <a:rot lat="0" lon="0" rev="3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16416" y="2492896"/>
            <a:ext cx="576064" cy="24596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92660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4C5F21-A854-AE4B-A910-5D43E1F72C0B}"/>
              </a:ext>
            </a:extLst>
          </p:cNvPr>
          <p:cNvSpPr>
            <a:spLocks noGrp="1"/>
          </p:cNvSpPr>
          <p:nvPr>
            <p:ph type="title"/>
          </p:nvPr>
        </p:nvSpPr>
        <p:spPr>
          <a:xfrm>
            <a:off x="628650" y="-285750"/>
            <a:ext cx="7886700" cy="2053828"/>
          </a:xfrm>
        </p:spPr>
        <p:txBody>
          <a:bodyPr>
            <a:normAutofit/>
          </a:bodyPr>
          <a:lstStyle/>
          <a:p>
            <a:r>
              <a:rPr lang="en-US" sz="4400" b="1" u="sng" dirty="0"/>
              <a:t>WHAT IS A FUNCTION ?</a:t>
            </a:r>
          </a:p>
        </p:txBody>
      </p:sp>
      <p:sp>
        <p:nvSpPr>
          <p:cNvPr id="3" name="Content Placeholder 2">
            <a:extLst>
              <a:ext uri="{FF2B5EF4-FFF2-40B4-BE49-F238E27FC236}">
                <a16:creationId xmlns:a16="http://schemas.microsoft.com/office/drawing/2014/main" xmlns="" id="{1C39B3B3-AC57-C34D-B49C-27B0DAC82221}"/>
              </a:ext>
            </a:extLst>
          </p:cNvPr>
          <p:cNvSpPr>
            <a:spLocks noGrp="1"/>
          </p:cNvSpPr>
          <p:nvPr>
            <p:ph idx="1"/>
          </p:nvPr>
        </p:nvSpPr>
        <p:spPr>
          <a:xfrm>
            <a:off x="628650" y="2254250"/>
            <a:ext cx="7886700" cy="4351338"/>
          </a:xfrm>
        </p:spPr>
        <p:txBody>
          <a:bodyPr>
            <a:normAutofit/>
          </a:bodyPr>
          <a:lstStyle/>
          <a:p>
            <a:pPr marL="0" indent="0">
              <a:buNone/>
            </a:pPr>
            <a:r>
              <a:rPr lang="en-US" sz="2800" dirty="0"/>
              <a:t>A function is a self-contained block of statements that perform a coherent task of some kind.</a:t>
            </a:r>
          </a:p>
          <a:p>
            <a:pPr marL="0" indent="0">
              <a:buNone/>
            </a:pPr>
            <a:r>
              <a:rPr lang="en-US" sz="2800" dirty="0"/>
              <a:t>Example:</a:t>
            </a:r>
          </a:p>
          <a:p>
            <a:pPr marL="0" indent="0">
              <a:buNone/>
            </a:pPr>
            <a:r>
              <a:rPr lang="en-US" sz="2800" dirty="0" err="1"/>
              <a:t>Printf</a:t>
            </a:r>
            <a:r>
              <a:rPr lang="en-US" sz="2800" dirty="0"/>
              <a:t>( ), </a:t>
            </a:r>
            <a:r>
              <a:rPr lang="en-US" sz="2800" dirty="0" err="1"/>
              <a:t>scanf</a:t>
            </a:r>
            <a:r>
              <a:rPr lang="en-US" sz="2800" dirty="0"/>
              <a:t>( ) etc.</a:t>
            </a:r>
          </a:p>
        </p:txBody>
      </p:sp>
    </p:spTree>
    <p:extLst>
      <p:ext uri="{BB962C8B-B14F-4D97-AF65-F5344CB8AC3E}">
        <p14:creationId xmlns:p14="http://schemas.microsoft.com/office/powerpoint/2010/main" val="220417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92500" lnSpcReduction="10000"/>
          </a:bodyPr>
          <a:lstStyle/>
          <a:p>
            <a:pPr>
              <a:buClr>
                <a:srgbClr val="FF0000"/>
              </a:buClr>
              <a:buSzPct val="100000"/>
              <a:buFont typeface="Wingdings" panose="05000000000000000000" pitchFamily="2" charset="2"/>
              <a:buChar char="Ø"/>
            </a:pPr>
            <a:r>
              <a:rPr lang="en-US" sz="2800" dirty="0"/>
              <a:t> </a:t>
            </a:r>
            <a:r>
              <a:rPr lang="en-US" sz="2800" dirty="0" smtClean="0"/>
              <a:t>Introduction</a:t>
            </a:r>
          </a:p>
          <a:p>
            <a:pPr>
              <a:buClr>
                <a:srgbClr val="FF0000"/>
              </a:buClr>
              <a:buFont typeface="Wingdings" panose="05000000000000000000" pitchFamily="2" charset="2"/>
              <a:buChar char="Ø"/>
            </a:pPr>
            <a:r>
              <a:rPr lang="en-US" sz="2800" dirty="0"/>
              <a:t> </a:t>
            </a:r>
            <a:r>
              <a:rPr lang="en-US" sz="2800" dirty="0" smtClean="0"/>
              <a:t>C Character set</a:t>
            </a:r>
          </a:p>
          <a:p>
            <a:pPr>
              <a:buClr>
                <a:srgbClr val="FF0000"/>
              </a:buClr>
              <a:buFont typeface="Wingdings" panose="05000000000000000000" pitchFamily="2" charset="2"/>
              <a:buChar char="Ø"/>
            </a:pPr>
            <a:r>
              <a:rPr lang="en-US" sz="2800" dirty="0"/>
              <a:t> </a:t>
            </a:r>
            <a:r>
              <a:rPr lang="en-US" sz="2800" dirty="0" smtClean="0"/>
              <a:t>Variables  </a:t>
            </a:r>
          </a:p>
          <a:p>
            <a:pPr>
              <a:buClr>
                <a:srgbClr val="FF0000"/>
              </a:buClr>
              <a:buFont typeface="Wingdings" panose="05000000000000000000" pitchFamily="2" charset="2"/>
              <a:buChar char="Ø"/>
            </a:pPr>
            <a:r>
              <a:rPr lang="en-US" sz="2800" dirty="0"/>
              <a:t> </a:t>
            </a:r>
            <a:r>
              <a:rPr lang="en-US" sz="2800" dirty="0" smtClean="0"/>
              <a:t>Constants </a:t>
            </a:r>
          </a:p>
          <a:p>
            <a:pPr>
              <a:buClr>
                <a:srgbClr val="FF0000"/>
              </a:buClr>
              <a:buFont typeface="Wingdings" panose="05000000000000000000" pitchFamily="2" charset="2"/>
              <a:buChar char="Ø"/>
            </a:pPr>
            <a:r>
              <a:rPr lang="en-US" sz="2800" dirty="0"/>
              <a:t> </a:t>
            </a:r>
            <a:r>
              <a:rPr lang="en-US" sz="2800" dirty="0" smtClean="0"/>
              <a:t>Operators </a:t>
            </a:r>
          </a:p>
          <a:p>
            <a:pPr>
              <a:buClr>
                <a:srgbClr val="FF0000"/>
              </a:buClr>
              <a:buFont typeface="Wingdings" panose="05000000000000000000" pitchFamily="2" charset="2"/>
              <a:buChar char="Ø"/>
            </a:pPr>
            <a:r>
              <a:rPr lang="en-US" sz="2800" dirty="0"/>
              <a:t>  Functions </a:t>
            </a:r>
            <a:endParaRPr lang="en-US" sz="2800" dirty="0" smtClean="0"/>
          </a:p>
          <a:p>
            <a:pPr>
              <a:buClr>
                <a:srgbClr val="FF0000"/>
              </a:buClr>
              <a:buFont typeface="Wingdings" panose="05000000000000000000" pitchFamily="2" charset="2"/>
              <a:buChar char="Ø"/>
            </a:pPr>
            <a:r>
              <a:rPr lang="en-US" sz="2800" dirty="0" smtClean="0"/>
              <a:t> Basic structure of “C” programs </a:t>
            </a:r>
          </a:p>
          <a:p>
            <a:pPr>
              <a:buClr>
                <a:srgbClr val="FF0000"/>
              </a:buClr>
              <a:buFont typeface="Wingdings" panose="05000000000000000000" pitchFamily="2" charset="2"/>
              <a:buChar char="Ø"/>
            </a:pPr>
            <a:r>
              <a:rPr lang="en-US" sz="2800" dirty="0"/>
              <a:t> </a:t>
            </a:r>
            <a:r>
              <a:rPr lang="en-US" sz="2800" dirty="0" smtClean="0"/>
              <a:t>Running a “C” program</a:t>
            </a:r>
            <a:r>
              <a:rPr lang="en-US" sz="2800" dirty="0"/>
              <a:t> </a:t>
            </a:r>
            <a:r>
              <a:rPr lang="en-US" sz="2800" dirty="0" smtClean="0"/>
              <a:t>&amp; Example</a:t>
            </a:r>
          </a:p>
          <a:p>
            <a:pPr>
              <a:buClr>
                <a:srgbClr val="FF0000"/>
              </a:buClr>
              <a:buFont typeface="Wingdings" panose="05000000000000000000" pitchFamily="2" charset="2"/>
              <a:buChar char="Ø"/>
            </a:pPr>
            <a:endParaRPr lang="en-US" dirty="0" smtClean="0"/>
          </a:p>
        </p:txBody>
      </p:sp>
    </p:spTree>
    <p:extLst>
      <p:ext uri="{BB962C8B-B14F-4D97-AF65-F5344CB8AC3E}">
        <p14:creationId xmlns:p14="http://schemas.microsoft.com/office/powerpoint/2010/main" val="13501467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BCED57-4E59-0D40-B658-4A500C565843}"/>
              </a:ext>
            </a:extLst>
          </p:cNvPr>
          <p:cNvSpPr>
            <a:spLocks noGrp="1"/>
          </p:cNvSpPr>
          <p:nvPr>
            <p:ph type="title"/>
          </p:nvPr>
        </p:nvSpPr>
        <p:spPr>
          <a:xfrm>
            <a:off x="251520" y="0"/>
            <a:ext cx="7951440" cy="1371600"/>
          </a:xfrm>
        </p:spPr>
        <p:txBody>
          <a:bodyPr/>
          <a:lstStyle/>
          <a:p>
            <a:r>
              <a:rPr lang="en-US" b="1" u="sng" dirty="0"/>
              <a:t>PARTS OF FUNCTIONS</a:t>
            </a:r>
          </a:p>
        </p:txBody>
      </p:sp>
      <p:sp>
        <p:nvSpPr>
          <p:cNvPr id="3" name="Content Placeholder 2">
            <a:extLst>
              <a:ext uri="{FF2B5EF4-FFF2-40B4-BE49-F238E27FC236}">
                <a16:creationId xmlns:a16="http://schemas.microsoft.com/office/drawing/2014/main" xmlns="" id="{AFCD5928-46DA-1244-8029-3BA198BF3BFC}"/>
              </a:ext>
            </a:extLst>
          </p:cNvPr>
          <p:cNvSpPr>
            <a:spLocks noGrp="1"/>
          </p:cNvSpPr>
          <p:nvPr>
            <p:ph idx="1"/>
          </p:nvPr>
        </p:nvSpPr>
        <p:spPr>
          <a:xfrm>
            <a:off x="628650" y="1569641"/>
            <a:ext cx="7886700" cy="5282406"/>
          </a:xfrm>
        </p:spPr>
        <p:txBody>
          <a:bodyPr>
            <a:noAutofit/>
          </a:bodyPr>
          <a:lstStyle/>
          <a:p>
            <a:r>
              <a:rPr lang="en-US" sz="2000" b="0" i="0">
                <a:solidFill>
                  <a:srgbClr val="000000"/>
                </a:solidFill>
                <a:effectLst/>
                <a:latin typeface="Roboto" panose="02000000000000000000" pitchFamily="2" charset="0"/>
              </a:rPr>
              <a:t>Function Prototype (function declaration)</a:t>
            </a:r>
          </a:p>
          <a:p>
            <a:endParaRPr lang="en-US" sz="2000" b="0" i="0">
              <a:solidFill>
                <a:srgbClr val="000000"/>
              </a:solidFill>
              <a:effectLst/>
              <a:latin typeface="Roboto" panose="02000000000000000000" pitchFamily="2" charset="0"/>
            </a:endParaRPr>
          </a:p>
          <a:p>
            <a:r>
              <a:rPr lang="en-US" sz="2000">
                <a:solidFill>
                  <a:srgbClr val="000000"/>
                </a:solidFill>
                <a:latin typeface="Roboto" panose="02000000000000000000" pitchFamily="2" charset="0"/>
              </a:rPr>
              <a:t>Syntax</a:t>
            </a:r>
            <a:r>
              <a:rPr lang="en-US" sz="2000">
                <a:solidFill>
                  <a:srgbClr val="660066"/>
                </a:solidFill>
                <a:latin typeface="Source Code Pro"/>
              </a:rPr>
              <a:t>:</a:t>
            </a:r>
          </a:p>
          <a:p>
            <a:pPr marL="0" indent="0">
              <a:buNone/>
            </a:pPr>
            <a:r>
              <a:rPr lang="en-US" sz="2000" b="0">
                <a:solidFill>
                  <a:srgbClr val="000000"/>
                </a:solidFill>
                <a:effectLst/>
                <a:latin typeface="Source Code Pro"/>
              </a:rPr>
              <a:t>dataType functionName </a:t>
            </a:r>
            <a:r>
              <a:rPr lang="en-US" sz="2000" b="0">
                <a:solidFill>
                  <a:srgbClr val="666600"/>
                </a:solidFill>
                <a:effectLst/>
                <a:latin typeface="Source Code Pro"/>
              </a:rPr>
              <a:t>(Parameter list)</a:t>
            </a:r>
          </a:p>
          <a:p>
            <a:pPr marL="0" indent="0">
              <a:buNone/>
            </a:pPr>
            <a:r>
              <a:rPr lang="en-US" sz="2000" b="0">
                <a:solidFill>
                  <a:srgbClr val="660066"/>
                </a:solidFill>
                <a:effectLst/>
                <a:latin typeface="Source Code Pro"/>
              </a:rPr>
              <a:t> </a:t>
            </a:r>
          </a:p>
          <a:p>
            <a:r>
              <a:rPr lang="en-US" sz="2000" i="0">
                <a:solidFill>
                  <a:srgbClr val="660066"/>
                </a:solidFill>
                <a:latin typeface="Source Code Pro"/>
              </a:rPr>
              <a:t>Function Definition</a:t>
            </a:r>
          </a:p>
          <a:p>
            <a:r>
              <a:rPr lang="en-US" sz="2000">
                <a:solidFill>
                  <a:srgbClr val="000000"/>
                </a:solidFill>
                <a:latin typeface="Roboto" panose="02000000000000000000" pitchFamily="2" charset="0"/>
              </a:rPr>
              <a:t>S</a:t>
            </a:r>
            <a:r>
              <a:rPr lang="en-US" sz="2000" b="0" i="0">
                <a:solidFill>
                  <a:srgbClr val="000000"/>
                </a:solidFill>
                <a:effectLst/>
                <a:latin typeface="Roboto" panose="02000000000000000000" pitchFamily="2" charset="0"/>
              </a:rPr>
              <a:t>yntax:</a:t>
            </a:r>
          </a:p>
          <a:p>
            <a:r>
              <a:rPr lang="en-US" sz="2000">
                <a:solidFill>
                  <a:srgbClr val="000000"/>
                </a:solidFill>
                <a:effectLst/>
              </a:rPr>
              <a:t>returnType functionName</a:t>
            </a:r>
            <a:r>
              <a:rPr lang="en-US" sz="2000">
                <a:solidFill>
                  <a:srgbClr val="666600"/>
                </a:solidFill>
                <a:effectLst/>
              </a:rPr>
              <a:t>(</a:t>
            </a:r>
            <a:r>
              <a:rPr lang="en-US" sz="2000">
                <a:solidFill>
                  <a:srgbClr val="660066"/>
                </a:solidFill>
                <a:effectLst/>
              </a:rPr>
              <a:t>Function</a:t>
            </a:r>
            <a:r>
              <a:rPr lang="en-US" sz="2000">
                <a:solidFill>
                  <a:srgbClr val="000000"/>
                </a:solidFill>
                <a:effectLst/>
              </a:rPr>
              <a:t> arguments</a:t>
            </a:r>
            <a:r>
              <a:rPr lang="en-US" sz="2000">
                <a:solidFill>
                  <a:srgbClr val="666600"/>
                </a:solidFill>
                <a:effectLst/>
              </a:rPr>
              <a:t>)</a:t>
            </a:r>
          </a:p>
          <a:p>
            <a:r>
              <a:rPr lang="en-US" sz="2000">
                <a:solidFill>
                  <a:srgbClr val="666600"/>
                </a:solidFill>
                <a:effectLst/>
              </a:rPr>
              <a:t>{</a:t>
            </a:r>
            <a:r>
              <a:rPr lang="en-US" sz="2000">
                <a:solidFill>
                  <a:srgbClr val="000000"/>
                </a:solidFill>
                <a:effectLst/>
              </a:rPr>
              <a:t> </a:t>
            </a:r>
            <a:r>
              <a:rPr lang="en-US" sz="2000">
                <a:solidFill>
                  <a:srgbClr val="880000"/>
                </a:solidFill>
                <a:effectLst/>
              </a:rPr>
              <a:t>//body of the function </a:t>
            </a:r>
            <a:r>
              <a:rPr lang="en-US" sz="2000">
                <a:solidFill>
                  <a:srgbClr val="666600"/>
                </a:solidFill>
              </a:rPr>
              <a:t>}</a:t>
            </a:r>
            <a:endParaRPr lang="en-US" sz="2000" b="0" i="0" u="sng">
              <a:solidFill>
                <a:srgbClr val="ED143D"/>
              </a:solidFill>
              <a:effectLst/>
              <a:latin typeface="Roboto" panose="02000000000000000000" pitchFamily="2" charset="0"/>
            </a:endParaRPr>
          </a:p>
          <a:p>
            <a:pPr marL="0" indent="0">
              <a:buNone/>
            </a:pPr>
            <a:r>
              <a:rPr lang="en-US" sz="2000"/>
              <a:t/>
            </a:r>
            <a:br>
              <a:rPr lang="en-US" sz="2000"/>
            </a:br>
            <a:endParaRPr lang="en-US" sz="2000" b="0" i="0">
              <a:solidFill>
                <a:srgbClr val="000000"/>
              </a:solidFill>
              <a:effectLst/>
              <a:latin typeface="Roboto" panose="02000000000000000000" pitchFamily="2" charset="0"/>
            </a:endParaRPr>
          </a:p>
          <a:p>
            <a:r>
              <a:rPr lang="en-US" sz="2000">
                <a:solidFill>
                  <a:srgbClr val="000000"/>
                </a:solidFill>
                <a:latin typeface="Roboto" panose="02000000000000000000" pitchFamily="2" charset="0"/>
              </a:rPr>
              <a:t>Functio</a:t>
            </a:r>
            <a:r>
              <a:rPr lang="en-US" sz="2000" b="0" i="0">
                <a:solidFill>
                  <a:srgbClr val="000000"/>
                </a:solidFill>
                <a:effectLst/>
                <a:latin typeface="Roboto" panose="02000000000000000000" pitchFamily="2" charset="0"/>
              </a:rPr>
              <a:t>n Call</a:t>
            </a:r>
            <a:r>
              <a:rPr lang="en-US" sz="2000"/>
              <a:t/>
            </a:r>
            <a:br>
              <a:rPr lang="en-US" sz="2000"/>
            </a:br>
            <a:endParaRPr lang="en-US" sz="2000" b="0" i="0">
              <a:solidFill>
                <a:srgbClr val="000000"/>
              </a:solidFill>
              <a:effectLst/>
              <a:latin typeface="Roboto" panose="02000000000000000000" pitchFamily="2" charset="0"/>
            </a:endParaRPr>
          </a:p>
          <a:p>
            <a:endParaRPr lang="en-US" sz="2000" b="0" i="0">
              <a:solidFill>
                <a:srgbClr val="000000"/>
              </a:solidFill>
              <a:effectLst/>
              <a:latin typeface="Roboto" panose="02000000000000000000" pitchFamily="2" charset="0"/>
            </a:endParaRPr>
          </a:p>
          <a:p>
            <a:endParaRPr lang="en-US" sz="2000"/>
          </a:p>
        </p:txBody>
      </p:sp>
    </p:spTree>
    <p:extLst>
      <p:ext uri="{BB962C8B-B14F-4D97-AF65-F5344CB8AC3E}">
        <p14:creationId xmlns:p14="http://schemas.microsoft.com/office/powerpoint/2010/main" val="428211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BB1C1F-FEE7-4443-BADD-95C766B57EBC}"/>
              </a:ext>
            </a:extLst>
          </p:cNvPr>
          <p:cNvSpPr>
            <a:spLocks noGrp="1"/>
          </p:cNvSpPr>
          <p:nvPr>
            <p:ph type="title"/>
          </p:nvPr>
        </p:nvSpPr>
        <p:spPr>
          <a:xfrm>
            <a:off x="395536" y="0"/>
            <a:ext cx="7859216" cy="1371600"/>
          </a:xfrm>
        </p:spPr>
        <p:txBody>
          <a:bodyPr/>
          <a:lstStyle/>
          <a:p>
            <a:pPr algn="ctr"/>
            <a:r>
              <a:rPr lang="en-US" b="1" u="sng" dirty="0"/>
              <a:t>TYPES OF FUNCTIONS</a:t>
            </a:r>
          </a:p>
        </p:txBody>
      </p:sp>
      <p:sp>
        <p:nvSpPr>
          <p:cNvPr id="3" name="Content Placeholder 2">
            <a:extLst>
              <a:ext uri="{FF2B5EF4-FFF2-40B4-BE49-F238E27FC236}">
                <a16:creationId xmlns:a16="http://schemas.microsoft.com/office/drawing/2014/main" xmlns="" id="{1C34347C-9C88-9845-954B-A62EFC556EA0}"/>
              </a:ext>
            </a:extLst>
          </p:cNvPr>
          <p:cNvSpPr>
            <a:spLocks noGrp="1"/>
          </p:cNvSpPr>
          <p:nvPr>
            <p:ph idx="1"/>
          </p:nvPr>
        </p:nvSpPr>
        <p:spPr>
          <a:xfrm>
            <a:off x="467544" y="1988840"/>
            <a:ext cx="7620000" cy="4373563"/>
          </a:xfrm>
        </p:spPr>
        <p:txBody>
          <a:bodyPr>
            <a:normAutofit/>
          </a:bodyPr>
          <a:lstStyle/>
          <a:p>
            <a:pPr marL="0" indent="0">
              <a:buNone/>
            </a:pPr>
            <a:r>
              <a:rPr lang="en-US" b="1" i="0" dirty="0">
                <a:solidFill>
                  <a:srgbClr val="000000"/>
                </a:solidFill>
                <a:effectLst/>
                <a:latin typeface="Roboto" panose="02000000000000000000" pitchFamily="2" charset="0"/>
              </a:rPr>
              <a:t>Built-in(Library) Functions</a:t>
            </a:r>
          </a:p>
          <a:p>
            <a:pPr marL="0" indent="0">
              <a:buNone/>
            </a:pPr>
            <a:r>
              <a:rPr lang="en-US" dirty="0">
                <a:solidFill>
                  <a:srgbClr val="000000"/>
                </a:solidFill>
                <a:latin typeface="Roboto" panose="02000000000000000000" pitchFamily="2" charset="0"/>
              </a:rPr>
              <a:t>The</a:t>
            </a:r>
            <a:r>
              <a:rPr lang="en-US" b="0" i="0" dirty="0">
                <a:solidFill>
                  <a:srgbClr val="000000"/>
                </a:solidFill>
                <a:effectLst/>
                <a:latin typeface="Roboto" panose="02000000000000000000" pitchFamily="2" charset="0"/>
              </a:rPr>
              <a:t> system provided these functions and stored in the library. Therefore it is also called </a:t>
            </a:r>
            <a:r>
              <a:rPr lang="en-US" b="0" i="1" dirty="0">
                <a:solidFill>
                  <a:srgbClr val="000000"/>
                </a:solidFill>
                <a:effectLst/>
                <a:latin typeface="Roboto" panose="02000000000000000000" pitchFamily="2" charset="0"/>
              </a:rPr>
              <a:t>Library Functions</a:t>
            </a:r>
            <a:r>
              <a:rPr lang="en-US" b="0" i="0" dirty="0">
                <a:solidFill>
                  <a:srgbClr val="000000"/>
                </a:solidFill>
                <a:effectLst/>
                <a:latin typeface="Roboto" panose="02000000000000000000" pitchFamily="2" charset="0"/>
              </a:rPr>
              <a:t>.</a:t>
            </a:r>
          </a:p>
          <a:p>
            <a:pPr marL="0" indent="0">
              <a:buNone/>
            </a:pPr>
            <a:r>
              <a:rPr lang="en-US" dirty="0">
                <a:solidFill>
                  <a:srgbClr val="000000"/>
                </a:solidFill>
                <a:latin typeface="Roboto" panose="02000000000000000000" pitchFamily="2" charset="0"/>
              </a:rPr>
              <a:t>Example: </a:t>
            </a:r>
            <a:r>
              <a:rPr lang="en-US" dirty="0" err="1">
                <a:solidFill>
                  <a:srgbClr val="000000"/>
                </a:solidFill>
                <a:latin typeface="Roboto" panose="02000000000000000000" pitchFamily="2" charset="0"/>
              </a:rPr>
              <a:t>printf</a:t>
            </a:r>
            <a:r>
              <a:rPr lang="en-US" dirty="0">
                <a:solidFill>
                  <a:srgbClr val="000000"/>
                </a:solidFill>
                <a:latin typeface="Roboto" panose="02000000000000000000" pitchFamily="2" charset="0"/>
              </a:rPr>
              <a:t>(),</a:t>
            </a:r>
            <a:r>
              <a:rPr lang="en-US" dirty="0" err="1">
                <a:solidFill>
                  <a:srgbClr val="000000"/>
                </a:solidFill>
                <a:latin typeface="Roboto" panose="02000000000000000000" pitchFamily="2" charset="0"/>
              </a:rPr>
              <a:t>scanf</a:t>
            </a:r>
            <a:r>
              <a:rPr lang="en-US" dirty="0">
                <a:solidFill>
                  <a:srgbClr val="000000"/>
                </a:solidFill>
                <a:latin typeface="Roboto" panose="02000000000000000000" pitchFamily="2" charset="0"/>
              </a:rPr>
              <a:t>() etc.</a:t>
            </a:r>
            <a:endParaRPr lang="en-US" b="0" i="0" dirty="0">
              <a:solidFill>
                <a:srgbClr val="000000"/>
              </a:solidFill>
              <a:effectLst/>
              <a:latin typeface="Roboto" panose="02000000000000000000" pitchFamily="2" charset="0"/>
            </a:endParaRPr>
          </a:p>
          <a:p>
            <a:pPr marL="0" indent="0">
              <a:buNone/>
            </a:pPr>
            <a:endParaRPr lang="en-US" dirty="0">
              <a:solidFill>
                <a:srgbClr val="000000"/>
              </a:solidFill>
              <a:latin typeface="Roboto" panose="02000000000000000000" pitchFamily="2" charset="0"/>
            </a:endParaRPr>
          </a:p>
          <a:p>
            <a:pPr marL="0" indent="0">
              <a:buNone/>
            </a:pPr>
            <a:r>
              <a:rPr lang="en-US" b="1" dirty="0">
                <a:solidFill>
                  <a:srgbClr val="000000"/>
                </a:solidFill>
                <a:latin typeface="Roboto" panose="02000000000000000000" pitchFamily="2" charset="0"/>
              </a:rPr>
              <a:t>User Defined Functions</a:t>
            </a:r>
          </a:p>
          <a:p>
            <a:pPr marL="0" indent="0">
              <a:buNone/>
            </a:pPr>
            <a:r>
              <a:rPr lang="en-US" b="0" i="0" dirty="0">
                <a:solidFill>
                  <a:srgbClr val="000000"/>
                </a:solidFill>
                <a:effectLst/>
                <a:latin typeface="Roboto" panose="02000000000000000000" pitchFamily="2" charset="0"/>
              </a:rPr>
              <a:t>These functions are defined by the user at the time of writing the program.</a:t>
            </a:r>
          </a:p>
          <a:p>
            <a:pPr marL="0" indent="0">
              <a:buNone/>
            </a:pPr>
            <a:r>
              <a:rPr lang="en-US" dirty="0">
                <a:solidFill>
                  <a:srgbClr val="000000"/>
                </a:solidFill>
                <a:latin typeface="Roboto" panose="02000000000000000000" pitchFamily="2" charset="0"/>
              </a:rPr>
              <a:t>Example: </a:t>
            </a:r>
            <a:r>
              <a:rPr lang="en-US" dirty="0" err="1">
                <a:solidFill>
                  <a:srgbClr val="000000"/>
                </a:solidFill>
                <a:latin typeface="Roboto" panose="02000000000000000000" pitchFamily="2" charset="0"/>
              </a:rPr>
              <a:t>calsum</a:t>
            </a:r>
            <a:r>
              <a:rPr lang="en-US" dirty="0">
                <a:solidFill>
                  <a:srgbClr val="000000"/>
                </a:solidFill>
                <a:latin typeface="Roboto" panose="02000000000000000000" pitchFamily="2" charset="0"/>
              </a:rPr>
              <a:t>(), </a:t>
            </a:r>
            <a:r>
              <a:rPr lang="en-US" dirty="0" err="1">
                <a:solidFill>
                  <a:srgbClr val="000000"/>
                </a:solidFill>
                <a:latin typeface="Roboto" panose="02000000000000000000" pitchFamily="2" charset="0"/>
              </a:rPr>
              <a:t>sandwitch</a:t>
            </a:r>
            <a:r>
              <a:rPr lang="en-US" dirty="0">
                <a:solidFill>
                  <a:srgbClr val="000000"/>
                </a:solidFill>
                <a:latin typeface="Roboto" panose="02000000000000000000" pitchFamily="2" charset="0"/>
              </a:rPr>
              <a:t> (),sugar() etc.</a:t>
            </a:r>
            <a:endParaRPr lang="en-US" b="0" i="0" dirty="0">
              <a:solidFill>
                <a:srgbClr val="000000"/>
              </a:solidFill>
              <a:effectLst/>
              <a:latin typeface="Roboto" panose="02000000000000000000" pitchFamily="2" charset="0"/>
            </a:endParaRPr>
          </a:p>
          <a:p>
            <a:pPr marL="0" indent="0">
              <a:buNone/>
            </a:pPr>
            <a:endParaRPr lang="en-US" dirty="0"/>
          </a:p>
        </p:txBody>
      </p:sp>
    </p:spTree>
    <p:extLst>
      <p:ext uri="{BB962C8B-B14F-4D97-AF65-F5344CB8AC3E}">
        <p14:creationId xmlns:p14="http://schemas.microsoft.com/office/powerpoint/2010/main" val="126188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xmlns="" id="{8EB2840D-612B-B542-ACCF-EDEC49D30BA3}"/>
              </a:ext>
            </a:extLst>
          </p:cNvPr>
          <p:cNvSpPr>
            <a:spLocks noGrp="1"/>
          </p:cNvSpPr>
          <p:nvPr>
            <p:ph type="subTitle" idx="1"/>
          </p:nvPr>
        </p:nvSpPr>
        <p:spPr>
          <a:xfrm>
            <a:off x="179511" y="332656"/>
            <a:ext cx="8861797" cy="6525344"/>
          </a:xfrm>
        </p:spPr>
        <p:txBody>
          <a:bodyPr>
            <a:normAutofit fontScale="85000" lnSpcReduction="20000"/>
          </a:bodyPr>
          <a:lstStyle/>
          <a:p>
            <a:pPr algn="l"/>
            <a:r>
              <a:rPr lang="en-US" b="0" i="0" cap="none" dirty="0" smtClean="0">
                <a:solidFill>
                  <a:srgbClr val="880000"/>
                </a:solidFill>
                <a:effectLst/>
                <a:latin typeface="Source Code Pro"/>
              </a:rPr>
              <a:t>#include</a:t>
            </a:r>
            <a:r>
              <a:rPr lang="en-US" b="0" i="0" cap="none" dirty="0" smtClean="0">
                <a:solidFill>
                  <a:srgbClr val="008800"/>
                </a:solidFill>
                <a:effectLst/>
                <a:latin typeface="Source Code Pro"/>
              </a:rPr>
              <a:t>&lt;</a:t>
            </a:r>
            <a:r>
              <a:rPr lang="en-US" b="0" i="0" cap="none" dirty="0" err="1" smtClean="0">
                <a:solidFill>
                  <a:srgbClr val="008800"/>
                </a:solidFill>
                <a:effectLst/>
                <a:latin typeface="Source Code Pro"/>
              </a:rPr>
              <a:t>stdio.h</a:t>
            </a:r>
            <a:r>
              <a:rPr lang="en-US" b="0" i="0" cap="none" dirty="0" smtClean="0">
                <a:solidFill>
                  <a:srgbClr val="008800"/>
                </a:solidFill>
                <a:effectLst/>
                <a:latin typeface="Source Code Pro"/>
              </a:rPr>
              <a:t>&gt;</a:t>
            </a:r>
          </a:p>
          <a:p>
            <a:pPr algn="l"/>
            <a:r>
              <a:rPr lang="en-US" b="0" i="0" cap="none" dirty="0" smtClean="0">
                <a:solidFill>
                  <a:srgbClr val="880000"/>
                </a:solidFill>
                <a:effectLst/>
                <a:latin typeface="Source Code Pro"/>
              </a:rPr>
              <a:t>/* function declaration */</a:t>
            </a:r>
            <a:r>
              <a:rPr lang="en-US" b="0" i="0" cap="none" dirty="0" err="1" smtClean="0">
                <a:solidFill>
                  <a:srgbClr val="000088"/>
                </a:solidFill>
                <a:effectLst/>
                <a:latin typeface="Source Code Pro"/>
              </a:rPr>
              <a:t>int</a:t>
            </a:r>
            <a:r>
              <a:rPr lang="en-US" b="0" i="0" cap="none" dirty="0" smtClean="0">
                <a:solidFill>
                  <a:srgbClr val="000000"/>
                </a:solidFill>
                <a:effectLst/>
                <a:latin typeface="Source Code Pro"/>
              </a:rPr>
              <a:t> addition</a:t>
            </a:r>
            <a:r>
              <a:rPr lang="en-US" b="0" i="0" cap="none" dirty="0" smtClean="0">
                <a:solidFill>
                  <a:srgbClr val="666600"/>
                </a:solidFill>
                <a:effectLst/>
                <a:latin typeface="Source Code Pro"/>
              </a:rPr>
              <a:t>();</a:t>
            </a:r>
            <a:r>
              <a:rPr lang="en-US" b="0" i="0" cap="none" dirty="0" smtClean="0">
                <a:solidFill>
                  <a:srgbClr val="000000"/>
                </a:solidFill>
                <a:effectLst/>
                <a:latin typeface="Source Code Pro"/>
              </a:rPr>
              <a:t> </a:t>
            </a:r>
            <a:r>
              <a:rPr lang="en-US" cap="none" dirty="0" smtClean="0"/>
              <a:t/>
            </a:r>
            <a:br>
              <a:rPr lang="en-US" cap="none" dirty="0" smtClean="0"/>
            </a:br>
            <a:r>
              <a:rPr lang="en-US" b="0" i="0" cap="none" dirty="0" err="1" smtClean="0">
                <a:solidFill>
                  <a:srgbClr val="000088"/>
                </a:solidFill>
                <a:effectLst/>
                <a:latin typeface="Source Code Pro"/>
              </a:rPr>
              <a:t>int</a:t>
            </a:r>
            <a:r>
              <a:rPr lang="en-US" b="0" i="0" cap="none" dirty="0" smtClean="0">
                <a:solidFill>
                  <a:srgbClr val="000000"/>
                </a:solidFill>
                <a:effectLst/>
                <a:latin typeface="Source Code Pro"/>
              </a:rPr>
              <a:t> main</a:t>
            </a:r>
            <a:r>
              <a:rPr lang="en-US" b="0" i="0" cap="none" dirty="0" smtClean="0">
                <a:solidFill>
                  <a:srgbClr val="666600"/>
                </a:solidFill>
                <a:effectLst/>
                <a:latin typeface="Source Code Pro"/>
              </a:rPr>
              <a:t>()</a:t>
            </a:r>
          </a:p>
          <a:p>
            <a:pPr algn="l"/>
            <a:r>
              <a:rPr lang="en-US" cap="none" dirty="0" smtClean="0">
                <a:solidFill>
                  <a:srgbClr val="666600"/>
                </a:solidFill>
                <a:latin typeface="Source Code Pro"/>
              </a:rPr>
              <a:t>{</a:t>
            </a:r>
          </a:p>
          <a:p>
            <a:pPr algn="l"/>
            <a:r>
              <a:rPr lang="en-US" b="0" i="0" cap="none" dirty="0" smtClean="0">
                <a:solidFill>
                  <a:srgbClr val="880000"/>
                </a:solidFill>
                <a:effectLst/>
                <a:latin typeface="Source Code Pro"/>
              </a:rPr>
              <a:t>/* local variable definition */</a:t>
            </a:r>
            <a:r>
              <a:rPr lang="en-US" b="0" i="0" cap="none" dirty="0" smtClean="0">
                <a:solidFill>
                  <a:srgbClr val="000000"/>
                </a:solidFill>
                <a:effectLst/>
                <a:latin typeface="Source Code Pro"/>
              </a:rPr>
              <a:t> </a:t>
            </a:r>
            <a:r>
              <a:rPr lang="en-US" b="0" i="0" cap="none" dirty="0" err="1" smtClean="0">
                <a:solidFill>
                  <a:srgbClr val="000088"/>
                </a:solidFill>
                <a:effectLst/>
                <a:latin typeface="Source Code Pro"/>
              </a:rPr>
              <a:t>int</a:t>
            </a:r>
            <a:r>
              <a:rPr lang="en-US" b="0" i="0" cap="none" dirty="0" smtClean="0">
                <a:solidFill>
                  <a:srgbClr val="000000"/>
                </a:solidFill>
                <a:effectLst/>
                <a:latin typeface="Source Code Pro"/>
              </a:rPr>
              <a:t> answer</a:t>
            </a:r>
            <a:r>
              <a:rPr lang="en-US" b="0" i="0" cap="none" dirty="0" smtClean="0">
                <a:solidFill>
                  <a:srgbClr val="666600"/>
                </a:solidFill>
                <a:effectLst/>
                <a:latin typeface="Source Code Pro"/>
              </a:rPr>
              <a:t>;</a:t>
            </a:r>
            <a:r>
              <a:rPr lang="en-US" b="0" i="0" cap="none" dirty="0" smtClean="0">
                <a:solidFill>
                  <a:srgbClr val="000000"/>
                </a:solidFill>
                <a:effectLst/>
                <a:latin typeface="Source Code Pro"/>
              </a:rPr>
              <a:t> </a:t>
            </a:r>
          </a:p>
          <a:p>
            <a:pPr algn="l"/>
            <a:endParaRPr lang="en-US" b="0" i="0" cap="none" dirty="0" smtClean="0">
              <a:solidFill>
                <a:srgbClr val="000000"/>
              </a:solidFill>
              <a:effectLst/>
              <a:latin typeface="Source Code Pro"/>
            </a:endParaRPr>
          </a:p>
          <a:p>
            <a:pPr algn="l"/>
            <a:r>
              <a:rPr lang="en-US" b="0" i="0" cap="none" dirty="0" smtClean="0">
                <a:solidFill>
                  <a:srgbClr val="880000"/>
                </a:solidFill>
                <a:effectLst/>
                <a:latin typeface="Source Code Pro"/>
              </a:rPr>
              <a:t>/* calling a function to get addition value */</a:t>
            </a:r>
            <a:r>
              <a:rPr lang="en-US" b="0" i="0" cap="none" dirty="0" smtClean="0">
                <a:solidFill>
                  <a:srgbClr val="000000"/>
                </a:solidFill>
                <a:effectLst/>
                <a:latin typeface="Source Code Pro"/>
              </a:rPr>
              <a:t> answer </a:t>
            </a:r>
            <a:r>
              <a:rPr lang="en-US" b="0" i="0" cap="none" dirty="0" smtClean="0">
                <a:solidFill>
                  <a:srgbClr val="666600"/>
                </a:solidFill>
                <a:effectLst/>
                <a:latin typeface="Source Code Pro"/>
              </a:rPr>
              <a:t>=</a:t>
            </a:r>
            <a:r>
              <a:rPr lang="en-US" b="0" i="0" cap="none" dirty="0" smtClean="0">
                <a:solidFill>
                  <a:srgbClr val="000000"/>
                </a:solidFill>
                <a:effectLst/>
                <a:latin typeface="Source Code Pro"/>
              </a:rPr>
              <a:t> addition</a:t>
            </a:r>
            <a:r>
              <a:rPr lang="en-US" b="0" i="0" cap="none" dirty="0" smtClean="0">
                <a:solidFill>
                  <a:srgbClr val="666600"/>
                </a:solidFill>
                <a:effectLst/>
                <a:latin typeface="Source Code Pro"/>
              </a:rPr>
              <a:t>();</a:t>
            </a:r>
            <a:r>
              <a:rPr lang="en-US" b="0" i="0" cap="none" dirty="0" smtClean="0">
                <a:solidFill>
                  <a:srgbClr val="000000"/>
                </a:solidFill>
                <a:effectLst/>
                <a:latin typeface="Source Code Pro"/>
              </a:rPr>
              <a:t> </a:t>
            </a:r>
          </a:p>
          <a:p>
            <a:pPr algn="l"/>
            <a:r>
              <a:rPr lang="en-US" cap="none" dirty="0" smtClean="0"/>
              <a:t/>
            </a:r>
            <a:br>
              <a:rPr lang="en-US" cap="none" dirty="0" smtClean="0"/>
            </a:br>
            <a:r>
              <a:rPr lang="en-US" b="0" i="0" cap="none" dirty="0" err="1" smtClean="0">
                <a:solidFill>
                  <a:srgbClr val="000000"/>
                </a:solidFill>
                <a:effectLst/>
                <a:latin typeface="Source Code Pro"/>
              </a:rPr>
              <a:t>printf</a:t>
            </a:r>
            <a:r>
              <a:rPr lang="en-US" b="0" i="0" cap="none" dirty="0" smtClean="0">
                <a:solidFill>
                  <a:srgbClr val="666600"/>
                </a:solidFill>
                <a:effectLst/>
                <a:latin typeface="Source Code Pro"/>
              </a:rPr>
              <a:t>(</a:t>
            </a:r>
            <a:r>
              <a:rPr lang="en-US" b="0" i="0" cap="none" dirty="0" smtClean="0">
                <a:solidFill>
                  <a:srgbClr val="008800"/>
                </a:solidFill>
                <a:effectLst/>
                <a:latin typeface="Source Code Pro"/>
              </a:rPr>
              <a:t>"the addition of the two numbers is: %d\</a:t>
            </a:r>
            <a:r>
              <a:rPr lang="en-US" b="0" i="0" cap="none" dirty="0" err="1" smtClean="0">
                <a:solidFill>
                  <a:srgbClr val="008800"/>
                </a:solidFill>
                <a:effectLst/>
                <a:latin typeface="Source Code Pro"/>
              </a:rPr>
              <a:t>n"</a:t>
            </a:r>
            <a:r>
              <a:rPr lang="en-US" b="0" i="0" cap="none" dirty="0" err="1" smtClean="0">
                <a:solidFill>
                  <a:srgbClr val="666600"/>
                </a:solidFill>
                <a:effectLst/>
                <a:latin typeface="Source Code Pro"/>
              </a:rPr>
              <a:t>,</a:t>
            </a:r>
            <a:r>
              <a:rPr lang="en-US" b="0" i="0" cap="none" dirty="0" err="1" smtClean="0">
                <a:solidFill>
                  <a:srgbClr val="000000"/>
                </a:solidFill>
                <a:effectLst/>
                <a:latin typeface="Source Code Pro"/>
              </a:rPr>
              <a:t>answer</a:t>
            </a:r>
            <a:r>
              <a:rPr lang="en-US" b="0" i="0" cap="none" dirty="0" smtClean="0">
                <a:solidFill>
                  <a:srgbClr val="666600"/>
                </a:solidFill>
                <a:effectLst/>
                <a:latin typeface="Source Code Pro"/>
              </a:rPr>
              <a:t>);</a:t>
            </a:r>
            <a:r>
              <a:rPr lang="en-US" b="0" i="0" cap="none" dirty="0" smtClean="0">
                <a:solidFill>
                  <a:srgbClr val="000000"/>
                </a:solidFill>
                <a:effectLst/>
                <a:latin typeface="Source Code Pro"/>
              </a:rPr>
              <a:t> </a:t>
            </a:r>
          </a:p>
          <a:p>
            <a:pPr algn="l"/>
            <a:endParaRPr lang="en-US" cap="none" dirty="0" smtClean="0"/>
          </a:p>
          <a:p>
            <a:pPr algn="l"/>
            <a:r>
              <a:rPr lang="en-US" b="0" i="0" cap="none" dirty="0" smtClean="0">
                <a:solidFill>
                  <a:srgbClr val="000088"/>
                </a:solidFill>
                <a:effectLst/>
                <a:latin typeface="Source Code Pro"/>
              </a:rPr>
              <a:t>return</a:t>
            </a:r>
            <a:r>
              <a:rPr lang="en-US" b="0" i="0" cap="none" dirty="0" smtClean="0">
                <a:solidFill>
                  <a:srgbClr val="000000"/>
                </a:solidFill>
                <a:effectLst/>
                <a:latin typeface="Source Code Pro"/>
              </a:rPr>
              <a:t> </a:t>
            </a:r>
            <a:r>
              <a:rPr lang="en-US" b="0" i="0" cap="none" dirty="0" smtClean="0">
                <a:solidFill>
                  <a:srgbClr val="006666"/>
                </a:solidFill>
                <a:effectLst/>
                <a:latin typeface="Source Code Pro"/>
              </a:rPr>
              <a:t>0</a:t>
            </a:r>
            <a:r>
              <a:rPr lang="en-US" b="0" i="0" cap="none" dirty="0" smtClean="0">
                <a:solidFill>
                  <a:srgbClr val="666600"/>
                </a:solidFill>
                <a:effectLst/>
                <a:latin typeface="Source Code Pro"/>
              </a:rPr>
              <a:t>;</a:t>
            </a:r>
          </a:p>
          <a:p>
            <a:pPr algn="l"/>
            <a:r>
              <a:rPr lang="en-US" cap="none" dirty="0" smtClean="0">
                <a:solidFill>
                  <a:srgbClr val="666600"/>
                </a:solidFill>
                <a:latin typeface="Source Code Pro"/>
              </a:rPr>
              <a:t>}</a:t>
            </a:r>
            <a:r>
              <a:rPr lang="en-US" b="0" i="0" cap="none" dirty="0" smtClean="0">
                <a:solidFill>
                  <a:srgbClr val="880000"/>
                </a:solidFill>
                <a:effectLst/>
                <a:latin typeface="Source Code Pro"/>
              </a:rPr>
              <a:t> </a:t>
            </a:r>
          </a:p>
          <a:p>
            <a:pPr algn="l"/>
            <a:r>
              <a:rPr lang="en-US" b="0" i="0" cap="none" dirty="0" smtClean="0">
                <a:solidFill>
                  <a:srgbClr val="880000"/>
                </a:solidFill>
                <a:effectLst/>
                <a:latin typeface="Source Code Pro"/>
              </a:rPr>
              <a:t>/*</a:t>
            </a:r>
          </a:p>
          <a:p>
            <a:pPr algn="l"/>
            <a:r>
              <a:rPr lang="en-US" b="0" i="0" cap="none" dirty="0" smtClean="0">
                <a:solidFill>
                  <a:srgbClr val="880000"/>
                </a:solidFill>
                <a:effectLst/>
                <a:latin typeface="Source Code Pro"/>
              </a:rPr>
              <a:t> </a:t>
            </a:r>
          </a:p>
          <a:p>
            <a:pPr algn="l"/>
            <a:r>
              <a:rPr lang="en-US" b="0" i="0" cap="none" dirty="0" smtClean="0">
                <a:solidFill>
                  <a:srgbClr val="880000"/>
                </a:solidFill>
                <a:effectLst/>
                <a:latin typeface="Source Code Pro"/>
              </a:rPr>
              <a:t>function returning the addition of two numbers */</a:t>
            </a:r>
            <a:r>
              <a:rPr lang="en-US" b="0" i="0" cap="none" dirty="0" err="1" smtClean="0">
                <a:solidFill>
                  <a:srgbClr val="000088"/>
                </a:solidFill>
                <a:effectLst/>
                <a:latin typeface="Source Code Pro"/>
              </a:rPr>
              <a:t>int</a:t>
            </a:r>
            <a:r>
              <a:rPr lang="en-US" b="0" i="0" cap="none" dirty="0" smtClean="0">
                <a:solidFill>
                  <a:srgbClr val="000000"/>
                </a:solidFill>
                <a:effectLst/>
                <a:latin typeface="Source Code Pro"/>
              </a:rPr>
              <a:t> addition</a:t>
            </a:r>
            <a:r>
              <a:rPr lang="en-US" b="0" i="0" cap="none" dirty="0" smtClean="0">
                <a:solidFill>
                  <a:srgbClr val="666600"/>
                </a:solidFill>
                <a:effectLst/>
                <a:latin typeface="Source Code Pro"/>
              </a:rPr>
              <a:t>()</a:t>
            </a:r>
          </a:p>
          <a:p>
            <a:pPr algn="l"/>
            <a:r>
              <a:rPr lang="en-US" b="0" i="0" cap="none" dirty="0" smtClean="0">
                <a:solidFill>
                  <a:srgbClr val="880000"/>
                </a:solidFill>
                <a:effectLst/>
                <a:latin typeface="Source Code Pro"/>
              </a:rPr>
              <a:t>/* local variable definition */</a:t>
            </a:r>
            <a:r>
              <a:rPr lang="en-US" b="0" i="0" cap="none" dirty="0" smtClean="0">
                <a:solidFill>
                  <a:srgbClr val="000000"/>
                </a:solidFill>
                <a:effectLst/>
                <a:latin typeface="Source Code Pro"/>
              </a:rPr>
              <a:t> </a:t>
            </a:r>
            <a:r>
              <a:rPr lang="en-US" b="0" i="0" cap="none" dirty="0" err="1" smtClean="0">
                <a:solidFill>
                  <a:srgbClr val="000088"/>
                </a:solidFill>
                <a:effectLst/>
                <a:latin typeface="Source Code Pro"/>
              </a:rPr>
              <a:t>int</a:t>
            </a:r>
            <a:r>
              <a:rPr lang="en-US" b="0" i="0" cap="none" dirty="0" smtClean="0">
                <a:solidFill>
                  <a:srgbClr val="000000"/>
                </a:solidFill>
                <a:effectLst/>
                <a:latin typeface="Source Code Pro"/>
              </a:rPr>
              <a:t> num1 </a:t>
            </a:r>
            <a:r>
              <a:rPr lang="en-US" b="0" i="0" cap="none" dirty="0" smtClean="0">
                <a:solidFill>
                  <a:srgbClr val="666600"/>
                </a:solidFill>
                <a:effectLst/>
                <a:latin typeface="Source Code Pro"/>
              </a:rPr>
              <a:t>=</a:t>
            </a:r>
            <a:r>
              <a:rPr lang="en-US" b="0" i="0" cap="none" dirty="0" smtClean="0">
                <a:solidFill>
                  <a:srgbClr val="000000"/>
                </a:solidFill>
                <a:effectLst/>
                <a:latin typeface="Source Code Pro"/>
              </a:rPr>
              <a:t> </a:t>
            </a:r>
            <a:r>
              <a:rPr lang="en-US" b="0" i="0" cap="none" dirty="0" smtClean="0">
                <a:solidFill>
                  <a:srgbClr val="006666"/>
                </a:solidFill>
                <a:effectLst/>
                <a:latin typeface="Source Code Pro"/>
              </a:rPr>
              <a:t>10</a:t>
            </a:r>
            <a:r>
              <a:rPr lang="en-US" b="0" i="0" cap="none" dirty="0" smtClean="0">
                <a:solidFill>
                  <a:srgbClr val="666600"/>
                </a:solidFill>
                <a:effectLst/>
                <a:latin typeface="Source Code Pro"/>
              </a:rPr>
              <a:t>,</a:t>
            </a:r>
            <a:r>
              <a:rPr lang="en-US" b="0" i="0" cap="none" dirty="0" smtClean="0">
                <a:solidFill>
                  <a:srgbClr val="000000"/>
                </a:solidFill>
                <a:effectLst/>
                <a:latin typeface="Source Code Pro"/>
              </a:rPr>
              <a:t> num2 </a:t>
            </a:r>
            <a:r>
              <a:rPr lang="en-US" b="0" i="0" cap="none" dirty="0" smtClean="0">
                <a:solidFill>
                  <a:srgbClr val="666600"/>
                </a:solidFill>
                <a:effectLst/>
                <a:latin typeface="Source Code Pro"/>
              </a:rPr>
              <a:t>=</a:t>
            </a:r>
            <a:r>
              <a:rPr lang="en-US" b="0" i="0" cap="none" dirty="0" smtClean="0">
                <a:solidFill>
                  <a:srgbClr val="000000"/>
                </a:solidFill>
                <a:effectLst/>
                <a:latin typeface="Source Code Pro"/>
              </a:rPr>
              <a:t> </a:t>
            </a:r>
            <a:r>
              <a:rPr lang="en-US" b="0" i="0" cap="none" dirty="0" smtClean="0">
                <a:solidFill>
                  <a:srgbClr val="006666"/>
                </a:solidFill>
                <a:effectLst/>
                <a:latin typeface="Source Code Pro"/>
              </a:rPr>
              <a:t>5</a:t>
            </a:r>
            <a:r>
              <a:rPr lang="en-US" b="0" i="0" cap="none" dirty="0" smtClean="0">
                <a:solidFill>
                  <a:srgbClr val="666600"/>
                </a:solidFill>
                <a:effectLst/>
                <a:latin typeface="Source Code Pro"/>
              </a:rPr>
              <a:t>;</a:t>
            </a:r>
          </a:p>
          <a:p>
            <a:pPr algn="l"/>
            <a:endParaRPr lang="en-US" b="0" i="0" cap="none" dirty="0" smtClean="0">
              <a:solidFill>
                <a:srgbClr val="666600"/>
              </a:solidFill>
              <a:effectLst/>
              <a:latin typeface="Source Code Pro"/>
            </a:endParaRPr>
          </a:p>
          <a:p>
            <a:pPr algn="l"/>
            <a:r>
              <a:rPr lang="en-US" b="0" i="0" cap="none" dirty="0" smtClean="0">
                <a:solidFill>
                  <a:srgbClr val="000000"/>
                </a:solidFill>
                <a:effectLst/>
                <a:latin typeface="Source Code Pro"/>
              </a:rPr>
              <a:t> </a:t>
            </a:r>
            <a:r>
              <a:rPr lang="en-US" b="0" i="0" cap="none" dirty="0" smtClean="0">
                <a:solidFill>
                  <a:srgbClr val="000088"/>
                </a:solidFill>
                <a:effectLst/>
                <a:latin typeface="Source Code Pro"/>
              </a:rPr>
              <a:t>return</a:t>
            </a:r>
            <a:r>
              <a:rPr lang="en-US" b="0" i="0" cap="none" dirty="0" smtClean="0">
                <a:solidFill>
                  <a:srgbClr val="000000"/>
                </a:solidFill>
                <a:effectLst/>
                <a:latin typeface="Source Code Pro"/>
              </a:rPr>
              <a:t> num1</a:t>
            </a:r>
            <a:r>
              <a:rPr lang="en-US" b="0" i="0" cap="none" dirty="0" smtClean="0">
                <a:solidFill>
                  <a:srgbClr val="666600"/>
                </a:solidFill>
                <a:effectLst/>
                <a:latin typeface="Source Code Pro"/>
              </a:rPr>
              <a:t>+</a:t>
            </a:r>
            <a:r>
              <a:rPr lang="en-US" b="0" i="0" cap="none" dirty="0" smtClean="0">
                <a:solidFill>
                  <a:srgbClr val="000000"/>
                </a:solidFill>
                <a:effectLst/>
                <a:latin typeface="Source Code Pro"/>
              </a:rPr>
              <a:t>num2</a:t>
            </a:r>
            <a:r>
              <a:rPr lang="en-US" b="0" i="0" cap="none" dirty="0" smtClean="0">
                <a:solidFill>
                  <a:srgbClr val="666600"/>
                </a:solidFill>
                <a:effectLst/>
                <a:latin typeface="Source Code Pro"/>
              </a:rPr>
              <a:t>;</a:t>
            </a:r>
            <a:r>
              <a:rPr lang="en-US" b="0" i="0" cap="none" dirty="0" smtClean="0">
                <a:solidFill>
                  <a:srgbClr val="000000"/>
                </a:solidFill>
                <a:effectLst/>
                <a:latin typeface="Source Code Pro"/>
              </a:rPr>
              <a:t> </a:t>
            </a:r>
          </a:p>
          <a:p>
            <a:pPr algn="l"/>
            <a:r>
              <a:rPr lang="en-US" b="0" i="0" cap="none" dirty="0" smtClean="0">
                <a:solidFill>
                  <a:srgbClr val="666600"/>
                </a:solidFill>
                <a:effectLst/>
                <a:latin typeface="Source Code Pro"/>
              </a:rPr>
              <a:t>}</a:t>
            </a:r>
            <a:endParaRPr lang="en-US" cap="none" dirty="0"/>
          </a:p>
        </p:txBody>
      </p:sp>
    </p:spTree>
    <p:extLst>
      <p:ext uri="{BB962C8B-B14F-4D97-AF65-F5344CB8AC3E}">
        <p14:creationId xmlns:p14="http://schemas.microsoft.com/office/powerpoint/2010/main" val="356560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56992"/>
            <a:ext cx="8229600" cy="710952"/>
          </a:xfrm>
        </p:spPr>
        <p:txBody>
          <a:bodyPr>
            <a:noAutofit/>
          </a:bodyPr>
          <a:lstStyle/>
          <a:p>
            <a:r>
              <a:rPr lang="en-US" sz="8800" dirty="0" smtClean="0"/>
              <a:t>Thank you</a:t>
            </a:r>
            <a:endParaRPr lang="en-US" sz="8800" dirty="0"/>
          </a:p>
        </p:txBody>
      </p:sp>
    </p:spTree>
    <p:extLst>
      <p:ext uri="{BB962C8B-B14F-4D97-AF65-F5344CB8AC3E}">
        <p14:creationId xmlns:p14="http://schemas.microsoft.com/office/powerpoint/2010/main" val="2931129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59432"/>
            <a:ext cx="5791200" cy="1371600"/>
          </a:xfrm>
        </p:spPr>
        <p:txBody>
          <a:bodyPr/>
          <a:lstStyle/>
          <a:p>
            <a:r>
              <a:rPr lang="en-US" dirty="0"/>
              <a:t>I</a:t>
            </a:r>
            <a:r>
              <a:rPr lang="en-US" dirty="0" smtClean="0"/>
              <a:t>ntroduction</a:t>
            </a:r>
            <a:endParaRPr lang="en-US" dirty="0"/>
          </a:p>
        </p:txBody>
      </p:sp>
      <p:sp>
        <p:nvSpPr>
          <p:cNvPr id="3" name="Content Placeholder 2"/>
          <p:cNvSpPr>
            <a:spLocks noGrp="1"/>
          </p:cNvSpPr>
          <p:nvPr>
            <p:ph idx="1"/>
          </p:nvPr>
        </p:nvSpPr>
        <p:spPr>
          <a:xfrm>
            <a:off x="0" y="939086"/>
            <a:ext cx="6156176" cy="4032448"/>
          </a:xfrm>
        </p:spPr>
        <p:txBody>
          <a:bodyPr>
            <a:noAutofit/>
          </a:bodyPr>
          <a:lstStyle/>
          <a:p>
            <a:pPr marL="342900" indent="-342900" algn="just">
              <a:buClr>
                <a:srgbClr val="FF0000"/>
              </a:buClr>
              <a:buFont typeface="Wingdings" panose="05000000000000000000" pitchFamily="2" charset="2"/>
              <a:buChar char="Ø"/>
            </a:pPr>
            <a:r>
              <a:rPr lang="en-US" dirty="0" smtClean="0"/>
              <a:t> </a:t>
            </a:r>
            <a:r>
              <a:rPr lang="en-US" sz="1800" dirty="0" smtClean="0"/>
              <a:t>Designed  and developed by </a:t>
            </a:r>
            <a:r>
              <a:rPr lang="en-US" dirty="0" smtClean="0">
                <a:latin typeface="Elephant" panose="02020904090505020303" pitchFamily="18" charset="0"/>
              </a:rPr>
              <a:t>“Dennis Ritchie” at AT&amp;T Bell Laboratories of USA</a:t>
            </a:r>
            <a:r>
              <a:rPr lang="en-US" dirty="0" smtClean="0"/>
              <a:t> </a:t>
            </a:r>
            <a:r>
              <a:rPr lang="en-US" sz="1800" dirty="0" smtClean="0"/>
              <a:t>in</a:t>
            </a:r>
            <a:r>
              <a:rPr lang="en-US" dirty="0" smtClean="0"/>
              <a:t> </a:t>
            </a:r>
            <a:r>
              <a:rPr lang="en-US" dirty="0" smtClean="0">
                <a:latin typeface="Elephant" panose="02020904090505020303" pitchFamily="18" charset="0"/>
              </a:rPr>
              <a:t>1972</a:t>
            </a:r>
            <a:r>
              <a:rPr lang="en-US" dirty="0" smtClean="0"/>
              <a:t>.</a:t>
            </a:r>
          </a:p>
          <a:p>
            <a:pPr marL="342900" indent="-342900" algn="just">
              <a:buClr>
                <a:srgbClr val="FF0000"/>
              </a:buClr>
              <a:buFont typeface="Wingdings" panose="05000000000000000000" pitchFamily="2" charset="2"/>
              <a:buChar char="Ø"/>
            </a:pPr>
            <a:r>
              <a:rPr lang="en-US" dirty="0"/>
              <a:t> </a:t>
            </a:r>
            <a:r>
              <a:rPr lang="en-US" sz="1800" dirty="0" smtClean="0"/>
              <a:t>C is a </a:t>
            </a:r>
            <a:r>
              <a:rPr lang="en-US" dirty="0" smtClean="0">
                <a:latin typeface="Elephant" panose="02020904090505020303" pitchFamily="18" charset="0"/>
              </a:rPr>
              <a:t>structured</a:t>
            </a:r>
            <a:r>
              <a:rPr lang="en-US" dirty="0" smtClean="0"/>
              <a:t> </a:t>
            </a:r>
            <a:r>
              <a:rPr lang="en-US" sz="1800" dirty="0" smtClean="0"/>
              <a:t>programming language.</a:t>
            </a:r>
          </a:p>
          <a:p>
            <a:pPr marL="342900" indent="-342900" algn="just">
              <a:buClr>
                <a:srgbClr val="FF0000"/>
              </a:buClr>
              <a:buFont typeface="Wingdings" panose="05000000000000000000" pitchFamily="2" charset="2"/>
              <a:buChar char="Ø"/>
            </a:pPr>
            <a:r>
              <a:rPr lang="en-US" dirty="0"/>
              <a:t> </a:t>
            </a:r>
            <a:r>
              <a:rPr lang="en-US" sz="1800" dirty="0" smtClean="0"/>
              <a:t>C is</a:t>
            </a:r>
            <a:r>
              <a:rPr lang="en-US" dirty="0" smtClean="0"/>
              <a:t> </a:t>
            </a:r>
            <a:r>
              <a:rPr lang="en-US" dirty="0" smtClean="0">
                <a:latin typeface="Elephant" panose="02020904090505020303" pitchFamily="18" charset="0"/>
              </a:rPr>
              <a:t>powerful</a:t>
            </a:r>
            <a:r>
              <a:rPr lang="en-US" dirty="0" smtClean="0"/>
              <a:t> </a:t>
            </a:r>
            <a:r>
              <a:rPr lang="en-US" sz="1800" dirty="0" smtClean="0"/>
              <a:t>language.</a:t>
            </a:r>
          </a:p>
          <a:p>
            <a:pPr marL="342900" indent="-342900">
              <a:buClr>
                <a:srgbClr val="FF0000"/>
              </a:buClr>
              <a:buFont typeface="Wingdings" panose="05000000000000000000" pitchFamily="2" charset="2"/>
              <a:buChar char="Ø"/>
            </a:pPr>
            <a:r>
              <a:rPr lang="en-US" dirty="0"/>
              <a:t> </a:t>
            </a:r>
            <a:r>
              <a:rPr lang="en-US" sz="1800" dirty="0" smtClean="0"/>
              <a:t>Major parts of popular operating system like </a:t>
            </a:r>
            <a:r>
              <a:rPr lang="en-US" dirty="0" smtClean="0">
                <a:latin typeface="Elephant" panose="02020904090505020303" pitchFamily="18" charset="0"/>
              </a:rPr>
              <a:t>windows, UNIX, LINUX</a:t>
            </a:r>
            <a:r>
              <a:rPr lang="en-US" dirty="0" smtClean="0"/>
              <a:t>, </a:t>
            </a:r>
            <a:r>
              <a:rPr lang="en-US" sz="1800" dirty="0" smtClean="0"/>
              <a:t>etc. are written in C. This is because even today when it comes to</a:t>
            </a:r>
            <a:r>
              <a:rPr lang="en-US" dirty="0" smtClean="0"/>
              <a:t> </a:t>
            </a:r>
            <a:r>
              <a:rPr lang="en-US" dirty="0" smtClean="0">
                <a:latin typeface="Elephant" panose="02020904090505020303" pitchFamily="18" charset="0"/>
              </a:rPr>
              <a:t>performance</a:t>
            </a:r>
            <a:r>
              <a:rPr lang="en-US" dirty="0" smtClean="0"/>
              <a:t> </a:t>
            </a:r>
            <a:r>
              <a:rPr lang="en-US" sz="1800" dirty="0" smtClean="0"/>
              <a:t>nothing can beat C.</a:t>
            </a:r>
          </a:p>
          <a:p>
            <a:pPr marL="342900" indent="-342900" algn="just">
              <a:buClr>
                <a:srgbClr val="FF0000"/>
              </a:buClr>
              <a:buFont typeface="Wingdings" panose="05000000000000000000" pitchFamily="2" charset="2"/>
              <a:buChar char="Ø"/>
            </a:pPr>
            <a:r>
              <a:rPr lang="en-US" sz="1800" dirty="0"/>
              <a:t> </a:t>
            </a:r>
            <a:r>
              <a:rPr lang="en-US" sz="1800" dirty="0" smtClean="0"/>
              <a:t>Mobile devices like </a:t>
            </a:r>
            <a:r>
              <a:rPr lang="en-US" dirty="0" smtClean="0">
                <a:latin typeface="Elephant" panose="02020904090505020303" pitchFamily="18" charset="0"/>
              </a:rPr>
              <a:t>Smart phones </a:t>
            </a:r>
            <a:r>
              <a:rPr lang="en-US" sz="1800" dirty="0" smtClean="0"/>
              <a:t>and</a:t>
            </a:r>
            <a:r>
              <a:rPr lang="en-US" dirty="0" smtClean="0"/>
              <a:t> </a:t>
            </a:r>
            <a:r>
              <a:rPr lang="en-US" dirty="0" smtClean="0">
                <a:latin typeface="Elephant" panose="02020904090505020303" pitchFamily="18" charset="0"/>
              </a:rPr>
              <a:t>Tablets</a:t>
            </a:r>
            <a:r>
              <a:rPr lang="en-US" dirty="0" smtClean="0"/>
              <a:t> </a:t>
            </a:r>
            <a:r>
              <a:rPr lang="en-US" sz="1800" dirty="0" smtClean="0"/>
              <a:t>have become rage of today. Also common consumer devices like</a:t>
            </a:r>
            <a:r>
              <a:rPr lang="en-US" dirty="0" smtClean="0"/>
              <a:t> </a:t>
            </a:r>
            <a:r>
              <a:rPr lang="en-US" dirty="0" smtClean="0">
                <a:latin typeface="Elephant" panose="02020904090505020303" pitchFamily="18" charset="0"/>
              </a:rPr>
              <a:t>microwave ovens, washing machines and digital camera </a:t>
            </a:r>
            <a:r>
              <a:rPr lang="en-US" sz="1800" dirty="0" smtClean="0"/>
              <a:t>are getting smarter by the day. This smartness comes from a program embedded in these devices. No wonder that such programs are written in C. This program not only </a:t>
            </a:r>
            <a:r>
              <a:rPr lang="en-US" dirty="0" smtClean="0">
                <a:latin typeface="Elephant" panose="02020904090505020303" pitchFamily="18" charset="0"/>
              </a:rPr>
              <a:t>run fast </a:t>
            </a:r>
            <a:r>
              <a:rPr lang="en-US" sz="1800" dirty="0" smtClean="0"/>
              <a:t>but also have to work in limited amount of memory, with this constraints on time and space C is the language of choice.</a:t>
            </a:r>
            <a:r>
              <a:rPr lang="en-US" spc="-150" dirty="0" smtClean="0"/>
              <a:t> </a:t>
            </a:r>
            <a:endParaRPr lang="en-US" spc="-15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2239" y="188640"/>
            <a:ext cx="1603537" cy="1944216"/>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2240" y="2276872"/>
            <a:ext cx="2133455" cy="1677740"/>
          </a:xfrm>
          <a:prstGeom prst="rect">
            <a:avLst/>
          </a:prstGeom>
        </p:spPr>
      </p:pic>
      <p:grpSp>
        <p:nvGrpSpPr>
          <p:cNvPr id="14" name="Group 13"/>
          <p:cNvGrpSpPr/>
          <p:nvPr/>
        </p:nvGrpSpPr>
        <p:grpSpPr>
          <a:xfrm>
            <a:off x="6359632" y="4024374"/>
            <a:ext cx="2559841" cy="1420849"/>
            <a:chOff x="6628309" y="4067352"/>
            <a:chExt cx="2291163" cy="1161848"/>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8309" y="4067352"/>
              <a:ext cx="2291163" cy="1161848"/>
            </a:xfrm>
            <a:prstGeom prst="rect">
              <a:avLst/>
            </a:prstGeom>
          </p:spPr>
        </p:pic>
        <p:sp>
          <p:nvSpPr>
            <p:cNvPr id="13" name="Rectangle 12"/>
            <p:cNvSpPr/>
            <p:nvPr/>
          </p:nvSpPr>
          <p:spPr>
            <a:xfrm>
              <a:off x="7773890" y="4509120"/>
              <a:ext cx="364093"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p:cNvPicPr>
            <a:picLocks noChangeAspect="1"/>
          </p:cNvPicPr>
          <p:nvPr/>
        </p:nvPicPr>
        <p:blipFill rotWithShape="1">
          <a:blip r:embed="rId5" cstate="print">
            <a:extLst>
              <a:ext uri="{28A0092B-C50C-407E-A947-70E740481C1C}">
                <a14:useLocalDpi xmlns:a14="http://schemas.microsoft.com/office/drawing/2010/main" val="0"/>
              </a:ext>
            </a:extLst>
          </a:blip>
          <a:srcRect l="27187"/>
          <a:stretch/>
        </p:blipFill>
        <p:spPr>
          <a:xfrm>
            <a:off x="7020272" y="5589239"/>
            <a:ext cx="1836933" cy="1238347"/>
          </a:xfrm>
          <a:prstGeom prst="rect">
            <a:avLst/>
          </a:prstGeom>
        </p:spPr>
      </p:pic>
    </p:spTree>
    <p:extLst>
      <p:ext uri="{BB962C8B-B14F-4D97-AF65-F5344CB8AC3E}">
        <p14:creationId xmlns:p14="http://schemas.microsoft.com/office/powerpoint/2010/main" val="3204143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15416"/>
            <a:ext cx="5791200" cy="1371600"/>
          </a:xfrm>
        </p:spPr>
        <p:txBody>
          <a:bodyPr/>
          <a:lstStyle/>
          <a:p>
            <a:r>
              <a:rPr lang="en-US" dirty="0" smtClean="0"/>
              <a:t>C character set</a:t>
            </a:r>
            <a:endParaRPr lang="en-US" dirty="0"/>
          </a:p>
        </p:txBody>
      </p:sp>
      <p:sp>
        <p:nvSpPr>
          <p:cNvPr id="3" name="Content Placeholder 2"/>
          <p:cNvSpPr>
            <a:spLocks noGrp="1"/>
          </p:cNvSpPr>
          <p:nvPr>
            <p:ph idx="1"/>
          </p:nvPr>
        </p:nvSpPr>
        <p:spPr>
          <a:xfrm>
            <a:off x="323528" y="1268760"/>
            <a:ext cx="7620000" cy="4373563"/>
          </a:xfrm>
        </p:spPr>
        <p:txBody>
          <a:bodyPr>
            <a:normAutofit/>
          </a:bodyPr>
          <a:lstStyle/>
          <a:p>
            <a:pPr marL="0" indent="0">
              <a:buNone/>
            </a:pPr>
            <a:r>
              <a:rPr lang="en-US" dirty="0" smtClean="0"/>
              <a:t>C does not use every character set and key found on modern computers. The only characters that </a:t>
            </a:r>
            <a:r>
              <a:rPr lang="en-US" dirty="0" smtClean="0">
                <a:latin typeface="+mj-lt"/>
              </a:rPr>
              <a:t>C-Language uses</a:t>
            </a:r>
            <a:r>
              <a:rPr lang="en-US" dirty="0" smtClean="0"/>
              <a:t> for its programs are as follows:</a:t>
            </a:r>
          </a:p>
          <a:p>
            <a:pPr marL="0" indent="0">
              <a:buNone/>
            </a:pPr>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492896"/>
            <a:ext cx="6534150" cy="4171950"/>
          </a:xfrm>
          <a:prstGeom prst="rect">
            <a:avLst/>
          </a:prstGeom>
        </p:spPr>
      </p:pic>
    </p:spTree>
    <p:extLst>
      <p:ext uri="{BB962C8B-B14F-4D97-AF65-F5344CB8AC3E}">
        <p14:creationId xmlns:p14="http://schemas.microsoft.com/office/powerpoint/2010/main" val="1695954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807207360"/>
              </p:ext>
            </p:extLst>
          </p:nvPr>
        </p:nvGraphicFramePr>
        <p:xfrm>
          <a:off x="107504" y="836712"/>
          <a:ext cx="7956376" cy="5472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9276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075240" cy="1371600"/>
          </a:xfrm>
        </p:spPr>
        <p:txBody>
          <a:bodyPr>
            <a:normAutofit/>
          </a:bodyPr>
          <a:lstStyle/>
          <a:p>
            <a:r>
              <a:rPr lang="en-US" u="sng" dirty="0" smtClean="0"/>
              <a:t>What are Variables in C ?</a:t>
            </a:r>
            <a:endParaRPr lang="en-US" u="sng" dirty="0"/>
          </a:p>
        </p:txBody>
      </p:sp>
      <p:sp>
        <p:nvSpPr>
          <p:cNvPr id="3" name="Content Placeholder 2"/>
          <p:cNvSpPr>
            <a:spLocks noGrp="1"/>
          </p:cNvSpPr>
          <p:nvPr>
            <p:ph idx="1"/>
          </p:nvPr>
        </p:nvSpPr>
        <p:spPr>
          <a:xfrm>
            <a:off x="457200" y="1752600"/>
            <a:ext cx="8291264" cy="4988768"/>
          </a:xfrm>
        </p:spPr>
        <p:txBody>
          <a:bodyPr>
            <a:normAutofit/>
          </a:bodyPr>
          <a:lstStyle/>
          <a:p>
            <a:pPr marL="342900" indent="-342900">
              <a:buClr>
                <a:schemeClr val="tx2"/>
              </a:buClr>
              <a:buFont typeface="Wingdings" panose="05000000000000000000" pitchFamily="2" charset="2"/>
              <a:buChar char="Ø"/>
            </a:pPr>
            <a:r>
              <a:rPr lang="en-US" dirty="0" smtClean="0"/>
              <a:t>A Variable is a data name that is used to </a:t>
            </a:r>
            <a:r>
              <a:rPr lang="en-US" dirty="0" smtClean="0">
                <a:latin typeface="+mj-lt"/>
              </a:rPr>
              <a:t>store any data value.</a:t>
            </a:r>
          </a:p>
          <a:p>
            <a:pPr marL="342900" indent="-342900">
              <a:buClr>
                <a:srgbClr val="FF0000"/>
              </a:buClr>
              <a:buFont typeface="Wingdings" panose="05000000000000000000" pitchFamily="2" charset="2"/>
              <a:buChar char="Ø"/>
            </a:pPr>
            <a:r>
              <a:rPr lang="en-US" dirty="0"/>
              <a:t> </a:t>
            </a:r>
            <a:r>
              <a:rPr lang="en-US" dirty="0" smtClean="0"/>
              <a:t>Variables are used to </a:t>
            </a:r>
            <a:r>
              <a:rPr lang="en-US" dirty="0" smtClean="0">
                <a:latin typeface="+mj-lt"/>
              </a:rPr>
              <a:t>store values </a:t>
            </a:r>
            <a:r>
              <a:rPr lang="en-US" dirty="0" smtClean="0"/>
              <a:t>that can be </a:t>
            </a:r>
            <a:r>
              <a:rPr lang="en-US" dirty="0" smtClean="0">
                <a:latin typeface="+mj-lt"/>
              </a:rPr>
              <a:t>changed</a:t>
            </a:r>
            <a:r>
              <a:rPr lang="en-US" dirty="0" smtClean="0"/>
              <a:t> during the program execution.</a:t>
            </a:r>
          </a:p>
          <a:p>
            <a:pPr marL="342900" indent="-342900">
              <a:buClr>
                <a:srgbClr val="FF0000"/>
              </a:buClr>
              <a:buFont typeface="Wingdings" panose="05000000000000000000" pitchFamily="2" charset="2"/>
              <a:buChar char="Ø"/>
            </a:pPr>
            <a:r>
              <a:rPr lang="en-US" dirty="0"/>
              <a:t> </a:t>
            </a:r>
            <a:r>
              <a:rPr lang="en-US" dirty="0" smtClean="0"/>
              <a:t>Variables in C have same meaning as variables in algebra. That is, they represent some </a:t>
            </a:r>
            <a:r>
              <a:rPr lang="en-US" dirty="0" smtClean="0">
                <a:latin typeface="+mj-lt"/>
              </a:rPr>
              <a:t>unknown or variable value.</a:t>
            </a:r>
          </a:p>
          <a:p>
            <a:pPr marL="0" indent="0" algn="ctr">
              <a:buNone/>
            </a:pPr>
            <a:r>
              <a:rPr lang="en-US" dirty="0" smtClean="0"/>
              <a:t>X = a + b</a:t>
            </a:r>
          </a:p>
          <a:p>
            <a:pPr marL="0" indent="0" algn="ctr">
              <a:buNone/>
            </a:pPr>
            <a:r>
              <a:rPr lang="en-US" dirty="0" smtClean="0"/>
              <a:t>Z + 2 = 3(y - 5)</a:t>
            </a:r>
          </a:p>
          <a:p>
            <a:pPr>
              <a:buClr>
                <a:srgbClr val="FF0000"/>
              </a:buClr>
            </a:pPr>
            <a:endParaRPr lang="en-US" dirty="0" smtClean="0"/>
          </a:p>
          <a:p>
            <a:pPr marL="342900" indent="-342900">
              <a:buClr>
                <a:srgbClr val="FF0000"/>
              </a:buClr>
              <a:buFont typeface="Wingdings" panose="05000000000000000000" pitchFamily="2" charset="2"/>
              <a:buChar char="Ø"/>
            </a:pPr>
            <a:r>
              <a:rPr lang="en-US" sz="2200" dirty="0" err="1" smtClean="0"/>
              <a:t>Eg</a:t>
            </a:r>
            <a:r>
              <a:rPr lang="en-US" sz="2200" dirty="0" smtClean="0"/>
              <a:t>;</a:t>
            </a:r>
            <a:r>
              <a:rPr lang="en-US" dirty="0" smtClean="0">
                <a:latin typeface="Bell MT" panose="02020503060305020303" pitchFamily="18" charset="0"/>
              </a:rPr>
              <a:t>  amount– used to store the value of money at the end of each year(after adding interest)</a:t>
            </a:r>
          </a:p>
        </p:txBody>
      </p:sp>
    </p:spTree>
    <p:extLst>
      <p:ext uri="{BB962C8B-B14F-4D97-AF65-F5344CB8AC3E}">
        <p14:creationId xmlns:p14="http://schemas.microsoft.com/office/powerpoint/2010/main" val="1712059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5791200" cy="1371600"/>
          </a:xfrm>
        </p:spPr>
        <p:txBody>
          <a:bodyPr/>
          <a:lstStyle/>
          <a:p>
            <a:r>
              <a:rPr lang="en-US" u="sng" dirty="0" smtClean="0"/>
              <a:t>Naming Variables</a:t>
            </a:r>
            <a:endParaRPr lang="en-US" u="sng" dirty="0"/>
          </a:p>
        </p:txBody>
      </p:sp>
      <p:sp>
        <p:nvSpPr>
          <p:cNvPr id="3" name="Content Placeholder 2"/>
          <p:cNvSpPr>
            <a:spLocks noGrp="1"/>
          </p:cNvSpPr>
          <p:nvPr>
            <p:ph idx="1"/>
          </p:nvPr>
        </p:nvSpPr>
        <p:spPr>
          <a:xfrm>
            <a:off x="251520" y="1752600"/>
            <a:ext cx="8568952" cy="4373563"/>
          </a:xfrm>
        </p:spPr>
        <p:txBody>
          <a:bodyPr>
            <a:noAutofit/>
          </a:bodyPr>
          <a:lstStyle/>
          <a:p>
            <a:pPr>
              <a:buClr>
                <a:srgbClr val="FF0000"/>
              </a:buClr>
            </a:pPr>
            <a:r>
              <a:rPr lang="en-US" dirty="0" smtClean="0"/>
              <a:t> Variables in C may be given representations </a:t>
            </a:r>
            <a:r>
              <a:rPr lang="en-US" dirty="0" smtClean="0">
                <a:latin typeface="+mj-lt"/>
              </a:rPr>
              <a:t>containing multiple characters</a:t>
            </a:r>
            <a:r>
              <a:rPr lang="en-US" dirty="0" smtClean="0"/>
              <a:t>. But there are </a:t>
            </a:r>
            <a:r>
              <a:rPr lang="en-US" dirty="0" smtClean="0">
                <a:latin typeface="Elephant" panose="02020904090505020303" pitchFamily="18" charset="0"/>
              </a:rPr>
              <a:t>rules</a:t>
            </a:r>
            <a:r>
              <a:rPr lang="en-US" dirty="0" smtClean="0"/>
              <a:t> for these representations;</a:t>
            </a:r>
          </a:p>
          <a:p>
            <a:pPr>
              <a:buClr>
                <a:srgbClr val="FF0000"/>
              </a:buClr>
            </a:pPr>
            <a:r>
              <a:rPr lang="en-US" dirty="0" smtClean="0"/>
              <a:t>Variable name in C :</a:t>
            </a:r>
          </a:p>
          <a:p>
            <a:pPr marL="285750" indent="-285750">
              <a:buClr>
                <a:srgbClr val="FF0000"/>
              </a:buClr>
              <a:buFont typeface="Wingdings" panose="05000000000000000000" pitchFamily="2" charset="2"/>
              <a:buChar char="Ø"/>
            </a:pPr>
            <a:r>
              <a:rPr lang="en-US" dirty="0" smtClean="0"/>
              <a:t>May </a:t>
            </a:r>
            <a:r>
              <a:rPr lang="en-US" dirty="0" smtClean="0">
                <a:latin typeface="+mj-lt"/>
              </a:rPr>
              <a:t>consist</a:t>
            </a:r>
            <a:r>
              <a:rPr lang="en-US" dirty="0" smtClean="0"/>
              <a:t> of letters, digits, and underscores(_), character</a:t>
            </a:r>
          </a:p>
          <a:p>
            <a:pPr marL="285750" indent="-285750">
              <a:buClr>
                <a:srgbClr val="FF0000"/>
              </a:buClr>
              <a:buFont typeface="Wingdings" panose="05000000000000000000" pitchFamily="2" charset="2"/>
              <a:buChar char="Ø"/>
            </a:pPr>
            <a:r>
              <a:rPr lang="en-US" dirty="0"/>
              <a:t> Should </a:t>
            </a:r>
            <a:r>
              <a:rPr lang="en-US" dirty="0" smtClean="0">
                <a:latin typeface="+mj-lt"/>
              </a:rPr>
              <a:t>begin </a:t>
            </a:r>
            <a:r>
              <a:rPr lang="en-US" dirty="0" smtClean="0"/>
              <a:t>with </a:t>
            </a:r>
            <a:r>
              <a:rPr lang="en-US" dirty="0"/>
              <a:t>a letter or an underscore</a:t>
            </a:r>
            <a:r>
              <a:rPr lang="en-US" dirty="0" smtClean="0"/>
              <a:t>(_). </a:t>
            </a:r>
          </a:p>
          <a:p>
            <a:pPr marL="285750" indent="-285750">
              <a:buClr>
                <a:srgbClr val="FF0000"/>
              </a:buClr>
              <a:buFont typeface="Wingdings" panose="05000000000000000000" pitchFamily="2" charset="2"/>
              <a:buChar char="Ø"/>
            </a:pPr>
            <a:r>
              <a:rPr lang="en-US" dirty="0"/>
              <a:t> May </a:t>
            </a:r>
            <a:r>
              <a:rPr lang="en-US" dirty="0">
                <a:latin typeface="+mj-lt"/>
              </a:rPr>
              <a:t>not begin </a:t>
            </a:r>
            <a:r>
              <a:rPr lang="en-US" dirty="0"/>
              <a:t>with a number or digit.</a:t>
            </a:r>
            <a:endParaRPr lang="en-US" dirty="0" smtClean="0"/>
          </a:p>
          <a:p>
            <a:pPr marL="285750" indent="-285750">
              <a:buClr>
                <a:srgbClr val="FF0000"/>
              </a:buClr>
              <a:buFont typeface="Wingdings" panose="05000000000000000000" pitchFamily="2" charset="2"/>
              <a:buChar char="Ø"/>
            </a:pPr>
            <a:r>
              <a:rPr lang="en-US" dirty="0" smtClean="0"/>
              <a:t>May not be </a:t>
            </a:r>
            <a:r>
              <a:rPr lang="en-US" dirty="0" smtClean="0">
                <a:latin typeface="+mj-lt"/>
              </a:rPr>
              <a:t>a keyword </a:t>
            </a:r>
            <a:r>
              <a:rPr lang="en-US" dirty="0" err="1" smtClean="0"/>
              <a:t>eg</a:t>
            </a:r>
            <a:r>
              <a:rPr lang="en-US" dirty="0" smtClean="0"/>
              <a:t>; if, void, for, while etc.</a:t>
            </a:r>
          </a:p>
          <a:p>
            <a:pPr marL="285750" indent="-285750">
              <a:buClr>
                <a:srgbClr val="FF0000"/>
              </a:buClr>
              <a:buFont typeface="Wingdings" panose="05000000000000000000" pitchFamily="2" charset="2"/>
              <a:buChar char="Ø"/>
            </a:pPr>
            <a:r>
              <a:rPr lang="en-US" dirty="0"/>
              <a:t> </a:t>
            </a:r>
            <a:r>
              <a:rPr lang="en-US" dirty="0" smtClean="0"/>
              <a:t>No </a:t>
            </a:r>
            <a:r>
              <a:rPr lang="en-US" dirty="0" smtClean="0">
                <a:latin typeface="+mj-lt"/>
              </a:rPr>
              <a:t>Comma and blanks </a:t>
            </a:r>
            <a:r>
              <a:rPr lang="en-US" dirty="0" smtClean="0"/>
              <a:t>are allowed within a variable name.</a:t>
            </a:r>
          </a:p>
          <a:p>
            <a:pPr marL="285750" indent="-285750">
              <a:buClr>
                <a:srgbClr val="FF0000"/>
              </a:buClr>
              <a:buFont typeface="Wingdings" panose="05000000000000000000" pitchFamily="2" charset="2"/>
              <a:buChar char="Ø"/>
            </a:pPr>
            <a:r>
              <a:rPr lang="en-US" dirty="0" smtClean="0">
                <a:latin typeface="+mj-lt"/>
              </a:rPr>
              <a:t>No special symbol </a:t>
            </a:r>
            <a:r>
              <a:rPr lang="en-US" dirty="0" smtClean="0"/>
              <a:t>other than an underscore can be used in a variable name.</a:t>
            </a:r>
          </a:p>
          <a:p>
            <a:pPr marL="285750" indent="-285750">
              <a:buClr>
                <a:srgbClr val="FF0000"/>
              </a:buClr>
              <a:buFont typeface="Wingdings" panose="05000000000000000000" pitchFamily="2" charset="2"/>
              <a:buChar char="Ø"/>
            </a:pPr>
            <a:r>
              <a:rPr lang="en-US" dirty="0"/>
              <a:t>May be as long as you like, but only the first </a:t>
            </a:r>
            <a:r>
              <a:rPr lang="en-US" dirty="0">
                <a:latin typeface="+mj-lt"/>
              </a:rPr>
              <a:t>31  character are significant</a:t>
            </a:r>
            <a:r>
              <a:rPr lang="en-US" dirty="0" smtClean="0">
                <a:latin typeface="+mj-lt"/>
              </a:rPr>
              <a:t>.  </a:t>
            </a:r>
            <a:r>
              <a:rPr lang="en-US" dirty="0" smtClean="0"/>
              <a:t>            </a:t>
            </a:r>
          </a:p>
          <a:p>
            <a:pPr marL="0" indent="0">
              <a:buNone/>
            </a:pPr>
            <a:r>
              <a:rPr lang="en-US" dirty="0" smtClean="0"/>
              <a:t>           </a:t>
            </a:r>
            <a:endParaRPr lang="en-US" dirty="0"/>
          </a:p>
        </p:txBody>
      </p:sp>
    </p:spTree>
    <p:extLst>
      <p:ext uri="{BB962C8B-B14F-4D97-AF65-F5344CB8AC3E}">
        <p14:creationId xmlns:p14="http://schemas.microsoft.com/office/powerpoint/2010/main" val="2120796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6632"/>
            <a:ext cx="8568952" cy="6624736"/>
          </a:xfrm>
        </p:spPr>
        <p:txBody>
          <a:bodyPr>
            <a:normAutofit/>
          </a:bodyPr>
          <a:lstStyle/>
          <a:p>
            <a:pPr marL="342900" indent="-342900">
              <a:buClr>
                <a:srgbClr val="FF0000"/>
              </a:buClr>
              <a:buFont typeface="Wingdings" panose="05000000000000000000" pitchFamily="2" charset="2"/>
              <a:buChar char="Ø"/>
            </a:pPr>
            <a:r>
              <a:rPr lang="en-US" sz="2800" u="sng" dirty="0" smtClean="0"/>
              <a:t>Examples:</a:t>
            </a:r>
          </a:p>
          <a:p>
            <a:pPr marL="342900" indent="-342900">
              <a:buClr>
                <a:srgbClr val="FF0000"/>
              </a:buClr>
              <a:buFont typeface="Wingdings" panose="05000000000000000000" pitchFamily="2" charset="2"/>
              <a:buChar char="Ø"/>
            </a:pPr>
            <a:endParaRPr lang="en-US" dirty="0"/>
          </a:p>
          <a:p>
            <a:pPr marL="342900" indent="-342900">
              <a:buClr>
                <a:srgbClr val="FF0000"/>
              </a:buClr>
              <a:buFont typeface="Wingdings" panose="05000000000000000000" pitchFamily="2" charset="2"/>
              <a:buChar char="Ø"/>
            </a:pPr>
            <a:endParaRPr lang="en-US" dirty="0" smtClean="0"/>
          </a:p>
          <a:p>
            <a:pPr marL="342900" indent="-342900">
              <a:buClr>
                <a:srgbClr val="FF0000"/>
              </a:buClr>
              <a:buFont typeface="Wingdings" panose="05000000000000000000" pitchFamily="2" charset="2"/>
              <a:buChar char="Ø"/>
            </a:pPr>
            <a:endParaRPr lang="en-US" dirty="0" smtClean="0"/>
          </a:p>
          <a:p>
            <a:pPr marL="342900" indent="-342900">
              <a:buClr>
                <a:srgbClr val="FF0000"/>
              </a:buClr>
              <a:buFont typeface="Wingdings" panose="05000000000000000000" pitchFamily="2" charset="2"/>
              <a:buChar char="Ø"/>
            </a:pPr>
            <a:endParaRPr lang="en-US" dirty="0"/>
          </a:p>
          <a:p>
            <a:pPr marL="342900" indent="-342900">
              <a:buClr>
                <a:srgbClr val="FF0000"/>
              </a:buClr>
              <a:buFont typeface="Wingdings" panose="05000000000000000000" pitchFamily="2" charset="2"/>
              <a:buChar char="Ø"/>
            </a:pPr>
            <a:endParaRPr lang="en-US" dirty="0" smtClean="0"/>
          </a:p>
          <a:p>
            <a:pPr marL="342900" indent="-342900">
              <a:buClr>
                <a:srgbClr val="FF0000"/>
              </a:buClr>
              <a:buFont typeface="Wingdings" panose="05000000000000000000" pitchFamily="2" charset="2"/>
              <a:buChar char="Ø"/>
            </a:pPr>
            <a:endParaRPr lang="en-US" dirty="0" smtClean="0"/>
          </a:p>
          <a:p>
            <a:pPr marL="342900" indent="-342900">
              <a:buClr>
                <a:srgbClr val="FF0000"/>
              </a:buClr>
              <a:buFont typeface="Wingdings" panose="05000000000000000000" pitchFamily="2" charset="2"/>
              <a:buChar char="Ø"/>
            </a:pPr>
            <a:r>
              <a:rPr lang="en-US" dirty="0" smtClean="0"/>
              <a:t> C is a </a:t>
            </a:r>
            <a:r>
              <a:rPr lang="en-US" dirty="0" smtClean="0">
                <a:latin typeface="+mj-lt"/>
              </a:rPr>
              <a:t>case sensitive </a:t>
            </a:r>
            <a:r>
              <a:rPr lang="en-US" dirty="0" smtClean="0"/>
              <a:t>language. It matters whether an identifier, such as a variable name, is </a:t>
            </a:r>
            <a:r>
              <a:rPr lang="en-US" dirty="0" smtClean="0">
                <a:latin typeface="+mj-lt"/>
              </a:rPr>
              <a:t>uppercase or lowercas</a:t>
            </a:r>
            <a:r>
              <a:rPr lang="en-US" sz="2400" dirty="0" smtClean="0">
                <a:latin typeface="+mj-lt"/>
              </a:rPr>
              <a:t>e.</a:t>
            </a:r>
          </a:p>
          <a:p>
            <a:r>
              <a:rPr lang="en-US" sz="2400" dirty="0" smtClean="0"/>
              <a:t> </a:t>
            </a:r>
            <a:r>
              <a:rPr lang="en-US" sz="2400" u="sng" dirty="0" smtClean="0"/>
              <a:t>Example</a:t>
            </a:r>
            <a:r>
              <a:rPr lang="en-US" sz="2800" dirty="0" smtClean="0"/>
              <a:t>;       </a:t>
            </a:r>
            <a:r>
              <a:rPr lang="en-US" sz="2400" dirty="0" smtClean="0"/>
              <a:t>area</a:t>
            </a:r>
          </a:p>
          <a:p>
            <a:r>
              <a:rPr lang="en-US" sz="2400" dirty="0"/>
              <a:t> </a:t>
            </a:r>
            <a:r>
              <a:rPr lang="en-US" sz="2400" dirty="0" smtClean="0"/>
              <a:t>                         AREA</a:t>
            </a:r>
          </a:p>
          <a:p>
            <a:pPr marL="0" indent="0">
              <a:buNone/>
            </a:pPr>
            <a:r>
              <a:rPr lang="en-US" sz="2400" dirty="0"/>
              <a:t> </a:t>
            </a:r>
            <a:r>
              <a:rPr lang="en-US" sz="2400" dirty="0" smtClean="0"/>
              <a:t>                         Area</a:t>
            </a:r>
          </a:p>
          <a:p>
            <a:pPr marL="0" indent="0">
              <a:buNone/>
            </a:pPr>
            <a:r>
              <a:rPr lang="en-US" sz="2400" dirty="0" smtClean="0"/>
              <a:t>                          </a:t>
            </a:r>
            <a:r>
              <a:rPr lang="en-US" sz="2400" dirty="0" err="1" smtClean="0"/>
              <a:t>ArEa</a:t>
            </a:r>
            <a:endParaRPr lang="en-US" sz="2400" dirty="0" smtClean="0"/>
          </a:p>
          <a:p>
            <a:pPr marL="0" indent="0">
              <a:buNone/>
            </a:pPr>
            <a:r>
              <a:rPr lang="en-US" dirty="0" smtClean="0"/>
              <a:t>Are all seen as different variables by the complier.</a:t>
            </a:r>
            <a:endParaRPr lang="en-US" dirty="0"/>
          </a:p>
        </p:txBody>
      </p:sp>
      <p:graphicFrame>
        <p:nvGraphicFramePr>
          <p:cNvPr id="4" name="Diagram 3"/>
          <p:cNvGraphicFramePr/>
          <p:nvPr>
            <p:extLst>
              <p:ext uri="{D42A27DB-BD31-4B8C-83A1-F6EECF244321}">
                <p14:modId xmlns:p14="http://schemas.microsoft.com/office/powerpoint/2010/main" val="611865924"/>
              </p:ext>
            </p:extLst>
          </p:nvPr>
        </p:nvGraphicFramePr>
        <p:xfrm>
          <a:off x="2699792" y="404664"/>
          <a:ext cx="5832648"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59334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1150</TotalTime>
  <Words>1742</Words>
  <Application>Microsoft Office PowerPoint</Application>
  <PresentationFormat>On-screen Show (4:3)</PresentationFormat>
  <Paragraphs>296</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Essential</vt:lpstr>
      <vt:lpstr>GOVERNMENT ENGINEERING COLLEGE BILASPUR </vt:lpstr>
      <vt:lpstr>C language</vt:lpstr>
      <vt:lpstr>Contents</vt:lpstr>
      <vt:lpstr>Introduction</vt:lpstr>
      <vt:lpstr>C character set</vt:lpstr>
      <vt:lpstr>PowerPoint Presentation</vt:lpstr>
      <vt:lpstr>What are Variables in C ?</vt:lpstr>
      <vt:lpstr>Naming Variables</vt:lpstr>
      <vt:lpstr>PowerPoint Presentation</vt:lpstr>
      <vt:lpstr>Declaring Variables</vt:lpstr>
      <vt:lpstr>Constants </vt:lpstr>
      <vt:lpstr>Constants Examples</vt:lpstr>
      <vt:lpstr>PowerPoint Presentation</vt:lpstr>
      <vt:lpstr>Declarations</vt:lpstr>
      <vt:lpstr>Operator</vt:lpstr>
      <vt:lpstr>ArITHmETic OPerators</vt:lpstr>
      <vt:lpstr>Relational operators</vt:lpstr>
      <vt:lpstr>Conditional operators</vt:lpstr>
      <vt:lpstr>Increment and decrement operATORS</vt:lpstr>
      <vt:lpstr>Bitwise operator</vt:lpstr>
      <vt:lpstr>Assignment operators</vt:lpstr>
      <vt:lpstr>Logical operators</vt:lpstr>
      <vt:lpstr>Special operators</vt:lpstr>
      <vt:lpstr>Basic Structure of “c” Programs</vt:lpstr>
      <vt:lpstr>Header files</vt:lpstr>
      <vt:lpstr>Main function </vt:lpstr>
      <vt:lpstr>Running a ‘C’ Program</vt:lpstr>
      <vt:lpstr>Example of “C” programming</vt:lpstr>
      <vt:lpstr>WHAT IS A FUNCTION ?</vt:lpstr>
      <vt:lpstr>PARTS OF FUNCTIONS</vt:lpstr>
      <vt:lpstr>TYPES OF FUNCTIONS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110</cp:revision>
  <dcterms:created xsi:type="dcterms:W3CDTF">2019-11-07T12:41:41Z</dcterms:created>
  <dcterms:modified xsi:type="dcterms:W3CDTF">2019-11-17T16:03:17Z</dcterms:modified>
</cp:coreProperties>
</file>