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5" r:id="rId3"/>
    <p:sldId id="258" r:id="rId4"/>
    <p:sldId id="261" r:id="rId5"/>
    <p:sldId id="280" r:id="rId6"/>
    <p:sldId id="278" r:id="rId7"/>
  </p:sldIdLst>
  <p:sldSz cx="12188825" cy="6858000"/>
  <p:notesSz cx="6858000" cy="9144000"/>
  <p:embeddedFontLs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aleway Thin" panose="020B060402020202020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530">
          <p15:clr>
            <a:srgbClr val="000000"/>
          </p15:clr>
        </p15:guide>
        <p15:guide id="2" orient="horz" pos="937">
          <p15:clr>
            <a:srgbClr val="000000"/>
          </p15:clr>
        </p15:guide>
        <p15:guide id="3" pos="595">
          <p15:clr>
            <a:srgbClr val="000000"/>
          </p15:clr>
        </p15:guide>
        <p15:guide id="4" pos="1442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44AEB7-423E-44DE-9A2F-C7F727C37A55}">
  <a:tblStyle styleId="{8B44AEB7-423E-44DE-9A2F-C7F727C37A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CBE1D5-BC1E-42D5-854A-E460BC1353F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F44693A-5618-4DA5-A12C-62726CBEAAC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3530"/>
        <p:guide orient="horz" pos="937"/>
        <p:guide pos="595"/>
        <p:guide pos="1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FAF04-504E-4EA5-9B85-C11F0B9601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A9D3565-1F82-4DE1-AFBD-5B1AFC2D8A81}">
      <dgm:prSet phldrT="[Texto]"/>
      <dgm:spPr/>
      <dgm:t>
        <a:bodyPr/>
        <a:lstStyle/>
        <a:p>
          <a:r>
            <a:rPr lang="es-AR" dirty="0" smtClean="0"/>
            <a:t>Clase 1</a:t>
          </a:r>
          <a:endParaRPr lang="es-AR" dirty="0"/>
        </a:p>
      </dgm:t>
    </dgm:pt>
    <dgm:pt modelId="{3599FC77-380E-4148-99CF-D73CAF9A0B55}" type="parTrans" cxnId="{BBE0BBEB-F3EC-4CDE-A9C1-3CEF88FA6E1C}">
      <dgm:prSet/>
      <dgm:spPr/>
      <dgm:t>
        <a:bodyPr/>
        <a:lstStyle/>
        <a:p>
          <a:endParaRPr lang="es-AR"/>
        </a:p>
      </dgm:t>
    </dgm:pt>
    <dgm:pt modelId="{366DE189-E8E6-4B24-A10D-F00FC3947FE5}" type="sibTrans" cxnId="{BBE0BBEB-F3EC-4CDE-A9C1-3CEF88FA6E1C}">
      <dgm:prSet/>
      <dgm:spPr/>
      <dgm:t>
        <a:bodyPr/>
        <a:lstStyle/>
        <a:p>
          <a:endParaRPr lang="es-AR"/>
        </a:p>
      </dgm:t>
    </dgm:pt>
    <dgm:pt modelId="{BB8A7477-7B40-437F-B053-4D463CC4DA8B}">
      <dgm:prSet phldrT="[Texto]"/>
      <dgm:spPr/>
      <dgm:t>
        <a:bodyPr/>
        <a:lstStyle/>
        <a:p>
          <a:r>
            <a:rPr lang="es-AR" dirty="0" smtClean="0"/>
            <a:t>Clases</a:t>
          </a:r>
          <a:endParaRPr lang="es-AR" dirty="0"/>
        </a:p>
      </dgm:t>
    </dgm:pt>
    <dgm:pt modelId="{A1F69C9E-2D51-42B8-B243-0AFBEF47318F}" type="parTrans" cxnId="{21B46098-CB75-4F95-B1CA-545A95184E53}">
      <dgm:prSet/>
      <dgm:spPr/>
      <dgm:t>
        <a:bodyPr/>
        <a:lstStyle/>
        <a:p>
          <a:endParaRPr lang="es-AR"/>
        </a:p>
      </dgm:t>
    </dgm:pt>
    <dgm:pt modelId="{484709F3-3CD4-41CA-807D-A372BC08B384}" type="sibTrans" cxnId="{21B46098-CB75-4F95-B1CA-545A95184E53}">
      <dgm:prSet/>
      <dgm:spPr/>
      <dgm:t>
        <a:bodyPr/>
        <a:lstStyle/>
        <a:p>
          <a:endParaRPr lang="es-AR"/>
        </a:p>
      </dgm:t>
    </dgm:pt>
    <dgm:pt modelId="{E83D8DE8-ACE7-47AE-93CB-A86F530ED44A}">
      <dgm:prSet phldrT="[Texto]"/>
      <dgm:spPr/>
      <dgm:t>
        <a:bodyPr/>
        <a:lstStyle/>
        <a:p>
          <a:r>
            <a:rPr lang="es-AR" dirty="0" smtClean="0"/>
            <a:t>Primer Parcial</a:t>
          </a:r>
          <a:endParaRPr lang="es-AR" dirty="0"/>
        </a:p>
      </dgm:t>
    </dgm:pt>
    <dgm:pt modelId="{5AF3F00F-867A-4D15-A3DE-96450828A329}" type="parTrans" cxnId="{DF3F02F3-28E2-49C8-8065-FE8E0DB2D0E6}">
      <dgm:prSet/>
      <dgm:spPr/>
      <dgm:t>
        <a:bodyPr/>
        <a:lstStyle/>
        <a:p>
          <a:endParaRPr lang="es-AR"/>
        </a:p>
      </dgm:t>
    </dgm:pt>
    <dgm:pt modelId="{CF04144F-94AA-44E4-BCE2-8EF5EF24BE87}" type="sibTrans" cxnId="{DF3F02F3-28E2-49C8-8065-FE8E0DB2D0E6}">
      <dgm:prSet/>
      <dgm:spPr/>
      <dgm:t>
        <a:bodyPr/>
        <a:lstStyle/>
        <a:p>
          <a:endParaRPr lang="es-AR"/>
        </a:p>
      </dgm:t>
    </dgm:pt>
    <dgm:pt modelId="{8154B36D-E1DE-4B1D-BC5D-E4AA4F83D678}">
      <dgm:prSet phldrT="[Texto]"/>
      <dgm:spPr/>
      <dgm:t>
        <a:bodyPr/>
        <a:lstStyle/>
        <a:p>
          <a:r>
            <a:rPr lang="es-AR" dirty="0" smtClean="0"/>
            <a:t>Clases</a:t>
          </a:r>
          <a:endParaRPr lang="es-AR" dirty="0"/>
        </a:p>
      </dgm:t>
    </dgm:pt>
    <dgm:pt modelId="{A77A94BC-5357-42A6-BBD0-3933EC0E6BEB}" type="parTrans" cxnId="{2A1D7269-2A5E-40A7-8E7E-06195F930489}">
      <dgm:prSet/>
      <dgm:spPr/>
      <dgm:t>
        <a:bodyPr/>
        <a:lstStyle/>
        <a:p>
          <a:endParaRPr lang="es-AR"/>
        </a:p>
      </dgm:t>
    </dgm:pt>
    <dgm:pt modelId="{61515E06-1810-4C31-9342-E7730172134F}" type="sibTrans" cxnId="{2A1D7269-2A5E-40A7-8E7E-06195F930489}">
      <dgm:prSet/>
      <dgm:spPr/>
      <dgm:t>
        <a:bodyPr/>
        <a:lstStyle/>
        <a:p>
          <a:endParaRPr lang="es-AR"/>
        </a:p>
      </dgm:t>
    </dgm:pt>
    <dgm:pt modelId="{DDEE2507-4043-463B-8B25-057AA3D9D488}">
      <dgm:prSet phldrT="[Texto]"/>
      <dgm:spPr/>
      <dgm:t>
        <a:bodyPr/>
        <a:lstStyle/>
        <a:p>
          <a:r>
            <a:rPr lang="es-AR" dirty="0" smtClean="0"/>
            <a:t>Segundo Parcial</a:t>
          </a:r>
          <a:endParaRPr lang="es-AR" dirty="0"/>
        </a:p>
      </dgm:t>
    </dgm:pt>
    <dgm:pt modelId="{A2A4F719-E08E-48DA-8D61-4C2AE915F696}" type="parTrans" cxnId="{5A4A428B-CD07-47A4-B0AD-E7BB90875BA1}">
      <dgm:prSet/>
      <dgm:spPr/>
      <dgm:t>
        <a:bodyPr/>
        <a:lstStyle/>
        <a:p>
          <a:endParaRPr lang="es-AR"/>
        </a:p>
      </dgm:t>
    </dgm:pt>
    <dgm:pt modelId="{5EE315AE-D218-43A0-BB7A-884ACE76E449}" type="sibTrans" cxnId="{5A4A428B-CD07-47A4-B0AD-E7BB90875BA1}">
      <dgm:prSet/>
      <dgm:spPr/>
      <dgm:t>
        <a:bodyPr/>
        <a:lstStyle/>
        <a:p>
          <a:endParaRPr lang="es-AR"/>
        </a:p>
      </dgm:t>
    </dgm:pt>
    <dgm:pt modelId="{4E7E6D20-1199-44D5-84F2-C6C48A68A13F}">
      <dgm:prSet phldrT="[Texto]"/>
      <dgm:spPr/>
      <dgm:t>
        <a:bodyPr/>
        <a:lstStyle/>
        <a:p>
          <a:r>
            <a:rPr lang="es-AR" dirty="0" err="1" smtClean="0"/>
            <a:t>Recuperatorio</a:t>
          </a:r>
          <a:r>
            <a:rPr lang="es-AR" dirty="0" smtClean="0"/>
            <a:t> 1er. Y 2do. Parcial</a:t>
          </a:r>
          <a:endParaRPr lang="es-AR" dirty="0"/>
        </a:p>
      </dgm:t>
    </dgm:pt>
    <dgm:pt modelId="{6546D2D9-04C1-4751-AD49-D0360E8A2CD4}" type="parTrans" cxnId="{0C601A46-DC7F-4AC6-A99E-ED46EC722FD5}">
      <dgm:prSet/>
      <dgm:spPr/>
      <dgm:t>
        <a:bodyPr/>
        <a:lstStyle/>
        <a:p>
          <a:endParaRPr lang="es-AR"/>
        </a:p>
      </dgm:t>
    </dgm:pt>
    <dgm:pt modelId="{993FDA9B-F50A-4087-A5A2-A64C32380848}" type="sibTrans" cxnId="{0C601A46-DC7F-4AC6-A99E-ED46EC722FD5}">
      <dgm:prSet/>
      <dgm:spPr/>
      <dgm:t>
        <a:bodyPr/>
        <a:lstStyle/>
        <a:p>
          <a:endParaRPr lang="es-AR"/>
        </a:p>
      </dgm:t>
    </dgm:pt>
    <dgm:pt modelId="{39B7861D-B448-49D4-94EA-56CA3386F11A}">
      <dgm:prSet phldrT="[Texto]"/>
      <dgm:spPr/>
      <dgm:t>
        <a:bodyPr/>
        <a:lstStyle/>
        <a:p>
          <a:r>
            <a:rPr lang="es-AR" dirty="0" smtClean="0"/>
            <a:t>Final (1er. Llamada)</a:t>
          </a:r>
          <a:endParaRPr lang="es-AR" dirty="0"/>
        </a:p>
      </dgm:t>
    </dgm:pt>
    <dgm:pt modelId="{371B9098-57B6-44FC-9678-42E1331C4035}" type="parTrans" cxnId="{02C5F6B7-6E6D-439A-8D8B-032F79B4A5CC}">
      <dgm:prSet/>
      <dgm:spPr/>
      <dgm:t>
        <a:bodyPr/>
        <a:lstStyle/>
        <a:p>
          <a:endParaRPr lang="es-AR"/>
        </a:p>
      </dgm:t>
    </dgm:pt>
    <dgm:pt modelId="{3FA9DD99-51C0-4B68-A152-54FDB2B0754D}" type="sibTrans" cxnId="{02C5F6B7-6E6D-439A-8D8B-032F79B4A5CC}">
      <dgm:prSet/>
      <dgm:spPr/>
      <dgm:t>
        <a:bodyPr/>
        <a:lstStyle/>
        <a:p>
          <a:endParaRPr lang="es-AR"/>
        </a:p>
      </dgm:t>
    </dgm:pt>
    <dgm:pt modelId="{702EC6CF-A809-40F2-8FB4-731B14788C1F}">
      <dgm:prSet phldrT="[Texto]"/>
      <dgm:spPr/>
      <dgm:t>
        <a:bodyPr/>
        <a:lstStyle/>
        <a:p>
          <a:r>
            <a:rPr lang="es-AR" dirty="0" smtClean="0"/>
            <a:t>Final (2da. Llamada)</a:t>
          </a:r>
          <a:endParaRPr lang="es-AR" dirty="0"/>
        </a:p>
      </dgm:t>
    </dgm:pt>
    <dgm:pt modelId="{9C6C81AE-66EF-46A3-8686-158708B98C5B}" type="parTrans" cxnId="{C4030E61-3400-4D9F-B0F0-A5E646CE75F2}">
      <dgm:prSet/>
      <dgm:spPr/>
      <dgm:t>
        <a:bodyPr/>
        <a:lstStyle/>
        <a:p>
          <a:endParaRPr lang="es-AR"/>
        </a:p>
      </dgm:t>
    </dgm:pt>
    <dgm:pt modelId="{FEC042A6-CECE-402A-A336-C258C53D3D13}" type="sibTrans" cxnId="{C4030E61-3400-4D9F-B0F0-A5E646CE75F2}">
      <dgm:prSet/>
      <dgm:spPr/>
      <dgm:t>
        <a:bodyPr/>
        <a:lstStyle/>
        <a:p>
          <a:endParaRPr lang="es-AR"/>
        </a:p>
      </dgm:t>
    </dgm:pt>
    <dgm:pt modelId="{A508C0F3-CCD6-4CCA-90DF-3A51FCF81869}" type="pres">
      <dgm:prSet presAssocID="{726FAF04-504E-4EA5-9B85-C11F0B9601CB}" presName="Name0" presStyleCnt="0">
        <dgm:presLayoutVars>
          <dgm:dir/>
          <dgm:animLvl val="lvl"/>
          <dgm:resizeHandles val="exact"/>
        </dgm:presLayoutVars>
      </dgm:prSet>
      <dgm:spPr/>
    </dgm:pt>
    <dgm:pt modelId="{4A69747D-A041-46D9-BFAB-1889082140F6}" type="pres">
      <dgm:prSet presAssocID="{EA9D3565-1F82-4DE1-AFBD-5B1AFC2D8A81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520C07C-650C-4424-90DC-9A30BEA3CDF4}" type="pres">
      <dgm:prSet presAssocID="{366DE189-E8E6-4B24-A10D-F00FC3947FE5}" presName="parTxOnlySpace" presStyleCnt="0"/>
      <dgm:spPr/>
    </dgm:pt>
    <dgm:pt modelId="{56AD72FA-25BF-400C-82F4-70CF0B723E70}" type="pres">
      <dgm:prSet presAssocID="{BB8A7477-7B40-437F-B053-4D463CC4DA8B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02A0726-9390-4E37-8EFE-B69C9CA30E98}" type="pres">
      <dgm:prSet presAssocID="{484709F3-3CD4-41CA-807D-A372BC08B384}" presName="parTxOnlySpace" presStyleCnt="0"/>
      <dgm:spPr/>
    </dgm:pt>
    <dgm:pt modelId="{AAC402D1-BA62-46F8-8494-E1FC49CA0EFE}" type="pres">
      <dgm:prSet presAssocID="{E83D8DE8-ACE7-47AE-93CB-A86F530ED44A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99A0131-72A2-47FD-82B2-C48F045CFC47}" type="pres">
      <dgm:prSet presAssocID="{CF04144F-94AA-44E4-BCE2-8EF5EF24BE87}" presName="parTxOnlySpace" presStyleCnt="0"/>
      <dgm:spPr/>
    </dgm:pt>
    <dgm:pt modelId="{0A43B013-AD6B-4132-B98A-78C91A6100C1}" type="pres">
      <dgm:prSet presAssocID="{8154B36D-E1DE-4B1D-BC5D-E4AA4F83D678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6FAC0DC-F53E-47EA-8085-7FB7B82901C9}" type="pres">
      <dgm:prSet presAssocID="{61515E06-1810-4C31-9342-E7730172134F}" presName="parTxOnlySpace" presStyleCnt="0"/>
      <dgm:spPr/>
    </dgm:pt>
    <dgm:pt modelId="{78A3C3BD-9339-46CB-8260-A80948B99F36}" type="pres">
      <dgm:prSet presAssocID="{DDEE2507-4043-463B-8B25-057AA3D9D488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05F18C5-D3F5-4927-88EF-173C830B1F8E}" type="pres">
      <dgm:prSet presAssocID="{5EE315AE-D218-43A0-BB7A-884ACE76E449}" presName="parTxOnlySpace" presStyleCnt="0"/>
      <dgm:spPr/>
    </dgm:pt>
    <dgm:pt modelId="{2B5EED96-0978-43B9-BB7F-955CDF5BCF6B}" type="pres">
      <dgm:prSet presAssocID="{4E7E6D20-1199-44D5-84F2-C6C48A68A13F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3342E02-3BF3-4285-8F64-DDAA4D05C6A6}" type="pres">
      <dgm:prSet presAssocID="{993FDA9B-F50A-4087-A5A2-A64C32380848}" presName="parTxOnlySpace" presStyleCnt="0"/>
      <dgm:spPr/>
    </dgm:pt>
    <dgm:pt modelId="{FBC6BC61-1AFC-4D5A-B4C5-88E8172BD4EC}" type="pres">
      <dgm:prSet presAssocID="{39B7861D-B448-49D4-94EA-56CA3386F11A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81F3FF1-BDE3-47D6-9D3B-4FF88CA4B81F}" type="pres">
      <dgm:prSet presAssocID="{3FA9DD99-51C0-4B68-A152-54FDB2B0754D}" presName="parTxOnlySpace" presStyleCnt="0"/>
      <dgm:spPr/>
    </dgm:pt>
    <dgm:pt modelId="{B443477F-4F6C-4050-8753-1678E6941145}" type="pres">
      <dgm:prSet presAssocID="{702EC6CF-A809-40F2-8FB4-731B14788C1F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A1D7269-2A5E-40A7-8E7E-06195F930489}" srcId="{726FAF04-504E-4EA5-9B85-C11F0B9601CB}" destId="{8154B36D-E1DE-4B1D-BC5D-E4AA4F83D678}" srcOrd="3" destOrd="0" parTransId="{A77A94BC-5357-42A6-BBD0-3933EC0E6BEB}" sibTransId="{61515E06-1810-4C31-9342-E7730172134F}"/>
    <dgm:cxn modelId="{F9AAFA34-A969-411A-9E4E-B868007EC79D}" type="presOf" srcId="{EA9D3565-1F82-4DE1-AFBD-5B1AFC2D8A81}" destId="{4A69747D-A041-46D9-BFAB-1889082140F6}" srcOrd="0" destOrd="0" presId="urn:microsoft.com/office/officeart/2005/8/layout/chevron1"/>
    <dgm:cxn modelId="{0FC00159-A1B7-41A4-BA26-19617C04E540}" type="presOf" srcId="{4E7E6D20-1199-44D5-84F2-C6C48A68A13F}" destId="{2B5EED96-0978-43B9-BB7F-955CDF5BCF6B}" srcOrd="0" destOrd="0" presId="urn:microsoft.com/office/officeart/2005/8/layout/chevron1"/>
    <dgm:cxn modelId="{0C601A46-DC7F-4AC6-A99E-ED46EC722FD5}" srcId="{726FAF04-504E-4EA5-9B85-C11F0B9601CB}" destId="{4E7E6D20-1199-44D5-84F2-C6C48A68A13F}" srcOrd="5" destOrd="0" parTransId="{6546D2D9-04C1-4751-AD49-D0360E8A2CD4}" sibTransId="{993FDA9B-F50A-4087-A5A2-A64C32380848}"/>
    <dgm:cxn modelId="{BC955DF1-E654-43E1-953B-FF16B4AF8724}" type="presOf" srcId="{39B7861D-B448-49D4-94EA-56CA3386F11A}" destId="{FBC6BC61-1AFC-4D5A-B4C5-88E8172BD4EC}" srcOrd="0" destOrd="0" presId="urn:microsoft.com/office/officeart/2005/8/layout/chevron1"/>
    <dgm:cxn modelId="{5A4A428B-CD07-47A4-B0AD-E7BB90875BA1}" srcId="{726FAF04-504E-4EA5-9B85-C11F0B9601CB}" destId="{DDEE2507-4043-463B-8B25-057AA3D9D488}" srcOrd="4" destOrd="0" parTransId="{A2A4F719-E08E-48DA-8D61-4C2AE915F696}" sibTransId="{5EE315AE-D218-43A0-BB7A-884ACE76E449}"/>
    <dgm:cxn modelId="{B2448F20-7103-430A-9F87-ABE225B68F9E}" type="presOf" srcId="{DDEE2507-4043-463B-8B25-057AA3D9D488}" destId="{78A3C3BD-9339-46CB-8260-A80948B99F36}" srcOrd="0" destOrd="0" presId="urn:microsoft.com/office/officeart/2005/8/layout/chevron1"/>
    <dgm:cxn modelId="{2952B64F-2FAB-435E-9147-E67F46F82E68}" type="presOf" srcId="{726FAF04-504E-4EA5-9B85-C11F0B9601CB}" destId="{A508C0F3-CCD6-4CCA-90DF-3A51FCF81869}" srcOrd="0" destOrd="0" presId="urn:microsoft.com/office/officeart/2005/8/layout/chevron1"/>
    <dgm:cxn modelId="{C4030E61-3400-4D9F-B0F0-A5E646CE75F2}" srcId="{726FAF04-504E-4EA5-9B85-C11F0B9601CB}" destId="{702EC6CF-A809-40F2-8FB4-731B14788C1F}" srcOrd="7" destOrd="0" parTransId="{9C6C81AE-66EF-46A3-8686-158708B98C5B}" sibTransId="{FEC042A6-CECE-402A-A336-C258C53D3D13}"/>
    <dgm:cxn modelId="{3C504B24-17E3-4B9A-BE0E-E0EEE9A176F0}" type="presOf" srcId="{8154B36D-E1DE-4B1D-BC5D-E4AA4F83D678}" destId="{0A43B013-AD6B-4132-B98A-78C91A6100C1}" srcOrd="0" destOrd="0" presId="urn:microsoft.com/office/officeart/2005/8/layout/chevron1"/>
    <dgm:cxn modelId="{21B46098-CB75-4F95-B1CA-545A95184E53}" srcId="{726FAF04-504E-4EA5-9B85-C11F0B9601CB}" destId="{BB8A7477-7B40-437F-B053-4D463CC4DA8B}" srcOrd="1" destOrd="0" parTransId="{A1F69C9E-2D51-42B8-B243-0AFBEF47318F}" sibTransId="{484709F3-3CD4-41CA-807D-A372BC08B384}"/>
    <dgm:cxn modelId="{02C5F6B7-6E6D-439A-8D8B-032F79B4A5CC}" srcId="{726FAF04-504E-4EA5-9B85-C11F0B9601CB}" destId="{39B7861D-B448-49D4-94EA-56CA3386F11A}" srcOrd="6" destOrd="0" parTransId="{371B9098-57B6-44FC-9678-42E1331C4035}" sibTransId="{3FA9DD99-51C0-4B68-A152-54FDB2B0754D}"/>
    <dgm:cxn modelId="{91C70A74-6F4F-4C68-98B9-558CAA74FB07}" type="presOf" srcId="{E83D8DE8-ACE7-47AE-93CB-A86F530ED44A}" destId="{AAC402D1-BA62-46F8-8494-E1FC49CA0EFE}" srcOrd="0" destOrd="0" presId="urn:microsoft.com/office/officeart/2005/8/layout/chevron1"/>
    <dgm:cxn modelId="{BBE0BBEB-F3EC-4CDE-A9C1-3CEF88FA6E1C}" srcId="{726FAF04-504E-4EA5-9B85-C11F0B9601CB}" destId="{EA9D3565-1F82-4DE1-AFBD-5B1AFC2D8A81}" srcOrd="0" destOrd="0" parTransId="{3599FC77-380E-4148-99CF-D73CAF9A0B55}" sibTransId="{366DE189-E8E6-4B24-A10D-F00FC3947FE5}"/>
    <dgm:cxn modelId="{F553B586-F30C-4BD4-88CD-B3CA6A7218D7}" type="presOf" srcId="{702EC6CF-A809-40F2-8FB4-731B14788C1F}" destId="{B443477F-4F6C-4050-8753-1678E6941145}" srcOrd="0" destOrd="0" presId="urn:microsoft.com/office/officeart/2005/8/layout/chevron1"/>
    <dgm:cxn modelId="{DF3F02F3-28E2-49C8-8065-FE8E0DB2D0E6}" srcId="{726FAF04-504E-4EA5-9B85-C11F0B9601CB}" destId="{E83D8DE8-ACE7-47AE-93CB-A86F530ED44A}" srcOrd="2" destOrd="0" parTransId="{5AF3F00F-867A-4D15-A3DE-96450828A329}" sibTransId="{CF04144F-94AA-44E4-BCE2-8EF5EF24BE87}"/>
    <dgm:cxn modelId="{5A6B302A-918B-4DED-8BD5-0DD9A694D38F}" type="presOf" srcId="{BB8A7477-7B40-437F-B053-4D463CC4DA8B}" destId="{56AD72FA-25BF-400C-82F4-70CF0B723E70}" srcOrd="0" destOrd="0" presId="urn:microsoft.com/office/officeart/2005/8/layout/chevron1"/>
    <dgm:cxn modelId="{A12ACACD-A4E1-48EB-A7DF-C4CB12515275}" type="presParOf" srcId="{A508C0F3-CCD6-4CCA-90DF-3A51FCF81869}" destId="{4A69747D-A041-46D9-BFAB-1889082140F6}" srcOrd="0" destOrd="0" presId="urn:microsoft.com/office/officeart/2005/8/layout/chevron1"/>
    <dgm:cxn modelId="{EF3ABECF-D5DC-4CF0-A382-E06F03E5DFB5}" type="presParOf" srcId="{A508C0F3-CCD6-4CCA-90DF-3A51FCF81869}" destId="{B520C07C-650C-4424-90DC-9A30BEA3CDF4}" srcOrd="1" destOrd="0" presId="urn:microsoft.com/office/officeart/2005/8/layout/chevron1"/>
    <dgm:cxn modelId="{44D5EE75-1AB7-4B87-9E6D-4E0EF40786F3}" type="presParOf" srcId="{A508C0F3-CCD6-4CCA-90DF-3A51FCF81869}" destId="{56AD72FA-25BF-400C-82F4-70CF0B723E70}" srcOrd="2" destOrd="0" presId="urn:microsoft.com/office/officeart/2005/8/layout/chevron1"/>
    <dgm:cxn modelId="{E76EB2D9-0390-44E0-B4A3-C1536470FDC5}" type="presParOf" srcId="{A508C0F3-CCD6-4CCA-90DF-3A51FCF81869}" destId="{B02A0726-9390-4E37-8EFE-B69C9CA30E98}" srcOrd="3" destOrd="0" presId="urn:microsoft.com/office/officeart/2005/8/layout/chevron1"/>
    <dgm:cxn modelId="{B3F784B9-1FC4-4BE5-ABDB-74E3356E9E01}" type="presParOf" srcId="{A508C0F3-CCD6-4CCA-90DF-3A51FCF81869}" destId="{AAC402D1-BA62-46F8-8494-E1FC49CA0EFE}" srcOrd="4" destOrd="0" presId="urn:microsoft.com/office/officeart/2005/8/layout/chevron1"/>
    <dgm:cxn modelId="{8D6C824C-CD10-4E92-852D-F16A5519AA1C}" type="presParOf" srcId="{A508C0F3-CCD6-4CCA-90DF-3A51FCF81869}" destId="{A99A0131-72A2-47FD-82B2-C48F045CFC47}" srcOrd="5" destOrd="0" presId="urn:microsoft.com/office/officeart/2005/8/layout/chevron1"/>
    <dgm:cxn modelId="{2B9AA657-B9A9-4BE6-AC5E-FDF5C76DE02E}" type="presParOf" srcId="{A508C0F3-CCD6-4CCA-90DF-3A51FCF81869}" destId="{0A43B013-AD6B-4132-B98A-78C91A6100C1}" srcOrd="6" destOrd="0" presId="urn:microsoft.com/office/officeart/2005/8/layout/chevron1"/>
    <dgm:cxn modelId="{55795B5A-7DC9-4416-8508-8DAF8FB73155}" type="presParOf" srcId="{A508C0F3-CCD6-4CCA-90DF-3A51FCF81869}" destId="{26FAC0DC-F53E-47EA-8085-7FB7B82901C9}" srcOrd="7" destOrd="0" presId="urn:microsoft.com/office/officeart/2005/8/layout/chevron1"/>
    <dgm:cxn modelId="{516CD0B0-A73E-4618-BFEB-E97B12510EC1}" type="presParOf" srcId="{A508C0F3-CCD6-4CCA-90DF-3A51FCF81869}" destId="{78A3C3BD-9339-46CB-8260-A80948B99F36}" srcOrd="8" destOrd="0" presId="urn:microsoft.com/office/officeart/2005/8/layout/chevron1"/>
    <dgm:cxn modelId="{9311A93E-501C-4F47-8D29-0DA312A70C21}" type="presParOf" srcId="{A508C0F3-CCD6-4CCA-90DF-3A51FCF81869}" destId="{705F18C5-D3F5-4927-88EF-173C830B1F8E}" srcOrd="9" destOrd="0" presId="urn:microsoft.com/office/officeart/2005/8/layout/chevron1"/>
    <dgm:cxn modelId="{1B966BAF-0DAE-4F5D-8AE3-BF5B43862651}" type="presParOf" srcId="{A508C0F3-CCD6-4CCA-90DF-3A51FCF81869}" destId="{2B5EED96-0978-43B9-BB7F-955CDF5BCF6B}" srcOrd="10" destOrd="0" presId="urn:microsoft.com/office/officeart/2005/8/layout/chevron1"/>
    <dgm:cxn modelId="{71788BF1-5639-45E3-8E47-F45E804A889C}" type="presParOf" srcId="{A508C0F3-CCD6-4CCA-90DF-3A51FCF81869}" destId="{43342E02-3BF3-4285-8F64-DDAA4D05C6A6}" srcOrd="11" destOrd="0" presId="urn:microsoft.com/office/officeart/2005/8/layout/chevron1"/>
    <dgm:cxn modelId="{331F4971-0DB0-4504-811F-004E0AAA5F47}" type="presParOf" srcId="{A508C0F3-CCD6-4CCA-90DF-3A51FCF81869}" destId="{FBC6BC61-1AFC-4D5A-B4C5-88E8172BD4EC}" srcOrd="12" destOrd="0" presId="urn:microsoft.com/office/officeart/2005/8/layout/chevron1"/>
    <dgm:cxn modelId="{1D690DE1-6198-46C0-A8EF-32DE6BBADFEF}" type="presParOf" srcId="{A508C0F3-CCD6-4CCA-90DF-3A51FCF81869}" destId="{881F3FF1-BDE3-47D6-9D3B-4FF88CA4B81F}" srcOrd="13" destOrd="0" presId="urn:microsoft.com/office/officeart/2005/8/layout/chevron1"/>
    <dgm:cxn modelId="{E21A7C20-9AAF-4237-B4EE-E5123DEEE7B5}" type="presParOf" srcId="{A508C0F3-CCD6-4CCA-90DF-3A51FCF81869}" destId="{B443477F-4F6C-4050-8753-1678E6941145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9747D-A041-46D9-BFAB-1889082140F6}">
      <dsp:nvSpPr>
        <dsp:cNvPr id="0" name=""/>
        <dsp:cNvSpPr/>
      </dsp:nvSpPr>
      <dsp:spPr>
        <a:xfrm>
          <a:off x="896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Clase 1</a:t>
          </a:r>
          <a:endParaRPr lang="es-AR" sz="1000" kern="1200" dirty="0"/>
        </a:p>
      </dsp:txBody>
      <dsp:txXfrm>
        <a:off x="288441" y="2487481"/>
        <a:ext cx="862634" cy="575089"/>
      </dsp:txXfrm>
    </dsp:sp>
    <dsp:sp modelId="{56AD72FA-25BF-400C-82F4-70CF0B723E70}">
      <dsp:nvSpPr>
        <dsp:cNvPr id="0" name=""/>
        <dsp:cNvSpPr/>
      </dsp:nvSpPr>
      <dsp:spPr>
        <a:xfrm>
          <a:off x="1294847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Clases</a:t>
          </a:r>
          <a:endParaRPr lang="es-AR" sz="1000" kern="1200" dirty="0"/>
        </a:p>
      </dsp:txBody>
      <dsp:txXfrm>
        <a:off x="1582392" y="2487481"/>
        <a:ext cx="862634" cy="575089"/>
      </dsp:txXfrm>
    </dsp:sp>
    <dsp:sp modelId="{AAC402D1-BA62-46F8-8494-E1FC49CA0EFE}">
      <dsp:nvSpPr>
        <dsp:cNvPr id="0" name=""/>
        <dsp:cNvSpPr/>
      </dsp:nvSpPr>
      <dsp:spPr>
        <a:xfrm>
          <a:off x="2588798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Primer Parcial</a:t>
          </a:r>
          <a:endParaRPr lang="es-AR" sz="1000" kern="1200" dirty="0"/>
        </a:p>
      </dsp:txBody>
      <dsp:txXfrm>
        <a:off x="2876343" y="2487481"/>
        <a:ext cx="862634" cy="575089"/>
      </dsp:txXfrm>
    </dsp:sp>
    <dsp:sp modelId="{0A43B013-AD6B-4132-B98A-78C91A6100C1}">
      <dsp:nvSpPr>
        <dsp:cNvPr id="0" name=""/>
        <dsp:cNvSpPr/>
      </dsp:nvSpPr>
      <dsp:spPr>
        <a:xfrm>
          <a:off x="3882749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Clases</a:t>
          </a:r>
          <a:endParaRPr lang="es-AR" sz="1000" kern="1200" dirty="0"/>
        </a:p>
      </dsp:txBody>
      <dsp:txXfrm>
        <a:off x="4170294" y="2487481"/>
        <a:ext cx="862634" cy="575089"/>
      </dsp:txXfrm>
    </dsp:sp>
    <dsp:sp modelId="{78A3C3BD-9339-46CB-8260-A80948B99F36}">
      <dsp:nvSpPr>
        <dsp:cNvPr id="0" name=""/>
        <dsp:cNvSpPr/>
      </dsp:nvSpPr>
      <dsp:spPr>
        <a:xfrm>
          <a:off x="5176700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Segundo Parcial</a:t>
          </a:r>
          <a:endParaRPr lang="es-AR" sz="1000" kern="1200" dirty="0"/>
        </a:p>
      </dsp:txBody>
      <dsp:txXfrm>
        <a:off x="5464245" y="2487481"/>
        <a:ext cx="862634" cy="575089"/>
      </dsp:txXfrm>
    </dsp:sp>
    <dsp:sp modelId="{2B5EED96-0978-43B9-BB7F-955CDF5BCF6B}">
      <dsp:nvSpPr>
        <dsp:cNvPr id="0" name=""/>
        <dsp:cNvSpPr/>
      </dsp:nvSpPr>
      <dsp:spPr>
        <a:xfrm>
          <a:off x="6470651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err="1" smtClean="0"/>
            <a:t>Recuperatorio</a:t>
          </a:r>
          <a:r>
            <a:rPr lang="es-AR" sz="1000" kern="1200" dirty="0" smtClean="0"/>
            <a:t> 1er. Y 2do. Parcial</a:t>
          </a:r>
          <a:endParaRPr lang="es-AR" sz="1000" kern="1200" dirty="0"/>
        </a:p>
      </dsp:txBody>
      <dsp:txXfrm>
        <a:off x="6758196" y="2487481"/>
        <a:ext cx="862634" cy="575089"/>
      </dsp:txXfrm>
    </dsp:sp>
    <dsp:sp modelId="{FBC6BC61-1AFC-4D5A-B4C5-88E8172BD4EC}">
      <dsp:nvSpPr>
        <dsp:cNvPr id="0" name=""/>
        <dsp:cNvSpPr/>
      </dsp:nvSpPr>
      <dsp:spPr>
        <a:xfrm>
          <a:off x="7764602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Final (1er. Llamada)</a:t>
          </a:r>
          <a:endParaRPr lang="es-AR" sz="1000" kern="1200" dirty="0"/>
        </a:p>
      </dsp:txBody>
      <dsp:txXfrm>
        <a:off x="8052147" y="2487481"/>
        <a:ext cx="862634" cy="575089"/>
      </dsp:txXfrm>
    </dsp:sp>
    <dsp:sp modelId="{B443477F-4F6C-4050-8753-1678E6941145}">
      <dsp:nvSpPr>
        <dsp:cNvPr id="0" name=""/>
        <dsp:cNvSpPr/>
      </dsp:nvSpPr>
      <dsp:spPr>
        <a:xfrm>
          <a:off x="9058552" y="2487481"/>
          <a:ext cx="1437723" cy="57508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000" kern="1200" dirty="0" smtClean="0"/>
            <a:t>Final (2da. Llamada)</a:t>
          </a:r>
          <a:endParaRPr lang="es-AR" sz="1000" kern="1200" dirty="0"/>
        </a:p>
      </dsp:txBody>
      <dsp:txXfrm>
        <a:off x="9346097" y="2487481"/>
        <a:ext cx="862634" cy="575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52400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9b8d749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79b8d749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8926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9b8d7491c_0_2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g79b8d7491c_0_2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74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9b8d7491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g79b8d7491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4677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628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9b8d7491c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9b8d7491c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613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34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Hoja en blanc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encabezado">
  <p:cSld name="Interior sin encabezado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1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11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">
  <p:cSld name="Cier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/>
          <p:nvPr/>
        </p:nvSpPr>
        <p:spPr>
          <a:xfrm rot="2700000">
            <a:off x="8040778" y="2658720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-1338797" y="-1201368"/>
            <a:ext cx="3491999" cy="3491999"/>
          </a:xfrm>
          <a:prstGeom prst="blockArc">
            <a:avLst>
              <a:gd name="adj1" fmla="val 19273545"/>
              <a:gd name="adj2" fmla="val 7048766"/>
              <a:gd name="adj3" fmla="val 2369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825536" y="1899304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597810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12"/>
          <p:cNvGrpSpPr/>
          <p:nvPr/>
        </p:nvGrpSpPr>
        <p:grpSpPr>
          <a:xfrm>
            <a:off x="7517118" y="831802"/>
            <a:ext cx="399240" cy="72000"/>
            <a:chOff x="9191813" y="2068542"/>
            <a:chExt cx="399240" cy="72000"/>
          </a:xfrm>
        </p:grpSpPr>
        <p:sp>
          <p:nvSpPr>
            <p:cNvPr id="159" name="Google Shape;159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12"/>
          <p:cNvSpPr/>
          <p:nvPr/>
        </p:nvSpPr>
        <p:spPr>
          <a:xfrm>
            <a:off x="8513582" y="79628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2700000">
            <a:off x="11076494" y="946836"/>
            <a:ext cx="1367993" cy="57510"/>
          </a:xfrm>
          <a:prstGeom prst="roundRect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2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165" name="Google Shape;165;p12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2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 rot="2700000">
            <a:off x="1588010" y="8627"/>
            <a:ext cx="144000" cy="20880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 rot="2700000">
            <a:off x="2268097" y="-23843"/>
            <a:ext cx="76332" cy="1458638"/>
          </a:xfrm>
          <a:prstGeom prst="roundRect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8263" y="4325819"/>
            <a:ext cx="1400674" cy="12415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2"/>
          <p:cNvGrpSpPr/>
          <p:nvPr/>
        </p:nvGrpSpPr>
        <p:grpSpPr>
          <a:xfrm>
            <a:off x="4231190" y="2304958"/>
            <a:ext cx="4258174" cy="2632407"/>
            <a:chOff x="3688556" y="1741615"/>
            <a:chExt cx="5521833" cy="3413602"/>
          </a:xfrm>
        </p:grpSpPr>
        <p:grpSp>
          <p:nvGrpSpPr>
            <p:cNvPr id="173" name="Google Shape;173;p12"/>
            <p:cNvGrpSpPr/>
            <p:nvPr/>
          </p:nvGrpSpPr>
          <p:grpSpPr>
            <a:xfrm>
              <a:off x="3688556" y="1741615"/>
              <a:ext cx="4814889" cy="2722834"/>
              <a:chOff x="3506786" y="1807308"/>
              <a:chExt cx="4814889" cy="2722834"/>
            </a:xfrm>
          </p:grpSpPr>
          <p:sp>
            <p:nvSpPr>
              <p:cNvPr id="174" name="Google Shape;174;p12"/>
              <p:cNvSpPr/>
              <p:nvPr/>
            </p:nvSpPr>
            <p:spPr>
              <a:xfrm>
                <a:off x="3506786" y="1807308"/>
                <a:ext cx="4814720" cy="2722834"/>
              </a:xfrm>
              <a:prstGeom prst="roundRect">
                <a:avLst>
                  <a:gd name="adj" fmla="val 7321"/>
                </a:avLst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2"/>
              <p:cNvSpPr/>
              <p:nvPr/>
            </p:nvSpPr>
            <p:spPr>
              <a:xfrm>
                <a:off x="7756686" y="3962221"/>
                <a:ext cx="564989" cy="567921"/>
              </a:xfrm>
              <a:custGeom>
                <a:avLst/>
                <a:gdLst/>
                <a:ahLst/>
                <a:cxnLst/>
                <a:rect l="l" t="t" r="r" b="b"/>
                <a:pathLst>
                  <a:path w="1151095" h="1157417" extrusionOk="0">
                    <a:moveTo>
                      <a:pt x="0" y="206128"/>
                    </a:moveTo>
                    <a:cubicBezTo>
                      <a:pt x="0" y="92287"/>
                      <a:pt x="92287" y="0"/>
                      <a:pt x="206128" y="0"/>
                    </a:cubicBezTo>
                    <a:lnTo>
                      <a:pt x="1151095" y="0"/>
                    </a:lnTo>
                    <a:lnTo>
                      <a:pt x="0" y="1157417"/>
                    </a:lnTo>
                    <a:lnTo>
                      <a:pt x="0" y="206128"/>
                    </a:lnTo>
                    <a:close/>
                  </a:path>
                </a:pathLst>
              </a:custGeom>
              <a:solidFill>
                <a:srgbClr val="FAB80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" name="Google Shape;176;p12"/>
            <p:cNvSpPr/>
            <p:nvPr/>
          </p:nvSpPr>
          <p:spPr>
            <a:xfrm rot="-2700000">
              <a:off x="8088718" y="4033545"/>
              <a:ext cx="929223" cy="92922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2"/>
          <p:cNvSpPr txBox="1"/>
          <p:nvPr/>
        </p:nvSpPr>
        <p:spPr>
          <a:xfrm>
            <a:off x="4854957" y="2747556"/>
            <a:ext cx="24789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rPr>
              <a:t>¡MUCHAS GRACIAS!</a:t>
            </a:r>
            <a:endParaRPr sz="3600">
              <a:solidFill>
                <a:schemeClr val="lt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178" name="Google Shape;178;p12"/>
          <p:cNvSpPr/>
          <p:nvPr/>
        </p:nvSpPr>
        <p:spPr>
          <a:xfrm rot="-5400000">
            <a:off x="11705855" y="5096724"/>
            <a:ext cx="104048" cy="85780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"/>
          <p:cNvSpPr/>
          <p:nvPr/>
        </p:nvSpPr>
        <p:spPr>
          <a:xfrm rot="-5400000">
            <a:off x="11907209" y="5433638"/>
            <a:ext cx="53511" cy="50563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9449556" y="996494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Interior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13" name="Google Shape;13;p3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3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20;p3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" name="Google Shape;23;p3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3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sin pie">
  <p:cSld name="Interior sin p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" name="Google Shape;34;p4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1">
  <p:cSld name="1_Interior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10028046" y="-720229"/>
            <a:ext cx="2888483" cy="1623309"/>
            <a:chOff x="9757765" y="-813907"/>
            <a:chExt cx="3248142" cy="1825435"/>
          </a:xfrm>
        </p:grpSpPr>
        <p:sp>
          <p:nvSpPr>
            <p:cNvPr id="39" name="Google Shape;39;p5"/>
            <p:cNvSpPr/>
            <p:nvPr/>
          </p:nvSpPr>
          <p:spPr>
            <a:xfrm rot="-5400000">
              <a:off x="11371743" y="-813907"/>
              <a:ext cx="1634164" cy="1634164"/>
            </a:xfrm>
            <a:prstGeom prst="blockArc">
              <a:avLst>
                <a:gd name="adj1" fmla="val 10800000"/>
                <a:gd name="adj2" fmla="val 16218736"/>
                <a:gd name="adj3" fmla="val 2321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5400000">
              <a:off x="10822761" y="-489049"/>
              <a:ext cx="88896" cy="1357268"/>
            </a:xfrm>
            <a:prstGeom prst="roundRect">
              <a:avLst>
                <a:gd name="adj" fmla="val 50000"/>
              </a:avLst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5400000">
              <a:off x="10896821" y="-55473"/>
              <a:ext cx="41446" cy="755999"/>
            </a:xfrm>
            <a:prstGeom prst="roundRect">
              <a:avLst>
                <a:gd name="adj" fmla="val 50000"/>
              </a:avLst>
            </a:prstGeom>
            <a:solidFill>
              <a:srgbClr val="FAB8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" name="Google Shape;42;p5"/>
            <p:cNvGrpSpPr/>
            <p:nvPr/>
          </p:nvGrpSpPr>
          <p:grpSpPr>
            <a:xfrm>
              <a:off x="10886336" y="548242"/>
              <a:ext cx="287998" cy="50389"/>
              <a:chOff x="5533346" y="803663"/>
              <a:chExt cx="411511" cy="72000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5533346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5703101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>
                <a:off x="5872857" y="803663"/>
                <a:ext cx="72000" cy="72000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" name="Google Shape;46;p5"/>
            <p:cNvSpPr/>
            <p:nvPr/>
          </p:nvSpPr>
          <p:spPr>
            <a:xfrm>
              <a:off x="9757765" y="77368"/>
              <a:ext cx="224435" cy="224435"/>
            </a:xfrm>
            <a:prstGeom prst="donut">
              <a:avLst>
                <a:gd name="adj" fmla="val 20646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8100000">
              <a:off x="11961968" y="457724"/>
              <a:ext cx="88896" cy="612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rot="-8100000">
              <a:off x="12085513" y="719499"/>
              <a:ext cx="45719" cy="28799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" name="Google Shape;49;p5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5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AR" sz="100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ja en blanco">
  <p:cSld name="1_Hoja en blanco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Portada 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55" name="Google Shape;55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7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7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61" name="Google Shape;61;p7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7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66;p7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67" name="Google Shape;67;p7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7"/>
          <p:cNvSpPr/>
          <p:nvPr/>
        </p:nvSpPr>
        <p:spPr>
          <a:xfrm>
            <a:off x="9248999" y="3126696"/>
            <a:ext cx="1079999" cy="1079999"/>
          </a:xfrm>
          <a:prstGeom prst="ellipse">
            <a:avLst/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9331004" y="3208701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 rot="8100000">
            <a:off x="10102990" y="4017863"/>
            <a:ext cx="179871" cy="107784"/>
          </a:xfrm>
          <a:prstGeom prst="triangle">
            <a:avLst>
              <a:gd name="adj" fmla="val 50000"/>
            </a:avLst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7" descr="engranaj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48087" y="3324695"/>
            <a:ext cx="681822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8236427" y="2491858"/>
            <a:ext cx="1196975" cy="119697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 rot="8100000">
            <a:off x="11344353" y="2333154"/>
            <a:ext cx="235048" cy="140847"/>
          </a:xfrm>
          <a:prstGeom prst="triangle">
            <a:avLst>
              <a:gd name="adj" fmla="val 5000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0228394" y="1168615"/>
            <a:ext cx="1411296" cy="1411296"/>
          </a:xfrm>
          <a:prstGeom prst="ellipse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0335555" y="1275776"/>
            <a:ext cx="1196975" cy="119697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7" descr="planificac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7642" y="1456465"/>
            <a:ext cx="8928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9102854" y="409739"/>
            <a:ext cx="1079999" cy="1079999"/>
          </a:xfrm>
          <a:prstGeom prst="ellipse">
            <a:avLst/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9184859" y="491744"/>
            <a:ext cx="915989" cy="91598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7" descr="coordinaci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0853" y="607738"/>
            <a:ext cx="684000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/>
          <p:nvPr/>
        </p:nvSpPr>
        <p:spPr>
          <a:xfrm rot="-8100000">
            <a:off x="9147859" y="1299774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7" descr="objetiv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">
  <p:cSld name="Portada 2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/>
          <p:nvPr/>
        </p:nvSpPr>
        <p:spPr>
          <a:xfrm>
            <a:off x="9512703" y="246289"/>
            <a:ext cx="1871999" cy="1871999"/>
          </a:xfrm>
          <a:prstGeom prst="donut">
            <a:avLst>
              <a:gd name="adj" fmla="val 20781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8"/>
          <p:cNvGrpSpPr/>
          <p:nvPr/>
        </p:nvGrpSpPr>
        <p:grpSpPr>
          <a:xfrm>
            <a:off x="9191813" y="2068542"/>
            <a:ext cx="399240" cy="72000"/>
            <a:chOff x="9191813" y="2068542"/>
            <a:chExt cx="399240" cy="72000"/>
          </a:xfrm>
        </p:grpSpPr>
        <p:sp>
          <p:nvSpPr>
            <p:cNvPr id="90" name="Google Shape;90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8"/>
          <p:cNvSpPr/>
          <p:nvPr/>
        </p:nvSpPr>
        <p:spPr>
          <a:xfrm>
            <a:off x="8058149" y="806449"/>
            <a:ext cx="1400175" cy="13017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8563834" y="1005278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 rot="-2700000">
            <a:off x="11021284" y="1465662"/>
            <a:ext cx="863999" cy="5751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8"/>
          <p:cNvGrpSpPr/>
          <p:nvPr/>
        </p:nvGrpSpPr>
        <p:grpSpPr>
          <a:xfrm rot="5400000">
            <a:off x="10764459" y="4325819"/>
            <a:ext cx="399240" cy="72000"/>
            <a:chOff x="9191813" y="2068542"/>
            <a:chExt cx="399240" cy="72000"/>
          </a:xfrm>
        </p:grpSpPr>
        <p:sp>
          <p:nvSpPr>
            <p:cNvPr id="97" name="Google Shape;97;p8"/>
            <p:cNvSpPr/>
            <p:nvPr/>
          </p:nvSpPr>
          <p:spPr>
            <a:xfrm>
              <a:off x="919181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935543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9519053" y="2068542"/>
              <a:ext cx="72000" cy="720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8"/>
          <p:cNvSpPr/>
          <p:nvPr/>
        </p:nvSpPr>
        <p:spPr>
          <a:xfrm>
            <a:off x="10812333" y="3482975"/>
            <a:ext cx="303493" cy="303493"/>
          </a:xfrm>
          <a:prstGeom prst="donut">
            <a:avLst>
              <a:gd name="adj" fmla="val 2030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8"/>
          <p:cNvSpPr/>
          <p:nvPr/>
        </p:nvSpPr>
        <p:spPr>
          <a:xfrm>
            <a:off x="9244980" y="2628850"/>
            <a:ext cx="811307" cy="811307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8"/>
          <p:cNvGrpSpPr/>
          <p:nvPr/>
        </p:nvGrpSpPr>
        <p:grpSpPr>
          <a:xfrm>
            <a:off x="10139638" y="755063"/>
            <a:ext cx="1810448" cy="1810448"/>
            <a:chOff x="10139638" y="755063"/>
            <a:chExt cx="1810448" cy="1810448"/>
          </a:xfrm>
        </p:grpSpPr>
        <p:sp>
          <p:nvSpPr>
            <p:cNvPr id="103" name="Google Shape;103;p8"/>
            <p:cNvSpPr/>
            <p:nvPr/>
          </p:nvSpPr>
          <p:spPr>
            <a:xfrm rot="-2700000">
              <a:off x="9829769" y="1595199"/>
              <a:ext cx="2430185" cy="130175"/>
            </a:xfrm>
            <a:prstGeom prst="roundRect">
              <a:avLst>
                <a:gd name="adj" fmla="val 50000"/>
              </a:avLst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0199538" y="2432782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9248999" y="3126696"/>
            <a:ext cx="1079999" cy="1079999"/>
            <a:chOff x="9248999" y="3126696"/>
            <a:chExt cx="1079999" cy="1079999"/>
          </a:xfrm>
        </p:grpSpPr>
        <p:sp>
          <p:nvSpPr>
            <p:cNvPr id="106" name="Google Shape;106;p8"/>
            <p:cNvSpPr/>
            <p:nvPr/>
          </p:nvSpPr>
          <p:spPr>
            <a:xfrm>
              <a:off x="9248999" y="3126696"/>
              <a:ext cx="1079999" cy="1079999"/>
            </a:xfrm>
            <a:prstGeom prst="ellipse">
              <a:avLst/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 rot="8100000">
              <a:off x="10102990" y="4017863"/>
              <a:ext cx="179871" cy="107784"/>
            </a:xfrm>
            <a:prstGeom prst="triangle">
              <a:avLst>
                <a:gd name="adj" fmla="val 50000"/>
              </a:avLst>
            </a:prstGeom>
            <a:solidFill>
              <a:srgbClr val="AA3B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9448087" y="3324695"/>
              <a:ext cx="681821" cy="68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8"/>
          <p:cNvSpPr/>
          <p:nvPr/>
        </p:nvSpPr>
        <p:spPr>
          <a:xfrm>
            <a:off x="8129266" y="2384697"/>
            <a:ext cx="1411296" cy="1411296"/>
          </a:xfrm>
          <a:prstGeom prst="ellipse">
            <a:avLst/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 rot="10800000">
            <a:off x="8717390" y="3771900"/>
            <a:ext cx="235048" cy="140847"/>
          </a:xfrm>
          <a:prstGeom prst="triangle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 rot="-8100000" flipH="1">
            <a:off x="9145158" y="1300905"/>
            <a:ext cx="179871" cy="107784"/>
          </a:xfrm>
          <a:prstGeom prst="triangle">
            <a:avLst>
              <a:gd name="adj" fmla="val 50000"/>
            </a:avLst>
          </a:prstGeom>
          <a:solidFill>
            <a:srgbClr val="E13D5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oogle Shape;112;p8"/>
          <p:cNvGrpSpPr/>
          <p:nvPr/>
        </p:nvGrpSpPr>
        <p:grpSpPr>
          <a:xfrm>
            <a:off x="9102854" y="409739"/>
            <a:ext cx="1079999" cy="1079999"/>
            <a:chOff x="9102854" y="409739"/>
            <a:chExt cx="1079999" cy="1079999"/>
          </a:xfrm>
        </p:grpSpPr>
        <p:sp>
          <p:nvSpPr>
            <p:cNvPr id="113" name="Google Shape;113;p8"/>
            <p:cNvSpPr/>
            <p:nvPr/>
          </p:nvSpPr>
          <p:spPr>
            <a:xfrm>
              <a:off x="9102854" y="409739"/>
              <a:ext cx="1079999" cy="1079999"/>
            </a:xfrm>
            <a:prstGeom prst="ellipse">
              <a:avLst/>
            </a:prstGeom>
            <a:solidFill>
              <a:srgbClr val="E13D5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00853" y="607738"/>
              <a:ext cx="684000" cy="68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8"/>
          <p:cNvGrpSpPr/>
          <p:nvPr/>
        </p:nvGrpSpPr>
        <p:grpSpPr>
          <a:xfrm>
            <a:off x="10228394" y="1168615"/>
            <a:ext cx="1411296" cy="1411296"/>
            <a:chOff x="10228394" y="1168615"/>
            <a:chExt cx="1411296" cy="1411296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10228394" y="1168615"/>
              <a:ext cx="1411296" cy="1411296"/>
              <a:chOff x="10228394" y="1168615"/>
              <a:chExt cx="1411296" cy="1411296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10228394" y="1168615"/>
                <a:ext cx="1411296" cy="1411296"/>
              </a:xfrm>
              <a:prstGeom prst="ellipse">
                <a:avLst/>
              </a:prstGeom>
              <a:solidFill>
                <a:srgbClr val="32AA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8100000">
                <a:off x="11344353" y="2333154"/>
                <a:ext cx="235048" cy="140847"/>
              </a:xfrm>
              <a:prstGeom prst="triangle">
                <a:avLst>
                  <a:gd name="adj" fmla="val 50000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119" name="Google Shape;119;p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487642" y="1456465"/>
                <a:ext cx="892800" cy="75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0" name="Google Shape;120;p8"/>
            <p:cNvSpPr/>
            <p:nvPr/>
          </p:nvSpPr>
          <p:spPr>
            <a:xfrm rot="8100000">
              <a:off x="11348299" y="2333882"/>
              <a:ext cx="235048" cy="140847"/>
            </a:xfrm>
            <a:prstGeom prst="triangle">
              <a:avLst>
                <a:gd name="adj" fmla="val 50000"/>
              </a:avLst>
            </a:prstGeom>
            <a:solidFill>
              <a:srgbClr val="32AA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65161" y="2602184"/>
            <a:ext cx="939506" cy="93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2">
  <p:cSld name="Interior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9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9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9"/>
          <p:cNvSpPr/>
          <p:nvPr/>
        </p:nvSpPr>
        <p:spPr>
          <a:xfrm rot="-5400000">
            <a:off x="11463312" y="-720229"/>
            <a:ext cx="1453217" cy="1453217"/>
          </a:xfrm>
          <a:prstGeom prst="blockArc">
            <a:avLst>
              <a:gd name="adj1" fmla="val 10800000"/>
              <a:gd name="adj2" fmla="val 16218736"/>
              <a:gd name="adj3" fmla="val 2321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 rot="5400000">
            <a:off x="10975118" y="-431342"/>
            <a:ext cx="79053" cy="1206981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/>
          <p:nvPr/>
        </p:nvSpPr>
        <p:spPr>
          <a:xfrm rot="5400000">
            <a:off x="11040977" y="-45774"/>
            <a:ext cx="36857" cy="672289"/>
          </a:xfrm>
          <a:prstGeom prst="roundRect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>
            <a:off x="11031653" y="491093"/>
            <a:ext cx="256109" cy="44810"/>
            <a:chOff x="5533346" y="803663"/>
            <a:chExt cx="411511" cy="72000"/>
          </a:xfrm>
        </p:grpSpPr>
        <p:sp>
          <p:nvSpPr>
            <p:cNvPr id="129" name="Google Shape;129;p9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9"/>
          <p:cNvSpPr/>
          <p:nvPr/>
        </p:nvSpPr>
        <p:spPr>
          <a:xfrm>
            <a:off x="10028046" y="72357"/>
            <a:ext cx="199584" cy="199584"/>
          </a:xfrm>
          <a:prstGeom prst="donut">
            <a:avLst>
              <a:gd name="adj" fmla="val 20646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/>
          <p:nvPr/>
        </p:nvSpPr>
        <p:spPr>
          <a:xfrm rot="-8100000">
            <a:off x="11988183" y="410597"/>
            <a:ext cx="79053" cy="54423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 rot="-8100000">
            <a:off x="12098048" y="643387"/>
            <a:ext cx="40657" cy="2561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3">
  <p:cSld name="Interior 3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/>
        </p:nvSpPr>
        <p:spPr>
          <a:xfrm>
            <a:off x="-1" y="0"/>
            <a:ext cx="12188825" cy="756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 rot="-5400000">
            <a:off x="11557846" y="-629219"/>
            <a:ext cx="1258437" cy="1258437"/>
          </a:xfrm>
          <a:prstGeom prst="blockArc">
            <a:avLst>
              <a:gd name="adj1" fmla="val 10805229"/>
              <a:gd name="adj2" fmla="val 16214683"/>
              <a:gd name="adj3" fmla="val 25562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0"/>
          <p:cNvGrpSpPr/>
          <p:nvPr/>
        </p:nvGrpSpPr>
        <p:grpSpPr>
          <a:xfrm>
            <a:off x="11059286" y="560717"/>
            <a:ext cx="265235" cy="46406"/>
            <a:chOff x="5533346" y="803663"/>
            <a:chExt cx="411511" cy="72000"/>
          </a:xfrm>
        </p:grpSpPr>
        <p:sp>
          <p:nvSpPr>
            <p:cNvPr id="140" name="Google Shape;140;p10"/>
            <p:cNvSpPr/>
            <p:nvPr/>
          </p:nvSpPr>
          <p:spPr>
            <a:xfrm>
              <a:off x="5533346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703101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872857" y="803663"/>
              <a:ext cx="72000" cy="72000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0"/>
          <p:cNvSpPr/>
          <p:nvPr/>
        </p:nvSpPr>
        <p:spPr>
          <a:xfrm>
            <a:off x="10307529" y="153195"/>
            <a:ext cx="198927" cy="198927"/>
          </a:xfrm>
          <a:prstGeom prst="donut">
            <a:avLst>
              <a:gd name="adj" fmla="val 20646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 rot="-8100000">
            <a:off x="11198092" y="-111907"/>
            <a:ext cx="81870" cy="563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 rot="-8100000">
            <a:off x="11436532" y="-76817"/>
            <a:ext cx="42105" cy="39785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0"/>
          <p:cNvCxnSpPr/>
          <p:nvPr/>
        </p:nvCxnSpPr>
        <p:spPr>
          <a:xfrm>
            <a:off x="11817818" y="6580692"/>
            <a:ext cx="0" cy="179325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10"/>
          <p:cNvSpPr txBox="1"/>
          <p:nvPr/>
        </p:nvSpPr>
        <p:spPr>
          <a:xfrm>
            <a:off x="11884723" y="6532213"/>
            <a:ext cx="332533" cy="2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000" b="0" i="0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‹Nº›</a:t>
            </a:fld>
            <a:endParaRPr sz="1000" b="0" i="0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11086578" y="6545088"/>
            <a:ext cx="654265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00" b="1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rPr>
              <a:t>SECPECG</a:t>
            </a:r>
            <a:endParaRPr sz="1000" b="1">
              <a:solidFill>
                <a:srgbClr val="7F7F7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510"/>
            <a:ext cx="12204000" cy="6943655"/>
          </a:xfrm>
          <a:prstGeom prst="rect">
            <a:avLst/>
          </a:prstGeom>
        </p:spPr>
      </p:pic>
      <p:sp>
        <p:nvSpPr>
          <p:cNvPr id="190" name="Google Shape;190;p14"/>
          <p:cNvSpPr/>
          <p:nvPr/>
        </p:nvSpPr>
        <p:spPr>
          <a:xfrm>
            <a:off x="0" y="-76200"/>
            <a:ext cx="12204000" cy="6934200"/>
          </a:xfrm>
          <a:prstGeom prst="rect">
            <a:avLst/>
          </a:prstGeom>
          <a:solidFill>
            <a:schemeClr val="dk1">
              <a:alpha val="4902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4"/>
          <p:cNvCxnSpPr/>
          <p:nvPr/>
        </p:nvCxnSpPr>
        <p:spPr>
          <a:xfrm>
            <a:off x="353492" y="6299200"/>
            <a:ext cx="114819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3" name="Google Shape;193;p14"/>
          <p:cNvSpPr txBox="1"/>
          <p:nvPr/>
        </p:nvSpPr>
        <p:spPr>
          <a:xfrm>
            <a:off x="4232831" y="4498638"/>
            <a:ext cx="7602561" cy="138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r">
              <a:buSzPts val="4000"/>
            </a:pPr>
            <a:r>
              <a:rPr lang="es-AR" sz="4000" b="1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Estructura de Datos y Tecnología Computacional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760768" y="4226169"/>
            <a:ext cx="296400" cy="106500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660364" y="4485512"/>
            <a:ext cx="111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AR" sz="16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MAR</a:t>
            </a:r>
            <a:r>
              <a:rPr lang="es-AR" sz="1600" b="0" i="0" u="none" strike="noStrike" cap="none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AR" sz="1600" b="0" i="0" u="none" strike="noStrike" cap="none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2021</a:t>
            </a:r>
            <a:endParaRPr sz="1600" b="0" i="0" u="none" strike="noStrike" cap="none"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2311426" y="6417740"/>
            <a:ext cx="75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 dirty="0" smtClean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  - nicolas.fernandez@istea.com.ar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/>
          <p:nvPr/>
        </p:nvSpPr>
        <p:spPr>
          <a:xfrm>
            <a:off x="125" y="0"/>
            <a:ext cx="12188700" cy="6858000"/>
          </a:xfrm>
          <a:prstGeom prst="rect">
            <a:avLst/>
          </a:prstGeom>
          <a:solidFill>
            <a:srgbClr val="32AA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3" descr="Fondo Pregun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906" cy="261518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 txBox="1"/>
          <p:nvPr/>
        </p:nvSpPr>
        <p:spPr>
          <a:xfrm>
            <a:off x="663457" y="1072621"/>
            <a:ext cx="6439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Objetivo de la Materia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3"/>
          <p:cNvSpPr/>
          <p:nvPr/>
        </p:nvSpPr>
        <p:spPr>
          <a:xfrm>
            <a:off x="5925961" y="4312499"/>
            <a:ext cx="336900" cy="120900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33;p23"/>
          <p:cNvSpPr txBox="1"/>
          <p:nvPr/>
        </p:nvSpPr>
        <p:spPr>
          <a:xfrm>
            <a:off x="663456" y="2230435"/>
            <a:ext cx="10991731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bg1"/>
              </a:buClr>
              <a:buSzPts val="4400"/>
            </a:pPr>
            <a:r>
              <a:rPr lang="es-AR" sz="2600" b="1" dirty="0">
                <a:solidFill>
                  <a:schemeClr val="bg1"/>
                </a:solidFill>
                <a:latin typeface="Raleway"/>
                <a:ea typeface="Raleway"/>
                <a:cs typeface="Raleway"/>
              </a:rPr>
              <a:t>“Su objetivo es presentar al alumno las estructuras de datos más comunes y describir su forma de implementación y los algoritmos básicos de uso.” </a:t>
            </a: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endParaRPr lang="es-AR" sz="2600" b="1" dirty="0" smtClean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 marL="457200" indent="-457200">
              <a:buClr>
                <a:schemeClr val="bg1"/>
              </a:buClr>
              <a:buSzPts val="4400"/>
              <a:buFont typeface="Arial" panose="020B0604020202020204" pitchFamily="34" charset="0"/>
              <a:buChar char="•"/>
            </a:pPr>
            <a:endParaRPr lang="es-AR" sz="2600" b="1" dirty="0" smtClean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  <a:p>
            <a:pPr>
              <a:buClr>
                <a:schemeClr val="bg1"/>
              </a:buClr>
              <a:buSzPts val="4400"/>
            </a:pPr>
            <a:endParaRPr lang="es-AR" sz="2600" b="1" dirty="0">
              <a:solidFill>
                <a:schemeClr val="bg1"/>
              </a:solidFill>
              <a:latin typeface="Raleway"/>
              <a:ea typeface="Raleway"/>
              <a:cs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/>
          <p:nvPr/>
        </p:nvSpPr>
        <p:spPr>
          <a:xfrm>
            <a:off x="0" y="0"/>
            <a:ext cx="12188700" cy="6858000"/>
          </a:xfrm>
          <a:prstGeom prst="rect">
            <a:avLst/>
          </a:prstGeom>
          <a:solidFill>
            <a:srgbClr val="AA3B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6" descr="Fondo Pregunt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5906" cy="261518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6"/>
          <p:cNvSpPr txBox="1"/>
          <p:nvPr/>
        </p:nvSpPr>
        <p:spPr>
          <a:xfrm>
            <a:off x="4481997" y="922841"/>
            <a:ext cx="3224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Dinámica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/>
          <p:nvPr/>
        </p:nvSpPr>
        <p:spPr>
          <a:xfrm>
            <a:off x="5925961" y="4312499"/>
            <a:ext cx="336900" cy="120900"/>
          </a:xfrm>
          <a:prstGeom prst="roundRect">
            <a:avLst>
              <a:gd name="adj" fmla="val 50000"/>
            </a:avLst>
          </a:prstGeom>
          <a:solidFill>
            <a:srgbClr val="FAB8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847373763"/>
              </p:ext>
            </p:extLst>
          </p:nvPr>
        </p:nvGraphicFramePr>
        <p:xfrm>
          <a:off x="966946" y="755212"/>
          <a:ext cx="10497173" cy="5550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4" name="Conector recto de flecha 3"/>
          <p:cNvCxnSpPr/>
          <p:nvPr/>
        </p:nvCxnSpPr>
        <p:spPr>
          <a:xfrm flipH="1" flipV="1">
            <a:off x="2948311" y="3941609"/>
            <a:ext cx="996286" cy="103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rot="5400000" flipH="1" flipV="1">
            <a:off x="4413400" y="3962080"/>
            <a:ext cx="996286" cy="103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333;p23"/>
          <p:cNvSpPr txBox="1"/>
          <p:nvPr/>
        </p:nvSpPr>
        <p:spPr>
          <a:xfrm>
            <a:off x="3573194" y="5089001"/>
            <a:ext cx="1208894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Desarrollo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i="0" u="none" strike="noStrike" cap="none" dirty="0" smtClean="0">
                <a:solidFill>
                  <a:schemeClr val="lt1"/>
                </a:solidFill>
                <a:latin typeface="Raleway"/>
                <a:sym typeface="Raleway"/>
              </a:rPr>
              <a:t>Del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Temario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1604830" y="2331083"/>
            <a:ext cx="12954" cy="755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333;p23"/>
          <p:cNvSpPr txBox="1"/>
          <p:nvPr/>
        </p:nvSpPr>
        <p:spPr>
          <a:xfrm>
            <a:off x="434320" y="1162556"/>
            <a:ext cx="2376136" cy="108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Introducción a la materia y presentación del grupo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rot="10800000" flipV="1">
            <a:off x="8172096" y="3934913"/>
            <a:ext cx="12954" cy="755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333;p23"/>
          <p:cNvSpPr txBox="1"/>
          <p:nvPr/>
        </p:nvSpPr>
        <p:spPr>
          <a:xfrm>
            <a:off x="6977239" y="4760426"/>
            <a:ext cx="2376136" cy="108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Instancia de </a:t>
            </a:r>
            <a:r>
              <a:rPr lang="es-AR" sz="1600" b="1" dirty="0" err="1" smtClean="0">
                <a:solidFill>
                  <a:schemeClr val="lt1"/>
                </a:solidFill>
                <a:latin typeface="Raleway"/>
                <a:sym typeface="Raleway"/>
              </a:rPr>
              <a:t>recuperatorio</a:t>
            </a: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 de alguno o ambos parciales.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9511891" y="2615183"/>
            <a:ext cx="280241" cy="471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 flipV="1">
            <a:off x="10283483" y="2644726"/>
            <a:ext cx="294896" cy="484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333;p23"/>
          <p:cNvSpPr txBox="1"/>
          <p:nvPr/>
        </p:nvSpPr>
        <p:spPr>
          <a:xfrm>
            <a:off x="8833118" y="1944226"/>
            <a:ext cx="2376136" cy="599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Dos llamadas a final a elección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490805" y="6263971"/>
            <a:ext cx="7015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*La calificación de los parciales van a estar conformadas por la nota + participación en clase.</a:t>
            </a:r>
          </a:p>
          <a:p>
            <a:r>
              <a:rPr lang="es-AR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*La materia se aprueba con </a:t>
            </a:r>
            <a:r>
              <a:rPr lang="es-AR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promoción directa</a:t>
            </a:r>
            <a:r>
              <a:rPr lang="es-AR" sz="1200" dirty="0" smtClean="0">
                <a:solidFill>
                  <a:schemeClr val="bg1"/>
                </a:solidFill>
                <a:latin typeface="arial" panose="020B0604020202020204" pitchFamily="34" charset="0"/>
              </a:rPr>
              <a:t>.   </a:t>
            </a:r>
            <a:endParaRPr lang="es-AR" sz="1200" dirty="0">
              <a:solidFill>
                <a:schemeClr val="bg1"/>
              </a:solidFill>
            </a:endParaRPr>
          </a:p>
        </p:txBody>
      </p:sp>
      <p:cxnSp>
        <p:nvCxnSpPr>
          <p:cNvPr id="19" name="Conector recto de flecha 18"/>
          <p:cNvCxnSpPr/>
          <p:nvPr/>
        </p:nvCxnSpPr>
        <p:spPr>
          <a:xfrm flipV="1">
            <a:off x="4118821" y="2458957"/>
            <a:ext cx="12954" cy="755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333;p23"/>
          <p:cNvSpPr txBox="1"/>
          <p:nvPr/>
        </p:nvSpPr>
        <p:spPr>
          <a:xfrm>
            <a:off x="2934663" y="1658924"/>
            <a:ext cx="2376136" cy="108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07/05/2021</a:t>
            </a:r>
            <a:endParaRPr lang="es-AR" sz="1600" b="1" dirty="0" smtClean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i="0" u="none" strike="noStrike" cap="none" dirty="0" smtClean="0">
                <a:solidFill>
                  <a:schemeClr val="lt1"/>
                </a:solidFill>
                <a:latin typeface="Raleway"/>
                <a:sym typeface="Raleway"/>
              </a:rPr>
              <a:t>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14/05/2021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cxnSp>
        <p:nvCxnSpPr>
          <p:cNvPr id="24" name="Conector recto de flecha 23"/>
          <p:cNvCxnSpPr/>
          <p:nvPr/>
        </p:nvCxnSpPr>
        <p:spPr>
          <a:xfrm flipV="1">
            <a:off x="6821078" y="2458957"/>
            <a:ext cx="12954" cy="7551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333;p23"/>
          <p:cNvSpPr txBox="1"/>
          <p:nvPr/>
        </p:nvSpPr>
        <p:spPr>
          <a:xfrm>
            <a:off x="5636920" y="1658924"/>
            <a:ext cx="2376136" cy="1087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18/06/2021</a:t>
            </a:r>
            <a:endParaRPr lang="es-AR" sz="1600" b="1" dirty="0" smtClean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i="0" u="none" strike="noStrike" cap="none" dirty="0" smtClean="0">
                <a:solidFill>
                  <a:schemeClr val="lt1"/>
                </a:solidFill>
                <a:latin typeface="Raleway"/>
                <a:sym typeface="Raleway"/>
              </a:rPr>
              <a:t>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1600" b="1" dirty="0" smtClean="0">
                <a:solidFill>
                  <a:schemeClr val="lt1"/>
                </a:solidFill>
                <a:latin typeface="Raleway"/>
                <a:sym typeface="Raleway"/>
              </a:rPr>
              <a:t>25/06/2021</a:t>
            </a:r>
            <a:endParaRPr sz="16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491254" y="1381259"/>
            <a:ext cx="106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400"/>
            </a:pPr>
            <a:r>
              <a:rPr lang="es-AR" sz="16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Microsoft Visual </a:t>
            </a:r>
            <a:r>
              <a:rPr lang="es-AR" sz="1600" b="1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Studio: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 un entorno de desarrollo integrado para Windows compatible con la plataforma .NET, en el mismo se pueden crear proyecto en varios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lenguajes tales como C++, C#, Visual Basic .NET, F#, Java, Python, Ruby y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PHP, en los distintos ejemplos y proyectos que iremos desarrollando en la materia vamos a utilizar </a:t>
            </a:r>
            <a:r>
              <a:rPr lang="es-AR" sz="1600" b="1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C#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y serán del tipo consola.</a:t>
            </a:r>
          </a:p>
          <a:p>
            <a:pPr lvl="0">
              <a:buSzPts val="2400"/>
            </a:pP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Por otro lado, también vamos a utilizar 2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extensiones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que nos permitirán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ampliar las funciones y herramientas 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disponibles.</a:t>
            </a:r>
          </a:p>
          <a:p>
            <a:pPr lvl="0">
              <a:buSzPts val="2400"/>
            </a:pP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Ya finalizando la materia vamos a utilizar Visual Studio para la introducción a Web </a:t>
            </a:r>
            <a:r>
              <a:rPr lang="es-AR" sz="1600" dirty="0" err="1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Forms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lang="es-AR" sz="16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¿Qué IDE vamos a usar? 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462389" y="6475085"/>
            <a:ext cx="126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 smtClean="0">
                <a:solidFill>
                  <a:srgbClr val="202124"/>
                </a:solidFill>
                <a:latin typeface="arial" panose="020B0604020202020204" pitchFamily="34" charset="0"/>
              </a:rPr>
              <a:t>C Sharp (C#)</a:t>
            </a:r>
            <a:endParaRPr lang="es-AR" b="1" dirty="0"/>
          </a:p>
        </p:txBody>
      </p:sp>
      <p:grpSp>
        <p:nvGrpSpPr>
          <p:cNvPr id="10" name="Grupo 9"/>
          <p:cNvGrpSpPr/>
          <p:nvPr/>
        </p:nvGrpSpPr>
        <p:grpSpPr>
          <a:xfrm>
            <a:off x="1684085" y="3362433"/>
            <a:ext cx="8820544" cy="2458954"/>
            <a:chOff x="632945" y="3070735"/>
            <a:chExt cx="10360125" cy="2888152"/>
          </a:xfrm>
        </p:grpSpPr>
        <p:grpSp>
          <p:nvGrpSpPr>
            <p:cNvPr id="6" name="Grupo 5"/>
            <p:cNvGrpSpPr/>
            <p:nvPr/>
          </p:nvGrpSpPr>
          <p:grpSpPr>
            <a:xfrm>
              <a:off x="632945" y="3070735"/>
              <a:ext cx="4134427" cy="2888152"/>
              <a:chOff x="3604117" y="2620364"/>
              <a:chExt cx="4134427" cy="2888152"/>
            </a:xfrm>
          </p:grpSpPr>
          <p:pic>
            <p:nvPicPr>
              <p:cNvPr id="2" name="Imagen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117" y="4270093"/>
                <a:ext cx="4134427" cy="1238423"/>
              </a:xfrm>
              <a:prstGeom prst="rect">
                <a:avLst/>
              </a:prstGeom>
            </p:spPr>
          </p:pic>
          <p:pic>
            <p:nvPicPr>
              <p:cNvPr id="3" name="Imagen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04117" y="2620364"/>
                <a:ext cx="4134427" cy="744589"/>
              </a:xfrm>
              <a:prstGeom prst="rect">
                <a:avLst/>
              </a:prstGeom>
            </p:spPr>
          </p:pic>
          <p:sp>
            <p:nvSpPr>
              <p:cNvPr id="4" name="Más 3"/>
              <p:cNvSpPr/>
              <p:nvPr/>
            </p:nvSpPr>
            <p:spPr>
              <a:xfrm>
                <a:off x="5166309" y="3373971"/>
                <a:ext cx="914400" cy="914400"/>
              </a:xfrm>
              <a:prstGeom prst="mathPlus">
                <a:avLst/>
              </a:prstGeom>
              <a:solidFill>
                <a:srgbClr val="E13D5E"/>
              </a:solidFill>
              <a:ln>
                <a:noFill/>
              </a:ln>
            </p:spPr>
            <p:txBody>
              <a:bodyPr spcFirstLastPara="1" wrap="square" lIns="121875" tIns="121875" rIns="121875" bIns="121875" anchor="ctr" anchorCtr="0">
                <a:noAutofit/>
              </a:bodyPr>
              <a:lstStyle/>
              <a:p>
                <a:endParaRPr lang="es-AR">
                  <a:solidFill>
                    <a:srgbClr val="000000"/>
                  </a:solidFill>
                  <a:latin typeface="Arial"/>
                  <a:ea typeface="Arial"/>
                  <a:cs typeface="Arial"/>
                </a:endParaRPr>
              </a:p>
            </p:txBody>
          </p:sp>
        </p:grpSp>
        <p:sp>
          <p:nvSpPr>
            <p:cNvPr id="8" name="Flecha derecha 7"/>
            <p:cNvSpPr/>
            <p:nvPr/>
          </p:nvSpPr>
          <p:spPr>
            <a:xfrm>
              <a:off x="5590560" y="3884924"/>
              <a:ext cx="964090" cy="8538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6216" y="3156215"/>
              <a:ext cx="3466854" cy="2311236"/>
            </a:xfrm>
            <a:prstGeom prst="rect">
              <a:avLst/>
            </a:prstGeom>
          </p:spPr>
        </p:pic>
      </p:grpSp>
      <p:sp>
        <p:nvSpPr>
          <p:cNvPr id="11" name="Cerrar llave 10"/>
          <p:cNvSpPr/>
          <p:nvPr/>
        </p:nvSpPr>
        <p:spPr>
          <a:xfrm rot="5400000">
            <a:off x="5884835" y="1743145"/>
            <a:ext cx="419045" cy="88205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/>
        </p:nvSpPr>
        <p:spPr>
          <a:xfrm>
            <a:off x="260537" y="457003"/>
            <a:ext cx="130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sz="2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260537" y="168319"/>
            <a:ext cx="166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400" b="1" i="0" u="none" strike="noStrike" cap="non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TÍTULO SECCIÓN</a:t>
            </a:r>
            <a:endParaRPr sz="1400" b="1" i="0" u="none" strike="noStrike" cap="non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-26993" y="35200"/>
            <a:ext cx="12242700" cy="837600"/>
          </a:xfrm>
          <a:prstGeom prst="rect">
            <a:avLst/>
          </a:prstGeom>
          <a:solidFill>
            <a:srgbClr val="E13D5E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 txBox="1"/>
          <p:nvPr/>
        </p:nvSpPr>
        <p:spPr>
          <a:xfrm>
            <a:off x="113404" y="35200"/>
            <a:ext cx="11447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121875" rIns="121875" bIns="121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dirty="0" smtClean="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rPr>
              <a:t>¿Qué Lenguaje vamos a usar? </a:t>
            </a:r>
            <a:endParaRPr sz="3200" dirty="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8756" y="1207387"/>
            <a:ext cx="11836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C Sharp (C#) 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Es un lenguaje de programación desarrollado por Microsoft para su plataforma .NET, es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multiparadigma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, su sintaxis básica deriva de C/C++ e incluye mejoras de otros lenguajes.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75881" y="3050255"/>
            <a:ext cx="11836951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Algunas Características:</a:t>
            </a:r>
          </a:p>
          <a:p>
            <a:endParaRPr lang="es-AR" sz="1800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Sintaxis </a:t>
            </a:r>
            <a:r>
              <a:rPr lang="es-AR" sz="2000" b="1" dirty="0" smtClean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sencilla: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La sintaxis de C# es muy similar a Java, lo que simplifica al desarrollador a la hora de escribir código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.</a:t>
            </a:r>
          </a:p>
          <a:p>
            <a:endParaRPr 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b="1" dirty="0" smtClean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Multiplataforma: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Actualmente, el lenguaje C# es de código abierto y se ha utilizado en otros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IDEs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, como el proyecto Mono o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Xamarin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, y en múltiples sistemas operativos, como puede ser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OSx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 o Android.</a:t>
            </a:r>
          </a:p>
          <a:p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Integración con otros lenguajes. Cualquier lenguaje que se compile con .NET, como la nueva versión de visual </a:t>
            </a:r>
            <a:r>
              <a:rPr lang="es-AR" sz="1600" dirty="0" err="1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basic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, puede aprovecharse para usar en tu proyecto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.</a:t>
            </a:r>
          </a:p>
          <a:p>
            <a:endParaRPr 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b="1" dirty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Mejora en la gestión de </a:t>
            </a:r>
            <a:r>
              <a:rPr lang="es-AR" sz="2000" b="1" dirty="0" smtClean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memoria: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Al igual que Java, en C# dispone de un recolector de basura que destruye los objetos que no se usan en memoria</a:t>
            </a:r>
            <a:r>
              <a:rPr lang="es-AR" sz="1600" dirty="0" smtClean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.</a:t>
            </a:r>
          </a:p>
          <a:p>
            <a:endParaRPr lang="es-AR" sz="1600" dirty="0">
              <a:solidFill>
                <a:srgbClr val="434343"/>
              </a:solidFill>
              <a:latin typeface="Raleway"/>
              <a:ea typeface="Raleway"/>
              <a:cs typeface="Raleway"/>
            </a:endParaRPr>
          </a:p>
          <a:p>
            <a:r>
              <a:rPr lang="es-AR" sz="2000" b="1" dirty="0" smtClean="0">
                <a:solidFill>
                  <a:srgbClr val="AA3B86"/>
                </a:solidFill>
                <a:latin typeface="Raleway"/>
                <a:ea typeface="Raleway"/>
                <a:cs typeface="Raleway"/>
              </a:rPr>
              <a:t>Bibliotecas: </a:t>
            </a:r>
            <a:r>
              <a:rPr lang="es-AR" sz="1600" dirty="0">
                <a:solidFill>
                  <a:srgbClr val="434343"/>
                </a:solidFill>
                <a:latin typeface="Raleway"/>
                <a:ea typeface="Raleway"/>
                <a:cs typeface="Raleway"/>
              </a:rPr>
              <a:t>Cualquier compilador de C# viene con un mínimo de biblioteca de clases disponibles y que puedes usar.</a:t>
            </a:r>
          </a:p>
        </p:txBody>
      </p:sp>
      <p:cxnSp>
        <p:nvCxnSpPr>
          <p:cNvPr id="17" name="Google Shape;225;p17"/>
          <p:cNvCxnSpPr/>
          <p:nvPr/>
        </p:nvCxnSpPr>
        <p:spPr>
          <a:xfrm flipH="1">
            <a:off x="2136555" y="2469662"/>
            <a:ext cx="7767102" cy="0"/>
          </a:xfrm>
          <a:prstGeom prst="straightConnector1">
            <a:avLst/>
          </a:prstGeom>
          <a:noFill/>
          <a:ln w="28575" cap="rnd" cmpd="sng">
            <a:solidFill>
              <a:srgbClr val="AA3A8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930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36" descr="Panoramica Ciudad.jpg"/>
          <p:cNvPicPr preferRelativeResize="0"/>
          <p:nvPr/>
        </p:nvPicPr>
        <p:blipFill rotWithShape="1">
          <a:blip r:embed="rId3">
            <a:alphaModFix/>
          </a:blip>
          <a:srcRect t="15104" b="9768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36"/>
          <p:cNvSpPr/>
          <p:nvPr/>
        </p:nvSpPr>
        <p:spPr>
          <a:xfrm>
            <a:off x="0" y="0"/>
            <a:ext cx="12204001" cy="6857999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4" name="Google Shape;734;p36"/>
          <p:cNvCxnSpPr/>
          <p:nvPr/>
        </p:nvCxnSpPr>
        <p:spPr>
          <a:xfrm>
            <a:off x="353492" y="6190820"/>
            <a:ext cx="11481841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5" name="Google Shape;735;p36" descr="B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67094" y="211899"/>
            <a:ext cx="822304" cy="46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6"/>
          <p:cNvSpPr txBox="1"/>
          <p:nvPr/>
        </p:nvSpPr>
        <p:spPr>
          <a:xfrm>
            <a:off x="4598398" y="2487881"/>
            <a:ext cx="300720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¡Muchas gracias!</a:t>
            </a:r>
            <a:endParaRPr sz="4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5953747" y="4063609"/>
            <a:ext cx="296507" cy="106455"/>
          </a:xfrm>
          <a:prstGeom prst="roundRect">
            <a:avLst>
              <a:gd name="adj" fmla="val 50000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6"/>
          <p:cNvSpPr txBox="1"/>
          <p:nvPr/>
        </p:nvSpPr>
        <p:spPr>
          <a:xfrm>
            <a:off x="2311426" y="6417740"/>
            <a:ext cx="7566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AR" sz="120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Prof. Nicolás Fernández   - nicolas.fernandez@istea.com.ar</a:t>
            </a:r>
            <a:endParaRPr lang="es-A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4581</TotalTime>
  <Words>363</Words>
  <Application>Microsoft Office PowerPoint</Application>
  <PresentationFormat>Personalizado</PresentationFormat>
  <Paragraphs>53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Raleway</vt:lpstr>
      <vt:lpstr>Calibri</vt:lpstr>
      <vt:lpstr>Arial</vt:lpstr>
      <vt:lpstr>Raleway Thin</vt:lpstr>
      <vt:lpstr>Tema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</dc:creator>
  <cp:lastModifiedBy>PC-2</cp:lastModifiedBy>
  <cp:revision>30</cp:revision>
  <dcterms:modified xsi:type="dcterms:W3CDTF">2021-03-19T10:00:38Z</dcterms:modified>
</cp:coreProperties>
</file>