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74" r:id="rId2"/>
    <p:sldId id="277" r:id="rId3"/>
    <p:sldId id="373" r:id="rId4"/>
    <p:sldId id="375" r:id="rId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AAC5"/>
    <a:srgbClr val="F49845"/>
    <a:srgbClr val="F5993F"/>
    <a:srgbClr val="7E659C"/>
    <a:srgbClr val="517DC1"/>
    <a:srgbClr val="9BBB58"/>
    <a:srgbClr val="C050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1E640-D6A5-4E45-8E19-ABB8C879A50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953B06D4-036C-4757-9E70-D1F2D072E4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12347BBD-AA60-4500-AE05-2C788AA2B5E9}"/>
              </a:ext>
            </a:extLst>
          </p:cNvPr>
          <p:cNvSpPr>
            <a:spLocks noGrp="1"/>
          </p:cNvSpPr>
          <p:nvPr>
            <p:ph type="dt" sz="half" idx="10"/>
          </p:nvPr>
        </p:nvSpPr>
        <p:spPr/>
        <p:txBody>
          <a:bodyPr/>
          <a:lstStyle/>
          <a:p>
            <a:fld id="{9AD6AE40-8AD2-4B29-AA2F-2DE2C9420E03}" type="datetimeFigureOut">
              <a:rPr lang="es-AR" smtClean="0"/>
              <a:t>15/3/2020</a:t>
            </a:fld>
            <a:endParaRPr lang="es-AR"/>
          </a:p>
        </p:txBody>
      </p:sp>
      <p:sp>
        <p:nvSpPr>
          <p:cNvPr id="5" name="Marcador de pie de página 4">
            <a:extLst>
              <a:ext uri="{FF2B5EF4-FFF2-40B4-BE49-F238E27FC236}">
                <a16:creationId xmlns:a16="http://schemas.microsoft.com/office/drawing/2014/main" id="{80B45032-22DE-4CA3-AC24-EDC98034E7C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F8779B55-1B7A-4E04-879D-DF52A40C03FB}"/>
              </a:ext>
            </a:extLst>
          </p:cNvPr>
          <p:cNvSpPr>
            <a:spLocks noGrp="1"/>
          </p:cNvSpPr>
          <p:nvPr>
            <p:ph type="sldNum" sz="quarter" idx="12"/>
          </p:nvPr>
        </p:nvSpPr>
        <p:spPr/>
        <p:txBody>
          <a:bodyPr/>
          <a:lstStyle/>
          <a:p>
            <a:fld id="{BDDE7CBD-D113-4D93-8D8E-8994555956E4}" type="slidenum">
              <a:rPr lang="es-AR" smtClean="0"/>
              <a:t>‹Nº›</a:t>
            </a:fld>
            <a:endParaRPr lang="es-AR"/>
          </a:p>
        </p:txBody>
      </p:sp>
    </p:spTree>
    <p:extLst>
      <p:ext uri="{BB962C8B-B14F-4D97-AF65-F5344CB8AC3E}">
        <p14:creationId xmlns:p14="http://schemas.microsoft.com/office/powerpoint/2010/main" val="99297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AA328C-5B64-428A-BE67-59747F6FACFD}"/>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572DA075-EC5C-4654-AC6F-89994D1D374B}"/>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72F66FD8-2AF5-48AB-B9A7-68E01EA694FC}"/>
              </a:ext>
            </a:extLst>
          </p:cNvPr>
          <p:cNvSpPr>
            <a:spLocks noGrp="1"/>
          </p:cNvSpPr>
          <p:nvPr>
            <p:ph type="dt" sz="half" idx="10"/>
          </p:nvPr>
        </p:nvSpPr>
        <p:spPr/>
        <p:txBody>
          <a:bodyPr/>
          <a:lstStyle/>
          <a:p>
            <a:fld id="{9AD6AE40-8AD2-4B29-AA2F-2DE2C9420E03}" type="datetimeFigureOut">
              <a:rPr lang="es-AR" smtClean="0"/>
              <a:t>15/3/2020</a:t>
            </a:fld>
            <a:endParaRPr lang="es-AR"/>
          </a:p>
        </p:txBody>
      </p:sp>
      <p:sp>
        <p:nvSpPr>
          <p:cNvPr id="5" name="Marcador de pie de página 4">
            <a:extLst>
              <a:ext uri="{FF2B5EF4-FFF2-40B4-BE49-F238E27FC236}">
                <a16:creationId xmlns:a16="http://schemas.microsoft.com/office/drawing/2014/main" id="{0E51160E-4125-4CB3-A609-AA910CBA016B}"/>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1F7EFCD-E254-4425-831C-8849088CBC7E}"/>
              </a:ext>
            </a:extLst>
          </p:cNvPr>
          <p:cNvSpPr>
            <a:spLocks noGrp="1"/>
          </p:cNvSpPr>
          <p:nvPr>
            <p:ph type="sldNum" sz="quarter" idx="12"/>
          </p:nvPr>
        </p:nvSpPr>
        <p:spPr/>
        <p:txBody>
          <a:bodyPr/>
          <a:lstStyle/>
          <a:p>
            <a:fld id="{BDDE7CBD-D113-4D93-8D8E-8994555956E4}" type="slidenum">
              <a:rPr lang="es-AR" smtClean="0"/>
              <a:t>‹Nº›</a:t>
            </a:fld>
            <a:endParaRPr lang="es-AR"/>
          </a:p>
        </p:txBody>
      </p:sp>
    </p:spTree>
    <p:extLst>
      <p:ext uri="{BB962C8B-B14F-4D97-AF65-F5344CB8AC3E}">
        <p14:creationId xmlns:p14="http://schemas.microsoft.com/office/powerpoint/2010/main" val="3020384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0E1ECD2-A45B-4D23-B849-2BC053A888C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54034887-6BB3-45E2-97FF-F99D952B294D}"/>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55A61633-F2DB-4438-8724-FDEDE4AF2E8B}"/>
              </a:ext>
            </a:extLst>
          </p:cNvPr>
          <p:cNvSpPr>
            <a:spLocks noGrp="1"/>
          </p:cNvSpPr>
          <p:nvPr>
            <p:ph type="dt" sz="half" idx="10"/>
          </p:nvPr>
        </p:nvSpPr>
        <p:spPr/>
        <p:txBody>
          <a:bodyPr/>
          <a:lstStyle/>
          <a:p>
            <a:fld id="{9AD6AE40-8AD2-4B29-AA2F-2DE2C9420E03}" type="datetimeFigureOut">
              <a:rPr lang="es-AR" smtClean="0"/>
              <a:t>15/3/2020</a:t>
            </a:fld>
            <a:endParaRPr lang="es-AR"/>
          </a:p>
        </p:txBody>
      </p:sp>
      <p:sp>
        <p:nvSpPr>
          <p:cNvPr id="5" name="Marcador de pie de página 4">
            <a:extLst>
              <a:ext uri="{FF2B5EF4-FFF2-40B4-BE49-F238E27FC236}">
                <a16:creationId xmlns:a16="http://schemas.microsoft.com/office/drawing/2014/main" id="{E8F67C67-0F26-4708-82F4-837939CDF2D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B97B033-BF25-4364-9EA4-9BC483E5619E}"/>
              </a:ext>
            </a:extLst>
          </p:cNvPr>
          <p:cNvSpPr>
            <a:spLocks noGrp="1"/>
          </p:cNvSpPr>
          <p:nvPr>
            <p:ph type="sldNum" sz="quarter" idx="12"/>
          </p:nvPr>
        </p:nvSpPr>
        <p:spPr/>
        <p:txBody>
          <a:bodyPr/>
          <a:lstStyle/>
          <a:p>
            <a:fld id="{BDDE7CBD-D113-4D93-8D8E-8994555956E4}" type="slidenum">
              <a:rPr lang="es-AR" smtClean="0"/>
              <a:t>‹Nº›</a:t>
            </a:fld>
            <a:endParaRPr lang="es-AR"/>
          </a:p>
        </p:txBody>
      </p:sp>
    </p:spTree>
    <p:extLst>
      <p:ext uri="{BB962C8B-B14F-4D97-AF65-F5344CB8AC3E}">
        <p14:creationId xmlns:p14="http://schemas.microsoft.com/office/powerpoint/2010/main" val="2086360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E9BA56-35AA-47F6-9FCF-1525DF8E7B2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99D7A7D4-13B9-4E72-9050-4F0B25F629D6}"/>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1AD26D31-C1B4-4453-A1F4-9AFDB7C81F75}"/>
              </a:ext>
            </a:extLst>
          </p:cNvPr>
          <p:cNvSpPr>
            <a:spLocks noGrp="1"/>
          </p:cNvSpPr>
          <p:nvPr>
            <p:ph type="dt" sz="half" idx="10"/>
          </p:nvPr>
        </p:nvSpPr>
        <p:spPr/>
        <p:txBody>
          <a:bodyPr/>
          <a:lstStyle/>
          <a:p>
            <a:fld id="{9AD6AE40-8AD2-4B29-AA2F-2DE2C9420E03}" type="datetimeFigureOut">
              <a:rPr lang="es-AR" smtClean="0"/>
              <a:t>15/3/2020</a:t>
            </a:fld>
            <a:endParaRPr lang="es-AR"/>
          </a:p>
        </p:txBody>
      </p:sp>
      <p:sp>
        <p:nvSpPr>
          <p:cNvPr id="5" name="Marcador de pie de página 4">
            <a:extLst>
              <a:ext uri="{FF2B5EF4-FFF2-40B4-BE49-F238E27FC236}">
                <a16:creationId xmlns:a16="http://schemas.microsoft.com/office/drawing/2014/main" id="{6EBEFFCC-D3FB-44FC-8125-4ED24C885A5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0CD245C9-C2D3-41A0-ABBC-B8971E28E366}"/>
              </a:ext>
            </a:extLst>
          </p:cNvPr>
          <p:cNvSpPr>
            <a:spLocks noGrp="1"/>
          </p:cNvSpPr>
          <p:nvPr>
            <p:ph type="sldNum" sz="quarter" idx="12"/>
          </p:nvPr>
        </p:nvSpPr>
        <p:spPr/>
        <p:txBody>
          <a:bodyPr/>
          <a:lstStyle/>
          <a:p>
            <a:fld id="{BDDE7CBD-D113-4D93-8D8E-8994555956E4}" type="slidenum">
              <a:rPr lang="es-AR" smtClean="0"/>
              <a:t>‹Nº›</a:t>
            </a:fld>
            <a:endParaRPr lang="es-AR"/>
          </a:p>
        </p:txBody>
      </p:sp>
    </p:spTree>
    <p:extLst>
      <p:ext uri="{BB962C8B-B14F-4D97-AF65-F5344CB8AC3E}">
        <p14:creationId xmlns:p14="http://schemas.microsoft.com/office/powerpoint/2010/main" val="311083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EFDFB2-2BF9-4F46-B2C8-DAE9CEEA338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5985E07B-777C-45AF-9D08-43882DCB8B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98362C97-26C4-4A3C-BD14-A2D3317880DF}"/>
              </a:ext>
            </a:extLst>
          </p:cNvPr>
          <p:cNvSpPr>
            <a:spLocks noGrp="1"/>
          </p:cNvSpPr>
          <p:nvPr>
            <p:ph type="dt" sz="half" idx="10"/>
          </p:nvPr>
        </p:nvSpPr>
        <p:spPr/>
        <p:txBody>
          <a:bodyPr/>
          <a:lstStyle/>
          <a:p>
            <a:fld id="{9AD6AE40-8AD2-4B29-AA2F-2DE2C9420E03}" type="datetimeFigureOut">
              <a:rPr lang="es-AR" smtClean="0"/>
              <a:t>15/3/2020</a:t>
            </a:fld>
            <a:endParaRPr lang="es-AR"/>
          </a:p>
        </p:txBody>
      </p:sp>
      <p:sp>
        <p:nvSpPr>
          <p:cNvPr id="5" name="Marcador de pie de página 4">
            <a:extLst>
              <a:ext uri="{FF2B5EF4-FFF2-40B4-BE49-F238E27FC236}">
                <a16:creationId xmlns:a16="http://schemas.microsoft.com/office/drawing/2014/main" id="{67119B85-4115-4D9F-9BD8-B812BD479E6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20FB9487-8BB5-46A7-85B5-A05EDC5D9526}"/>
              </a:ext>
            </a:extLst>
          </p:cNvPr>
          <p:cNvSpPr>
            <a:spLocks noGrp="1"/>
          </p:cNvSpPr>
          <p:nvPr>
            <p:ph type="sldNum" sz="quarter" idx="12"/>
          </p:nvPr>
        </p:nvSpPr>
        <p:spPr/>
        <p:txBody>
          <a:bodyPr/>
          <a:lstStyle/>
          <a:p>
            <a:fld id="{BDDE7CBD-D113-4D93-8D8E-8994555956E4}" type="slidenum">
              <a:rPr lang="es-AR" smtClean="0"/>
              <a:t>‹Nº›</a:t>
            </a:fld>
            <a:endParaRPr lang="es-AR"/>
          </a:p>
        </p:txBody>
      </p:sp>
    </p:spTree>
    <p:extLst>
      <p:ext uri="{BB962C8B-B14F-4D97-AF65-F5344CB8AC3E}">
        <p14:creationId xmlns:p14="http://schemas.microsoft.com/office/powerpoint/2010/main" val="228044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650DDD-2568-42F1-B798-20E72C187AA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A8F80516-8004-4496-9273-D9641F8D64F3}"/>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F64FB789-14AA-45EE-B450-B9D0852EDA8B}"/>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F45A565E-1BC3-493D-9CF3-1525D598F84F}"/>
              </a:ext>
            </a:extLst>
          </p:cNvPr>
          <p:cNvSpPr>
            <a:spLocks noGrp="1"/>
          </p:cNvSpPr>
          <p:nvPr>
            <p:ph type="dt" sz="half" idx="10"/>
          </p:nvPr>
        </p:nvSpPr>
        <p:spPr/>
        <p:txBody>
          <a:bodyPr/>
          <a:lstStyle/>
          <a:p>
            <a:fld id="{9AD6AE40-8AD2-4B29-AA2F-2DE2C9420E03}" type="datetimeFigureOut">
              <a:rPr lang="es-AR" smtClean="0"/>
              <a:t>15/3/2020</a:t>
            </a:fld>
            <a:endParaRPr lang="es-AR"/>
          </a:p>
        </p:txBody>
      </p:sp>
      <p:sp>
        <p:nvSpPr>
          <p:cNvPr id="6" name="Marcador de pie de página 5">
            <a:extLst>
              <a:ext uri="{FF2B5EF4-FFF2-40B4-BE49-F238E27FC236}">
                <a16:creationId xmlns:a16="http://schemas.microsoft.com/office/drawing/2014/main" id="{EE2060DF-EC85-4C71-932F-49EB3D515970}"/>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1A43B3F9-543D-41A0-9310-4C676104841F}"/>
              </a:ext>
            </a:extLst>
          </p:cNvPr>
          <p:cNvSpPr>
            <a:spLocks noGrp="1"/>
          </p:cNvSpPr>
          <p:nvPr>
            <p:ph type="sldNum" sz="quarter" idx="12"/>
          </p:nvPr>
        </p:nvSpPr>
        <p:spPr/>
        <p:txBody>
          <a:bodyPr/>
          <a:lstStyle/>
          <a:p>
            <a:fld id="{BDDE7CBD-D113-4D93-8D8E-8994555956E4}" type="slidenum">
              <a:rPr lang="es-AR" smtClean="0"/>
              <a:t>‹Nº›</a:t>
            </a:fld>
            <a:endParaRPr lang="es-AR"/>
          </a:p>
        </p:txBody>
      </p:sp>
    </p:spTree>
    <p:extLst>
      <p:ext uri="{BB962C8B-B14F-4D97-AF65-F5344CB8AC3E}">
        <p14:creationId xmlns:p14="http://schemas.microsoft.com/office/powerpoint/2010/main" val="3926201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83D829-6EB0-49D7-BC27-1DE11755C76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2345C0B-5491-4BDA-B93F-D7A1369493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CF7D03B1-5609-4B72-9411-D450B8EE8594}"/>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87FCE93A-DCB9-4D55-AD44-0AD314AA1B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3BF97C37-63C6-401B-A0C4-6F5328F9FE47}"/>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14281718-A6FD-46AF-A479-B723858DC7DB}"/>
              </a:ext>
            </a:extLst>
          </p:cNvPr>
          <p:cNvSpPr>
            <a:spLocks noGrp="1"/>
          </p:cNvSpPr>
          <p:nvPr>
            <p:ph type="dt" sz="half" idx="10"/>
          </p:nvPr>
        </p:nvSpPr>
        <p:spPr/>
        <p:txBody>
          <a:bodyPr/>
          <a:lstStyle/>
          <a:p>
            <a:fld id="{9AD6AE40-8AD2-4B29-AA2F-2DE2C9420E03}" type="datetimeFigureOut">
              <a:rPr lang="es-AR" smtClean="0"/>
              <a:t>15/3/2020</a:t>
            </a:fld>
            <a:endParaRPr lang="es-AR"/>
          </a:p>
        </p:txBody>
      </p:sp>
      <p:sp>
        <p:nvSpPr>
          <p:cNvPr id="8" name="Marcador de pie de página 7">
            <a:extLst>
              <a:ext uri="{FF2B5EF4-FFF2-40B4-BE49-F238E27FC236}">
                <a16:creationId xmlns:a16="http://schemas.microsoft.com/office/drawing/2014/main" id="{AB2B0145-BD3D-47D9-9C0E-26AA5A34EC81}"/>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2A62870E-B3E4-489D-B216-74243AB215BE}"/>
              </a:ext>
            </a:extLst>
          </p:cNvPr>
          <p:cNvSpPr>
            <a:spLocks noGrp="1"/>
          </p:cNvSpPr>
          <p:nvPr>
            <p:ph type="sldNum" sz="quarter" idx="12"/>
          </p:nvPr>
        </p:nvSpPr>
        <p:spPr/>
        <p:txBody>
          <a:bodyPr/>
          <a:lstStyle/>
          <a:p>
            <a:fld id="{BDDE7CBD-D113-4D93-8D8E-8994555956E4}" type="slidenum">
              <a:rPr lang="es-AR" smtClean="0"/>
              <a:t>‹Nº›</a:t>
            </a:fld>
            <a:endParaRPr lang="es-AR"/>
          </a:p>
        </p:txBody>
      </p:sp>
    </p:spTree>
    <p:extLst>
      <p:ext uri="{BB962C8B-B14F-4D97-AF65-F5344CB8AC3E}">
        <p14:creationId xmlns:p14="http://schemas.microsoft.com/office/powerpoint/2010/main" val="343507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D8D2A4-5CAC-4C19-8F5E-38BDFA310B5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BC0FF9EF-373B-4D10-A927-1E26E45FAC28}"/>
              </a:ext>
            </a:extLst>
          </p:cNvPr>
          <p:cNvSpPr>
            <a:spLocks noGrp="1"/>
          </p:cNvSpPr>
          <p:nvPr>
            <p:ph type="dt" sz="half" idx="10"/>
          </p:nvPr>
        </p:nvSpPr>
        <p:spPr/>
        <p:txBody>
          <a:bodyPr/>
          <a:lstStyle/>
          <a:p>
            <a:fld id="{9AD6AE40-8AD2-4B29-AA2F-2DE2C9420E03}" type="datetimeFigureOut">
              <a:rPr lang="es-AR" smtClean="0"/>
              <a:t>15/3/2020</a:t>
            </a:fld>
            <a:endParaRPr lang="es-AR"/>
          </a:p>
        </p:txBody>
      </p:sp>
      <p:sp>
        <p:nvSpPr>
          <p:cNvPr id="4" name="Marcador de pie de página 3">
            <a:extLst>
              <a:ext uri="{FF2B5EF4-FFF2-40B4-BE49-F238E27FC236}">
                <a16:creationId xmlns:a16="http://schemas.microsoft.com/office/drawing/2014/main" id="{FBFE8FB0-716E-406D-A2D1-CC45CE7FC908}"/>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D6EA5FE5-2293-4732-AAED-74A7FF33660B}"/>
              </a:ext>
            </a:extLst>
          </p:cNvPr>
          <p:cNvSpPr>
            <a:spLocks noGrp="1"/>
          </p:cNvSpPr>
          <p:nvPr>
            <p:ph type="sldNum" sz="quarter" idx="12"/>
          </p:nvPr>
        </p:nvSpPr>
        <p:spPr/>
        <p:txBody>
          <a:bodyPr/>
          <a:lstStyle/>
          <a:p>
            <a:fld id="{BDDE7CBD-D113-4D93-8D8E-8994555956E4}" type="slidenum">
              <a:rPr lang="es-AR" smtClean="0"/>
              <a:t>‹Nº›</a:t>
            </a:fld>
            <a:endParaRPr lang="es-AR"/>
          </a:p>
        </p:txBody>
      </p:sp>
    </p:spTree>
    <p:extLst>
      <p:ext uri="{BB962C8B-B14F-4D97-AF65-F5344CB8AC3E}">
        <p14:creationId xmlns:p14="http://schemas.microsoft.com/office/powerpoint/2010/main" val="1678014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FD00EA9-81BB-4CDF-80E7-7E4B8D64F622}"/>
              </a:ext>
            </a:extLst>
          </p:cNvPr>
          <p:cNvSpPr>
            <a:spLocks noGrp="1"/>
          </p:cNvSpPr>
          <p:nvPr>
            <p:ph type="dt" sz="half" idx="10"/>
          </p:nvPr>
        </p:nvSpPr>
        <p:spPr/>
        <p:txBody>
          <a:bodyPr/>
          <a:lstStyle/>
          <a:p>
            <a:fld id="{9AD6AE40-8AD2-4B29-AA2F-2DE2C9420E03}" type="datetimeFigureOut">
              <a:rPr lang="es-AR" smtClean="0"/>
              <a:t>15/3/2020</a:t>
            </a:fld>
            <a:endParaRPr lang="es-AR"/>
          </a:p>
        </p:txBody>
      </p:sp>
      <p:sp>
        <p:nvSpPr>
          <p:cNvPr id="3" name="Marcador de pie de página 2">
            <a:extLst>
              <a:ext uri="{FF2B5EF4-FFF2-40B4-BE49-F238E27FC236}">
                <a16:creationId xmlns:a16="http://schemas.microsoft.com/office/drawing/2014/main" id="{B72BA968-3D78-4111-9D35-1DE5B7378492}"/>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D477D00D-AC35-45F6-8F7F-3A7B33CA0013}"/>
              </a:ext>
            </a:extLst>
          </p:cNvPr>
          <p:cNvSpPr>
            <a:spLocks noGrp="1"/>
          </p:cNvSpPr>
          <p:nvPr>
            <p:ph type="sldNum" sz="quarter" idx="12"/>
          </p:nvPr>
        </p:nvSpPr>
        <p:spPr/>
        <p:txBody>
          <a:bodyPr/>
          <a:lstStyle/>
          <a:p>
            <a:fld id="{BDDE7CBD-D113-4D93-8D8E-8994555956E4}" type="slidenum">
              <a:rPr lang="es-AR" smtClean="0"/>
              <a:t>‹Nº›</a:t>
            </a:fld>
            <a:endParaRPr lang="es-AR"/>
          </a:p>
        </p:txBody>
      </p:sp>
    </p:spTree>
    <p:extLst>
      <p:ext uri="{BB962C8B-B14F-4D97-AF65-F5344CB8AC3E}">
        <p14:creationId xmlns:p14="http://schemas.microsoft.com/office/powerpoint/2010/main" val="292256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547B8B-1737-4274-8109-BDA6BB7BE92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8ACBF43A-21A6-438C-AE6E-08BD6F67CF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F484EFE5-8AE0-4898-BCD8-194AFCD3A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5B978350-90E6-4A97-BF68-0A06DBF5C3AA}"/>
              </a:ext>
            </a:extLst>
          </p:cNvPr>
          <p:cNvSpPr>
            <a:spLocks noGrp="1"/>
          </p:cNvSpPr>
          <p:nvPr>
            <p:ph type="dt" sz="half" idx="10"/>
          </p:nvPr>
        </p:nvSpPr>
        <p:spPr/>
        <p:txBody>
          <a:bodyPr/>
          <a:lstStyle/>
          <a:p>
            <a:fld id="{9AD6AE40-8AD2-4B29-AA2F-2DE2C9420E03}" type="datetimeFigureOut">
              <a:rPr lang="es-AR" smtClean="0"/>
              <a:t>15/3/2020</a:t>
            </a:fld>
            <a:endParaRPr lang="es-AR"/>
          </a:p>
        </p:txBody>
      </p:sp>
      <p:sp>
        <p:nvSpPr>
          <p:cNvPr id="6" name="Marcador de pie de página 5">
            <a:extLst>
              <a:ext uri="{FF2B5EF4-FFF2-40B4-BE49-F238E27FC236}">
                <a16:creationId xmlns:a16="http://schemas.microsoft.com/office/drawing/2014/main" id="{7BCF891D-10BF-4892-90EB-0493BC597A97}"/>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DD229647-7407-4464-87F4-048BC5460F4E}"/>
              </a:ext>
            </a:extLst>
          </p:cNvPr>
          <p:cNvSpPr>
            <a:spLocks noGrp="1"/>
          </p:cNvSpPr>
          <p:nvPr>
            <p:ph type="sldNum" sz="quarter" idx="12"/>
          </p:nvPr>
        </p:nvSpPr>
        <p:spPr/>
        <p:txBody>
          <a:bodyPr/>
          <a:lstStyle/>
          <a:p>
            <a:fld id="{BDDE7CBD-D113-4D93-8D8E-8994555956E4}" type="slidenum">
              <a:rPr lang="es-AR" smtClean="0"/>
              <a:t>‹Nº›</a:t>
            </a:fld>
            <a:endParaRPr lang="es-AR"/>
          </a:p>
        </p:txBody>
      </p:sp>
    </p:spTree>
    <p:extLst>
      <p:ext uri="{BB962C8B-B14F-4D97-AF65-F5344CB8AC3E}">
        <p14:creationId xmlns:p14="http://schemas.microsoft.com/office/powerpoint/2010/main" val="1814193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1490B5-0A87-4C80-A591-C8579FA5AF6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223626DD-335F-450B-A7C8-CBE67C59FC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940952E1-64BE-418C-968F-5CB809B038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4A12D79B-920C-4FDB-BA93-ED85C83D8516}"/>
              </a:ext>
            </a:extLst>
          </p:cNvPr>
          <p:cNvSpPr>
            <a:spLocks noGrp="1"/>
          </p:cNvSpPr>
          <p:nvPr>
            <p:ph type="dt" sz="half" idx="10"/>
          </p:nvPr>
        </p:nvSpPr>
        <p:spPr/>
        <p:txBody>
          <a:bodyPr/>
          <a:lstStyle/>
          <a:p>
            <a:fld id="{9AD6AE40-8AD2-4B29-AA2F-2DE2C9420E03}" type="datetimeFigureOut">
              <a:rPr lang="es-AR" smtClean="0"/>
              <a:t>15/3/2020</a:t>
            </a:fld>
            <a:endParaRPr lang="es-AR"/>
          </a:p>
        </p:txBody>
      </p:sp>
      <p:sp>
        <p:nvSpPr>
          <p:cNvPr id="6" name="Marcador de pie de página 5">
            <a:extLst>
              <a:ext uri="{FF2B5EF4-FFF2-40B4-BE49-F238E27FC236}">
                <a16:creationId xmlns:a16="http://schemas.microsoft.com/office/drawing/2014/main" id="{51E58CBB-A325-469B-864E-808411980C0B}"/>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8113D128-9AD3-456C-8162-B37714775693}"/>
              </a:ext>
            </a:extLst>
          </p:cNvPr>
          <p:cNvSpPr>
            <a:spLocks noGrp="1"/>
          </p:cNvSpPr>
          <p:nvPr>
            <p:ph type="sldNum" sz="quarter" idx="12"/>
          </p:nvPr>
        </p:nvSpPr>
        <p:spPr/>
        <p:txBody>
          <a:bodyPr/>
          <a:lstStyle/>
          <a:p>
            <a:fld id="{BDDE7CBD-D113-4D93-8D8E-8994555956E4}" type="slidenum">
              <a:rPr lang="es-AR" smtClean="0"/>
              <a:t>‹Nº›</a:t>
            </a:fld>
            <a:endParaRPr lang="es-AR"/>
          </a:p>
        </p:txBody>
      </p:sp>
    </p:spTree>
    <p:extLst>
      <p:ext uri="{BB962C8B-B14F-4D97-AF65-F5344CB8AC3E}">
        <p14:creationId xmlns:p14="http://schemas.microsoft.com/office/powerpoint/2010/main" val="325057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F6B5A34-93FB-48DF-AA47-E6171C907E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B0E6E5D9-9B11-4D93-8656-6D7A267E86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F5A6274F-B0D5-49F8-BB6E-1E3EE2F538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D6AE40-8AD2-4B29-AA2F-2DE2C9420E03}" type="datetimeFigureOut">
              <a:rPr lang="es-AR" smtClean="0"/>
              <a:t>15/3/2020</a:t>
            </a:fld>
            <a:endParaRPr lang="es-AR"/>
          </a:p>
        </p:txBody>
      </p:sp>
      <p:sp>
        <p:nvSpPr>
          <p:cNvPr id="5" name="Marcador de pie de página 4">
            <a:extLst>
              <a:ext uri="{FF2B5EF4-FFF2-40B4-BE49-F238E27FC236}">
                <a16:creationId xmlns:a16="http://schemas.microsoft.com/office/drawing/2014/main" id="{DB8F3CEF-03E3-438D-A240-7DC375EEDE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DFC9DEDD-4AB7-46D8-B45B-E33B44E066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DE7CBD-D113-4D93-8D8E-8994555956E4}" type="slidenum">
              <a:rPr lang="es-AR" smtClean="0"/>
              <a:t>‹Nº›</a:t>
            </a:fld>
            <a:endParaRPr lang="es-AR"/>
          </a:p>
        </p:txBody>
      </p:sp>
    </p:spTree>
    <p:extLst>
      <p:ext uri="{BB962C8B-B14F-4D97-AF65-F5344CB8AC3E}">
        <p14:creationId xmlns:p14="http://schemas.microsoft.com/office/powerpoint/2010/main" val="1008618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uadroTexto 3">
            <a:extLst>
              <a:ext uri="{FF2B5EF4-FFF2-40B4-BE49-F238E27FC236}">
                <a16:creationId xmlns:a16="http://schemas.microsoft.com/office/drawing/2014/main" id="{47B60905-E298-4D9B-A88D-EA20DD7BCE25}"/>
              </a:ext>
            </a:extLst>
          </p:cNvPr>
          <p:cNvSpPr txBox="1"/>
          <p:nvPr/>
        </p:nvSpPr>
        <p:spPr>
          <a:xfrm>
            <a:off x="804673" y="1257300"/>
            <a:ext cx="3436023" cy="2626187"/>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s-MX" sz="4000" b="0" i="0" u="none" strike="noStrike" kern="1200" cap="none" spc="0" normalizeH="0" baseline="0" noProof="0" dirty="0">
                <a:ln w="0"/>
                <a:solidFill>
                  <a:prstClr val="white">
                    <a:lumMod val="85000"/>
                    <a:lumOff val="15000"/>
                  </a:prstClr>
                </a:solidFill>
                <a:effectLst>
                  <a:outerShdw blurRad="38100" dist="25400" dir="5400000" algn="ctr" rotWithShape="0">
                    <a:srgbClr val="6E747A">
                      <a:alpha val="43000"/>
                    </a:srgbClr>
                  </a:outerShdw>
                </a:effectLst>
                <a:uLnTx/>
                <a:uFillTx/>
                <a:latin typeface="Calibri Light" panose="020F0302020204030204"/>
                <a:ea typeface="+mn-ea"/>
                <a:cs typeface="+mn-cs"/>
              </a:rPr>
              <a:t>Diseño y Administración de Datos</a:t>
            </a:r>
          </a:p>
        </p:txBody>
      </p:sp>
      <p:pic>
        <p:nvPicPr>
          <p:cNvPr id="1030" name="Picture 6" descr="Resultado de imagen de istea">
            <a:extLst>
              <a:ext uri="{FF2B5EF4-FFF2-40B4-BE49-F238E27FC236}">
                <a16:creationId xmlns:a16="http://schemas.microsoft.com/office/drawing/2014/main" id="{DF210D09-E30A-4E8D-8DD4-258276D48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1763" y="2270683"/>
            <a:ext cx="5655564" cy="1612804"/>
          </a:xfrm>
          <a:prstGeom prst="rect">
            <a:avLst/>
          </a:prstGeom>
          <a:solidFill>
            <a:schemeClr val="accent1">
              <a:lumMod val="50000"/>
            </a:schemeClr>
          </a:solidFill>
        </p:spPr>
      </p:pic>
      <p:sp>
        <p:nvSpPr>
          <p:cNvPr id="6" name="CuadroTexto 5">
            <a:extLst>
              <a:ext uri="{FF2B5EF4-FFF2-40B4-BE49-F238E27FC236}">
                <a16:creationId xmlns:a16="http://schemas.microsoft.com/office/drawing/2014/main" id="{FA4BB84A-8757-48F4-85D8-1883784B27C0}"/>
              </a:ext>
            </a:extLst>
          </p:cNvPr>
          <p:cNvSpPr txBox="1"/>
          <p:nvPr/>
        </p:nvSpPr>
        <p:spPr>
          <a:xfrm>
            <a:off x="5786632" y="4076269"/>
            <a:ext cx="5655563" cy="707886"/>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kumimoji="0" lang="es-AR" sz="4000" b="1"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EJERCICIOS</a:t>
            </a:r>
            <a:endParaRPr kumimoji="0" lang="es-AR" sz="3200" b="1"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endParaRPr>
          </a:p>
        </p:txBody>
      </p:sp>
    </p:spTree>
    <p:extLst>
      <p:ext uri="{BB962C8B-B14F-4D97-AF65-F5344CB8AC3E}">
        <p14:creationId xmlns:p14="http://schemas.microsoft.com/office/powerpoint/2010/main" val="80375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uadroTexto 5">
            <a:extLst>
              <a:ext uri="{FF2B5EF4-FFF2-40B4-BE49-F238E27FC236}">
                <a16:creationId xmlns:a16="http://schemas.microsoft.com/office/drawing/2014/main" id="{EE2470C7-22AA-4BD0-BE08-5B5C4F82B4F4}"/>
              </a:ext>
            </a:extLst>
          </p:cNvPr>
          <p:cNvSpPr txBox="1"/>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2600" b="1" i="0" u="none" strike="noStrike" kern="1200" cap="none" spc="0" normalizeH="0" baseline="0" noProof="0" dirty="0" err="1">
                <a:ln>
                  <a:noFill/>
                </a:ln>
                <a:solidFill>
                  <a:prstClr val="white"/>
                </a:solidFill>
                <a:effectLst/>
                <a:uLnTx/>
                <a:uFillTx/>
                <a:latin typeface="Calibri Light" panose="020F0302020204030204"/>
                <a:ea typeface="+mn-ea"/>
                <a:cs typeface="+mn-cs"/>
              </a:rPr>
              <a:t>Relaciones</a:t>
            </a:r>
            <a:endParaRPr kumimoji="0" lang="en-US" sz="2600" b="1"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2" name="CuadroTexto 21">
            <a:extLst>
              <a:ext uri="{FF2B5EF4-FFF2-40B4-BE49-F238E27FC236}">
                <a16:creationId xmlns:a16="http://schemas.microsoft.com/office/drawing/2014/main" id="{8C2EB1F6-10DE-4F25-BE1F-DB7BC26EF3DF}"/>
              </a:ext>
            </a:extLst>
          </p:cNvPr>
          <p:cNvSpPr txBox="1"/>
          <p:nvPr/>
        </p:nvSpPr>
        <p:spPr>
          <a:xfrm>
            <a:off x="4032514" y="1318291"/>
            <a:ext cx="7326973" cy="397031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s-AR"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Proporcione 1 ejemplo de relación Unaria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s-AR"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endParaRPr>
          </a:p>
          <a:p>
            <a:pPr marL="342900" lvl="0" indent="-342900">
              <a:buFont typeface="+mj-lt"/>
              <a:buAutoNum type="arabicPeriod"/>
              <a:defRPr/>
            </a:pPr>
            <a:r>
              <a:rPr lang="es-AR" dirty="0">
                <a:solidFill>
                  <a:prstClr val="black"/>
                </a:solidFill>
                <a:latin typeface="Calibri Light" panose="020F0302020204030204" pitchFamily="34" charset="0"/>
                <a:cs typeface="Calibri Light" panose="020F0302020204030204" pitchFamily="34" charset="0"/>
              </a:rPr>
              <a:t>Proporcione 2 ejemplos de relaciones Binarias</a:t>
            </a:r>
          </a:p>
          <a:p>
            <a:pPr marL="342900" lvl="0" indent="-342900">
              <a:buFont typeface="+mj-lt"/>
              <a:buAutoNum type="arabicPeriod"/>
              <a:defRPr/>
            </a:pPr>
            <a:endParaRPr kumimoji="0" lang="es-AR"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endParaRPr>
          </a:p>
          <a:p>
            <a:pPr marL="342900" lvl="0" indent="-342900">
              <a:buFont typeface="+mj-lt"/>
              <a:buAutoNum type="arabicPeriod"/>
              <a:defRPr/>
            </a:pPr>
            <a:r>
              <a:rPr kumimoji="0" lang="es-AR" sz="1800" b="0" i="0" u="none" strike="noStrike" kern="120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Cuando encontramos relaciones terciarias (o más), ¿Qué se recomienda hacer?</a:t>
            </a:r>
          </a:p>
          <a:p>
            <a:pPr marL="342900" lvl="0" indent="-342900">
              <a:buFont typeface="+mj-lt"/>
              <a:buAutoNum type="arabicPeriod"/>
              <a:defRPr/>
            </a:pPr>
            <a:endParaRPr lang="es-AR" dirty="0">
              <a:solidFill>
                <a:prstClr val="black"/>
              </a:solidFill>
              <a:latin typeface="Calibri Light" panose="020F0302020204030204" pitchFamily="34" charset="0"/>
              <a:cs typeface="Calibri Light" panose="020F0302020204030204" pitchFamily="34" charset="0"/>
            </a:endParaRPr>
          </a:p>
          <a:p>
            <a:pPr marL="342900" lvl="0" indent="-342900">
              <a:buFont typeface="+mj-lt"/>
              <a:buAutoNum type="arabicPeriod"/>
              <a:defRPr/>
            </a:pPr>
            <a:r>
              <a:rPr lang="es-AR" dirty="0">
                <a:solidFill>
                  <a:prstClr val="black"/>
                </a:solidFill>
                <a:latin typeface="Calibri Light" panose="020F0302020204030204" pitchFamily="34" charset="0"/>
                <a:cs typeface="Calibri Light" panose="020F0302020204030204" pitchFamily="34" charset="0"/>
              </a:rPr>
              <a:t>Proporcione 2 ejemplos de relaciones 1-1</a:t>
            </a:r>
          </a:p>
          <a:p>
            <a:pPr marL="342900" indent="-342900">
              <a:buFont typeface="+mj-lt"/>
              <a:buAutoNum type="arabicPeriod"/>
              <a:defRPr/>
            </a:pPr>
            <a:endParaRPr lang="es-AR" dirty="0">
              <a:solidFill>
                <a:prstClr val="black"/>
              </a:solidFill>
              <a:latin typeface="Calibri Light" panose="020F0302020204030204" pitchFamily="34" charset="0"/>
              <a:cs typeface="Calibri Light" panose="020F0302020204030204" pitchFamily="34" charset="0"/>
            </a:endParaRPr>
          </a:p>
          <a:p>
            <a:pPr marL="342900" indent="-342900">
              <a:buFont typeface="+mj-lt"/>
              <a:buAutoNum type="arabicPeriod"/>
              <a:defRPr/>
            </a:pPr>
            <a:r>
              <a:rPr lang="es-AR" dirty="0">
                <a:solidFill>
                  <a:prstClr val="black"/>
                </a:solidFill>
                <a:latin typeface="Calibri Light" panose="020F0302020204030204" pitchFamily="34" charset="0"/>
                <a:cs typeface="Calibri Light" panose="020F0302020204030204" pitchFamily="34" charset="0"/>
              </a:rPr>
              <a:t>Proporcione 2 ejemplos de relaciones 1-M</a:t>
            </a:r>
          </a:p>
          <a:p>
            <a:pPr marL="342900" indent="-342900">
              <a:buFont typeface="+mj-lt"/>
              <a:buAutoNum type="arabicPeriod"/>
              <a:defRPr/>
            </a:pPr>
            <a:endParaRPr lang="es-AR" dirty="0">
              <a:solidFill>
                <a:prstClr val="black"/>
              </a:solidFill>
              <a:latin typeface="Calibri Light" panose="020F0302020204030204" pitchFamily="34" charset="0"/>
              <a:cs typeface="Calibri Light" panose="020F0302020204030204" pitchFamily="34" charset="0"/>
            </a:endParaRPr>
          </a:p>
          <a:p>
            <a:pPr marL="342900" indent="-342900">
              <a:buFont typeface="+mj-lt"/>
              <a:buAutoNum type="arabicPeriod"/>
              <a:defRPr/>
            </a:pPr>
            <a:r>
              <a:rPr lang="es-AR" dirty="0">
                <a:solidFill>
                  <a:prstClr val="black"/>
                </a:solidFill>
                <a:latin typeface="Calibri Light" panose="020F0302020204030204" pitchFamily="34" charset="0"/>
                <a:cs typeface="Calibri Light" panose="020F0302020204030204" pitchFamily="34" charset="0"/>
              </a:rPr>
              <a:t>Proporcione 2 ejemplos de relaciones M-N</a:t>
            </a:r>
          </a:p>
          <a:p>
            <a:pPr marL="342900" indent="-342900">
              <a:buFont typeface="+mj-lt"/>
              <a:buAutoNum type="arabicPeriod"/>
              <a:defRPr/>
            </a:pPr>
            <a:endParaRPr lang="es-AR" dirty="0">
              <a:solidFill>
                <a:prstClr val="black"/>
              </a:solidFill>
              <a:latin typeface="Calibri Light" panose="020F0302020204030204" pitchFamily="34" charset="0"/>
              <a:cs typeface="Calibri Light" panose="020F0302020204030204" pitchFamily="34" charset="0"/>
            </a:endParaRPr>
          </a:p>
          <a:p>
            <a:pPr marL="342900" indent="-342900">
              <a:buFont typeface="+mj-lt"/>
              <a:buAutoNum type="arabicPeriod"/>
              <a:defRPr/>
            </a:pPr>
            <a:r>
              <a:rPr lang="es-AR" dirty="0">
                <a:solidFill>
                  <a:prstClr val="black"/>
                </a:solidFill>
                <a:latin typeface="Calibri Light" panose="020F0302020204030204" pitchFamily="34" charset="0"/>
                <a:cs typeface="Calibri Light" panose="020F0302020204030204" pitchFamily="34" charset="0"/>
              </a:rPr>
              <a:t>Proporcione 2 ejemplos de relaciones Opcionales</a:t>
            </a:r>
          </a:p>
        </p:txBody>
      </p:sp>
    </p:spTree>
    <p:extLst>
      <p:ext uri="{BB962C8B-B14F-4D97-AF65-F5344CB8AC3E}">
        <p14:creationId xmlns:p14="http://schemas.microsoft.com/office/powerpoint/2010/main" val="1640656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5">
            <a:extLst>
              <a:ext uri="{FF2B5EF4-FFF2-40B4-BE49-F238E27FC236}">
                <a16:creationId xmlns:a16="http://schemas.microsoft.com/office/drawing/2014/main" id="{EE2470C7-22AA-4BD0-BE08-5B5C4F82B4F4}"/>
              </a:ext>
            </a:extLst>
          </p:cNvPr>
          <p:cNvSpPr txBox="1"/>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lnSpc>
                <a:spcPct val="90000"/>
              </a:lnSpc>
              <a:spcBef>
                <a:spcPct val="0"/>
              </a:spcBef>
              <a:spcAft>
                <a:spcPts val="600"/>
              </a:spcAft>
            </a:pPr>
            <a:r>
              <a:rPr lang="es-AR" sz="2600" b="1" kern="1200" dirty="0">
                <a:solidFill>
                  <a:schemeClr val="bg1"/>
                </a:solidFill>
                <a:latin typeface="+mj-lt"/>
                <a:ea typeface="+mj-ea"/>
                <a:cs typeface="+mj-cs"/>
              </a:rPr>
              <a:t>DER</a:t>
            </a:r>
          </a:p>
        </p:txBody>
      </p:sp>
      <p:sp>
        <p:nvSpPr>
          <p:cNvPr id="7" name="CuadroTexto 6">
            <a:extLst>
              <a:ext uri="{FF2B5EF4-FFF2-40B4-BE49-F238E27FC236}">
                <a16:creationId xmlns:a16="http://schemas.microsoft.com/office/drawing/2014/main" id="{F93C42D1-7121-4075-9252-851C0DF96427}"/>
              </a:ext>
            </a:extLst>
          </p:cNvPr>
          <p:cNvSpPr txBox="1"/>
          <p:nvPr/>
        </p:nvSpPr>
        <p:spPr>
          <a:xfrm>
            <a:off x="3696387" y="534346"/>
            <a:ext cx="8296829" cy="5816977"/>
          </a:xfrm>
          <a:prstGeom prst="rect">
            <a:avLst/>
          </a:prstGeom>
          <a:noFill/>
        </p:spPr>
        <p:txBody>
          <a:bodyPr wrap="square" rtlCol="0">
            <a:spAutoFit/>
          </a:bodyPr>
          <a:lstStyle/>
          <a:p>
            <a:r>
              <a:rPr lang="es-AR" b="1" dirty="0">
                <a:latin typeface="Calibri Light" panose="020F0302020204030204" pitchFamily="34" charset="0"/>
                <a:cs typeface="Calibri Light" panose="020F0302020204030204" pitchFamily="34" charset="0"/>
              </a:rPr>
              <a:t>Empresa Constructora de Edificios</a:t>
            </a:r>
          </a:p>
          <a:p>
            <a:endParaRPr lang="es-AR" dirty="0">
              <a:latin typeface="Calibri Light" panose="020F0302020204030204" pitchFamily="34" charset="0"/>
              <a:cs typeface="Calibri Light" panose="020F0302020204030204" pitchFamily="34" charset="0"/>
            </a:endParaRPr>
          </a:p>
          <a:p>
            <a:r>
              <a:rPr lang="es-AR" sz="1600" dirty="0">
                <a:latin typeface="Calibri Light" panose="020F0302020204030204" pitchFamily="34" charset="0"/>
                <a:cs typeface="Calibri Light" panose="020F0302020204030204" pitchFamily="34" charset="0"/>
              </a:rPr>
              <a:t>Esta empresa cuenta con una nómina de personal disponible para poder ser asignado a las diferentes obras. Una persona puede estar asignada a una o más obras, y en una obra pueden trabajar una o más personas, de esta asignación debe aparecer una ficha de actividad de las personas en las obras, en donde debe figurar la fecha, la hora y la actividad realizada.</a:t>
            </a:r>
          </a:p>
          <a:p>
            <a:endParaRPr lang="es-AR" sz="1600" dirty="0">
              <a:latin typeface="Calibri Light" panose="020F0302020204030204" pitchFamily="34" charset="0"/>
              <a:cs typeface="Calibri Light" panose="020F0302020204030204" pitchFamily="34" charset="0"/>
            </a:endParaRPr>
          </a:p>
          <a:p>
            <a:r>
              <a:rPr lang="es-AR" sz="1600" dirty="0">
                <a:latin typeface="Calibri Light" panose="020F0302020204030204" pitchFamily="34" charset="0"/>
                <a:cs typeface="Calibri Light" panose="020F0302020204030204" pitchFamily="34" charset="0"/>
              </a:rPr>
              <a:t>Toda persona está especializada en una o más tareas, y una tarea puede ser realizada por una o más personas de la empresa (ejemplos frentista, colocador de azulejos, electricistas, yeseros, etc.).</a:t>
            </a:r>
          </a:p>
          <a:p>
            <a:endParaRPr lang="es-AR" sz="1600" dirty="0">
              <a:latin typeface="Calibri Light" panose="020F0302020204030204" pitchFamily="34" charset="0"/>
              <a:cs typeface="Calibri Light" panose="020F0302020204030204" pitchFamily="34" charset="0"/>
            </a:endParaRPr>
          </a:p>
          <a:p>
            <a:r>
              <a:rPr lang="es-AR" sz="1600" dirty="0">
                <a:latin typeface="Calibri Light" panose="020F0302020204030204" pitchFamily="34" charset="0"/>
                <a:cs typeface="Calibri Light" panose="020F0302020204030204" pitchFamily="34" charset="0"/>
              </a:rPr>
              <a:t>Toda obra además del personal propio puede tener asignado profesionales para realizar aquellas tareas con la que no existe personal especializado (como es el caso de algún ingeniero que estudie el suelo para saber si este puede resistir los pisos que se desean construir, o el impacto ambiental de la obra, etc.), por este motivo un profesional puede estar asignado a una o más obras y una obra puede contar con la colaboración de ninguno o muchos profesionales.</a:t>
            </a:r>
          </a:p>
          <a:p>
            <a:endParaRPr lang="es-AR" sz="1600" dirty="0">
              <a:latin typeface="Calibri Light" panose="020F0302020204030204" pitchFamily="34" charset="0"/>
              <a:cs typeface="Calibri Light" panose="020F0302020204030204" pitchFamily="34" charset="0"/>
            </a:endParaRPr>
          </a:p>
          <a:p>
            <a:r>
              <a:rPr lang="es-AR" sz="1600" dirty="0">
                <a:latin typeface="Calibri Light" panose="020F0302020204030204" pitchFamily="34" charset="0"/>
                <a:cs typeface="Calibri Light" panose="020F0302020204030204" pitchFamily="34" charset="0"/>
              </a:rPr>
              <a:t>Toda obra necesita contar con una serie de recursos como ser mezcladoras de cemento, martillos neumáticos, inyectores de hormigón, etc. y un recurso puede ser usado en ninguna o muchas obras. Por cada recurso usado en cada obra debe figurar una planilla de uso del recurso, en donde se debe almacenar las fechas en el que fue utilizado y si sufrió roturas.</a:t>
            </a:r>
          </a:p>
          <a:p>
            <a:endParaRPr lang="es-AR" sz="1600" dirty="0">
              <a:latin typeface="Calibri Light" panose="020F0302020204030204" pitchFamily="34" charset="0"/>
              <a:cs typeface="Calibri Light" panose="020F0302020204030204" pitchFamily="34" charset="0"/>
            </a:endParaRPr>
          </a:p>
          <a:p>
            <a:r>
              <a:rPr lang="es-AR" sz="1600" dirty="0">
                <a:latin typeface="Calibri Light" panose="020F0302020204030204" pitchFamily="34" charset="0"/>
                <a:cs typeface="Calibri Light" panose="020F0302020204030204" pitchFamily="34" charset="0"/>
              </a:rPr>
              <a:t>Los recursos pueden pertenecer o no a la empresa constructora, en el caso que no lo sean, estos se pueden alquilar a un proveedor, por lo cual se deberá confeccionar un contrato de alquiler</a:t>
            </a:r>
          </a:p>
        </p:txBody>
      </p:sp>
    </p:spTree>
    <p:extLst>
      <p:ext uri="{BB962C8B-B14F-4D97-AF65-F5344CB8AC3E}">
        <p14:creationId xmlns:p14="http://schemas.microsoft.com/office/powerpoint/2010/main" val="2930530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uadroTexto 5">
            <a:extLst>
              <a:ext uri="{FF2B5EF4-FFF2-40B4-BE49-F238E27FC236}">
                <a16:creationId xmlns:a16="http://schemas.microsoft.com/office/drawing/2014/main" id="{EE2470C7-22AA-4BD0-BE08-5B5C4F82B4F4}"/>
              </a:ext>
            </a:extLst>
          </p:cNvPr>
          <p:cNvSpPr txBox="1"/>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s-AR" sz="2600" b="1" i="0" u="none" strike="noStrike" kern="1200" cap="none" spc="0" normalizeH="0" baseline="0" noProof="0" dirty="0">
                <a:ln>
                  <a:noFill/>
                </a:ln>
                <a:solidFill>
                  <a:prstClr val="white"/>
                </a:solidFill>
                <a:effectLst/>
                <a:uLnTx/>
                <a:uFillTx/>
                <a:latin typeface="Calibri Light" panose="020F0302020204030204"/>
                <a:ea typeface="+mn-ea"/>
                <a:cs typeface="+mn-cs"/>
              </a:rPr>
              <a:t>DER</a:t>
            </a:r>
          </a:p>
        </p:txBody>
      </p:sp>
      <p:pic>
        <p:nvPicPr>
          <p:cNvPr id="5" name="Imagen 4" descr="https://alumni.education/content/324/1222/images/image15.png">
            <a:extLst>
              <a:ext uri="{FF2B5EF4-FFF2-40B4-BE49-F238E27FC236}">
                <a16:creationId xmlns:a16="http://schemas.microsoft.com/office/drawing/2014/main" id="{C9CEE4DA-5406-462D-BD6A-568076B8FDF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42158" y="529888"/>
            <a:ext cx="4066885" cy="5798224"/>
          </a:xfrm>
          <a:prstGeom prst="rect">
            <a:avLst/>
          </a:prstGeom>
          <a:noFill/>
          <a:ln>
            <a:noFill/>
          </a:ln>
        </p:spPr>
      </p:pic>
    </p:spTree>
    <p:extLst>
      <p:ext uri="{BB962C8B-B14F-4D97-AF65-F5344CB8AC3E}">
        <p14:creationId xmlns:p14="http://schemas.microsoft.com/office/powerpoint/2010/main" val="377533592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3051</TotalTime>
  <Words>360</Words>
  <Application>Microsoft Office PowerPoint</Application>
  <PresentationFormat>Panorámica</PresentationFormat>
  <Paragraphs>29</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 A. Manzanares Klie</dc:creator>
  <cp:lastModifiedBy>Alejandro Manzanares Klie</cp:lastModifiedBy>
  <cp:revision>178</cp:revision>
  <dcterms:created xsi:type="dcterms:W3CDTF">2018-03-11T02:17:42Z</dcterms:created>
  <dcterms:modified xsi:type="dcterms:W3CDTF">2020-03-15T23:52:12Z</dcterms:modified>
</cp:coreProperties>
</file>