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306" r:id="rId4"/>
    <p:sldId id="307" r:id="rId5"/>
    <p:sldId id="308" r:id="rId6"/>
    <p:sldId id="309" r:id="rId7"/>
    <p:sldId id="319" r:id="rId8"/>
    <p:sldId id="320" r:id="rId9"/>
    <p:sldId id="321" r:id="rId10"/>
    <p:sldId id="305" r:id="rId11"/>
    <p:sldId id="256" r:id="rId12"/>
    <p:sldId id="322" r:id="rId13"/>
    <p:sldId id="323" r:id="rId14"/>
    <p:sldId id="268" r:id="rId15"/>
    <p:sldId id="325" r:id="rId16"/>
    <p:sldId id="259" r:id="rId17"/>
    <p:sldId id="260" r:id="rId18"/>
    <p:sldId id="261" r:id="rId19"/>
    <p:sldId id="263" r:id="rId20"/>
    <p:sldId id="264" r:id="rId21"/>
    <p:sldId id="258" r:id="rId22"/>
    <p:sldId id="327" r:id="rId23"/>
    <p:sldId id="326" r:id="rId24"/>
    <p:sldId id="266" r:id="rId25"/>
    <p:sldId id="270" r:id="rId26"/>
    <p:sldId id="275" r:id="rId27"/>
    <p:sldId id="271" r:id="rId28"/>
    <p:sldId id="272" r:id="rId29"/>
    <p:sldId id="273" r:id="rId30"/>
    <p:sldId id="274" r:id="rId31"/>
    <p:sldId id="328" r:id="rId32"/>
    <p:sldId id="329" r:id="rId33"/>
    <p:sldId id="330" r:id="rId34"/>
    <p:sldId id="298" r:id="rId35"/>
    <p:sldId id="311" r:id="rId36"/>
    <p:sldId id="300" r:id="rId37"/>
    <p:sldId id="303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9BDC5-BF39-4C92-AEE4-C8AE89C8E56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19477640-4347-4FAF-B31F-4FAE90374F47}">
      <dgm:prSet phldrT="[Texto]"/>
      <dgm:spPr/>
      <dgm:t>
        <a:bodyPr/>
        <a:lstStyle/>
        <a:p>
          <a:r>
            <a:rPr lang="es-AR" dirty="0"/>
            <a:t>Servidor / Instancia</a:t>
          </a:r>
        </a:p>
      </dgm:t>
    </dgm:pt>
    <dgm:pt modelId="{A6A90CD1-CBD5-4669-A9CF-74E58FFA956F}" type="parTrans" cxnId="{64B9CFE9-D997-4C78-83FC-363538E0A105}">
      <dgm:prSet/>
      <dgm:spPr/>
      <dgm:t>
        <a:bodyPr/>
        <a:lstStyle/>
        <a:p>
          <a:endParaRPr lang="es-AR"/>
        </a:p>
      </dgm:t>
    </dgm:pt>
    <dgm:pt modelId="{BCE44886-270D-475E-84AE-691079C1BC39}" type="sibTrans" cxnId="{64B9CFE9-D997-4C78-83FC-363538E0A105}">
      <dgm:prSet/>
      <dgm:spPr/>
      <dgm:t>
        <a:bodyPr/>
        <a:lstStyle/>
        <a:p>
          <a:endParaRPr lang="es-AR"/>
        </a:p>
      </dgm:t>
    </dgm:pt>
    <dgm:pt modelId="{F871FD44-23BB-4905-8B64-CAF0159A0ECB}">
      <dgm:prSet phldrT="[Texto]"/>
      <dgm:spPr/>
      <dgm:t>
        <a:bodyPr/>
        <a:lstStyle/>
        <a:p>
          <a:r>
            <a:rPr lang="es-AR" dirty="0" err="1"/>
            <a:t>Schemas</a:t>
          </a:r>
          <a:endParaRPr lang="es-AR" dirty="0"/>
        </a:p>
      </dgm:t>
    </dgm:pt>
    <dgm:pt modelId="{73AC52FF-4F6C-417D-9398-3422F15A86FF}" type="parTrans" cxnId="{72B285A2-C99A-4790-AE7C-A579EA042A0B}">
      <dgm:prSet/>
      <dgm:spPr/>
      <dgm:t>
        <a:bodyPr/>
        <a:lstStyle/>
        <a:p>
          <a:endParaRPr lang="es-AR"/>
        </a:p>
      </dgm:t>
    </dgm:pt>
    <dgm:pt modelId="{75340CC5-74E2-4CDA-849A-32DBBA420931}" type="sibTrans" cxnId="{72B285A2-C99A-4790-AE7C-A579EA042A0B}">
      <dgm:prSet/>
      <dgm:spPr/>
      <dgm:t>
        <a:bodyPr/>
        <a:lstStyle/>
        <a:p>
          <a:endParaRPr lang="es-AR"/>
        </a:p>
      </dgm:t>
    </dgm:pt>
    <dgm:pt modelId="{B9E65FF2-6A2C-42B9-B0C8-5C7C36FDB230}">
      <dgm:prSet phldrT="[Texto]"/>
      <dgm:spPr/>
      <dgm:t>
        <a:bodyPr/>
        <a:lstStyle/>
        <a:p>
          <a:r>
            <a:rPr lang="es-AR" dirty="0"/>
            <a:t>Tablas</a:t>
          </a:r>
        </a:p>
      </dgm:t>
    </dgm:pt>
    <dgm:pt modelId="{C050A60F-0759-4B23-B007-03F593F9AD3B}" type="parTrans" cxnId="{4BDB9EE2-14D6-4549-BB96-74259934DF83}">
      <dgm:prSet/>
      <dgm:spPr/>
      <dgm:t>
        <a:bodyPr/>
        <a:lstStyle/>
        <a:p>
          <a:endParaRPr lang="es-AR"/>
        </a:p>
      </dgm:t>
    </dgm:pt>
    <dgm:pt modelId="{DB56D0C7-065F-4588-B628-0D4C7FAB17C9}" type="sibTrans" cxnId="{4BDB9EE2-14D6-4549-BB96-74259934DF83}">
      <dgm:prSet/>
      <dgm:spPr/>
      <dgm:t>
        <a:bodyPr/>
        <a:lstStyle/>
        <a:p>
          <a:endParaRPr lang="es-AR"/>
        </a:p>
      </dgm:t>
    </dgm:pt>
    <dgm:pt modelId="{EF31E8E2-6B46-4BE8-990F-5D6EFB0ECA84}">
      <dgm:prSet phldrT="[Texto]"/>
      <dgm:spPr/>
      <dgm:t>
        <a:bodyPr/>
        <a:lstStyle/>
        <a:p>
          <a:r>
            <a:rPr lang="es-AR" dirty="0"/>
            <a:t>Vistas</a:t>
          </a:r>
        </a:p>
      </dgm:t>
    </dgm:pt>
    <dgm:pt modelId="{34C2F01C-30DE-4066-8725-DDFF2841959B}" type="parTrans" cxnId="{03FAE40B-BB8D-4DB9-9615-9C424543A291}">
      <dgm:prSet/>
      <dgm:spPr/>
      <dgm:t>
        <a:bodyPr/>
        <a:lstStyle/>
        <a:p>
          <a:endParaRPr lang="es-AR"/>
        </a:p>
      </dgm:t>
    </dgm:pt>
    <dgm:pt modelId="{75D41B6E-701F-405D-8A85-8C2840612BF5}" type="sibTrans" cxnId="{03FAE40B-BB8D-4DB9-9615-9C424543A291}">
      <dgm:prSet/>
      <dgm:spPr/>
      <dgm:t>
        <a:bodyPr/>
        <a:lstStyle/>
        <a:p>
          <a:endParaRPr lang="es-AR"/>
        </a:p>
      </dgm:t>
    </dgm:pt>
    <dgm:pt modelId="{9569686B-7FCF-43DB-AAE1-36C2CB8F414C}">
      <dgm:prSet phldrT="[Texto]"/>
      <dgm:spPr/>
      <dgm:t>
        <a:bodyPr/>
        <a:lstStyle/>
        <a:p>
          <a:r>
            <a:rPr lang="es-AR" dirty="0"/>
            <a:t>Store </a:t>
          </a:r>
          <a:r>
            <a:rPr lang="es-AR" dirty="0" err="1"/>
            <a:t>Procedures</a:t>
          </a:r>
          <a:endParaRPr lang="es-AR" dirty="0"/>
        </a:p>
      </dgm:t>
    </dgm:pt>
    <dgm:pt modelId="{E4BFA29D-4B86-476C-93B9-E514865EA608}" type="parTrans" cxnId="{19A84795-281D-4487-B980-83D0C414CE6E}">
      <dgm:prSet/>
      <dgm:spPr/>
      <dgm:t>
        <a:bodyPr/>
        <a:lstStyle/>
        <a:p>
          <a:endParaRPr lang="es-AR"/>
        </a:p>
      </dgm:t>
    </dgm:pt>
    <dgm:pt modelId="{1F27012A-DAC6-4680-A394-DAE0B02D4E54}" type="sibTrans" cxnId="{19A84795-281D-4487-B980-83D0C414CE6E}">
      <dgm:prSet/>
      <dgm:spPr/>
      <dgm:t>
        <a:bodyPr/>
        <a:lstStyle/>
        <a:p>
          <a:endParaRPr lang="es-AR"/>
        </a:p>
      </dgm:t>
    </dgm:pt>
    <dgm:pt modelId="{07C73C84-2180-473A-B9FA-3021B1F556FC}">
      <dgm:prSet phldrT="[Texto]"/>
      <dgm:spPr/>
      <dgm:t>
        <a:bodyPr/>
        <a:lstStyle/>
        <a:p>
          <a:r>
            <a:rPr lang="es-AR" dirty="0"/>
            <a:t>Funciones</a:t>
          </a:r>
        </a:p>
      </dgm:t>
    </dgm:pt>
    <dgm:pt modelId="{ECC873B6-4213-491F-8753-3A4B47F7DC37}" type="parTrans" cxnId="{FEB5E5E0-48DA-4639-A049-34884DC01878}">
      <dgm:prSet/>
      <dgm:spPr/>
      <dgm:t>
        <a:bodyPr/>
        <a:lstStyle/>
        <a:p>
          <a:endParaRPr lang="es-AR"/>
        </a:p>
      </dgm:t>
    </dgm:pt>
    <dgm:pt modelId="{BB87759D-2BAF-43E5-A54E-B1DEA1EB80E2}" type="sibTrans" cxnId="{FEB5E5E0-48DA-4639-A049-34884DC01878}">
      <dgm:prSet/>
      <dgm:spPr/>
      <dgm:t>
        <a:bodyPr/>
        <a:lstStyle/>
        <a:p>
          <a:endParaRPr lang="es-AR"/>
        </a:p>
      </dgm:t>
    </dgm:pt>
    <dgm:pt modelId="{EAFAC5F3-C03B-41EA-B18C-9007DC1AD972}">
      <dgm:prSet phldrT="[Texto]"/>
      <dgm:spPr/>
      <dgm:t>
        <a:bodyPr/>
        <a:lstStyle/>
        <a:p>
          <a:r>
            <a:rPr lang="es-AR" dirty="0"/>
            <a:t>Columnas</a:t>
          </a:r>
        </a:p>
      </dgm:t>
    </dgm:pt>
    <dgm:pt modelId="{A306359A-1696-4AAD-9201-15CD9C86C538}" type="parTrans" cxnId="{96CDCC9F-A82B-4A56-B1B8-E761763D43A5}">
      <dgm:prSet/>
      <dgm:spPr/>
      <dgm:t>
        <a:bodyPr/>
        <a:lstStyle/>
        <a:p>
          <a:endParaRPr lang="es-AR"/>
        </a:p>
      </dgm:t>
    </dgm:pt>
    <dgm:pt modelId="{937818FA-EB6E-404F-B2B0-F2F90F478014}" type="sibTrans" cxnId="{96CDCC9F-A82B-4A56-B1B8-E761763D43A5}">
      <dgm:prSet/>
      <dgm:spPr/>
      <dgm:t>
        <a:bodyPr/>
        <a:lstStyle/>
        <a:p>
          <a:endParaRPr lang="es-AR"/>
        </a:p>
      </dgm:t>
    </dgm:pt>
    <dgm:pt modelId="{B87160D1-E786-4A1B-A1ED-B026543D4145}">
      <dgm:prSet phldrT="[Texto]"/>
      <dgm:spPr/>
      <dgm:t>
        <a:bodyPr/>
        <a:lstStyle/>
        <a:p>
          <a:r>
            <a:rPr lang="es-AR" dirty="0" err="1"/>
            <a:t>Triggers</a:t>
          </a:r>
          <a:endParaRPr lang="es-AR" dirty="0"/>
        </a:p>
      </dgm:t>
    </dgm:pt>
    <dgm:pt modelId="{EB4AA09F-A695-473A-81DC-5860DF8551C7}" type="parTrans" cxnId="{5EFB2187-393D-4952-BD61-CEA86E7372B2}">
      <dgm:prSet/>
      <dgm:spPr/>
      <dgm:t>
        <a:bodyPr/>
        <a:lstStyle/>
        <a:p>
          <a:endParaRPr lang="es-AR"/>
        </a:p>
      </dgm:t>
    </dgm:pt>
    <dgm:pt modelId="{77CD4635-FA9A-4B6F-A6D3-FFC59A66D8DC}" type="sibTrans" cxnId="{5EFB2187-393D-4952-BD61-CEA86E7372B2}">
      <dgm:prSet/>
      <dgm:spPr/>
      <dgm:t>
        <a:bodyPr/>
        <a:lstStyle/>
        <a:p>
          <a:endParaRPr lang="es-AR"/>
        </a:p>
      </dgm:t>
    </dgm:pt>
    <dgm:pt modelId="{79FFAA6A-1E84-4327-9219-8A5F26732067}">
      <dgm:prSet phldrT="[Texto]"/>
      <dgm:spPr/>
      <dgm:t>
        <a:bodyPr/>
        <a:lstStyle/>
        <a:p>
          <a:r>
            <a:rPr lang="es-AR" dirty="0"/>
            <a:t>Índices</a:t>
          </a:r>
        </a:p>
      </dgm:t>
    </dgm:pt>
    <dgm:pt modelId="{68DC849C-69AE-4751-B639-86D0D8907670}" type="parTrans" cxnId="{0A0391CF-F00B-4DF0-B11A-8D2BC99EB8B1}">
      <dgm:prSet/>
      <dgm:spPr/>
      <dgm:t>
        <a:bodyPr/>
        <a:lstStyle/>
        <a:p>
          <a:endParaRPr lang="es-AR"/>
        </a:p>
      </dgm:t>
    </dgm:pt>
    <dgm:pt modelId="{C1B15F03-1299-46B2-9AE7-76F3BF38C680}" type="sibTrans" cxnId="{0A0391CF-F00B-4DF0-B11A-8D2BC99EB8B1}">
      <dgm:prSet/>
      <dgm:spPr/>
      <dgm:t>
        <a:bodyPr/>
        <a:lstStyle/>
        <a:p>
          <a:endParaRPr lang="es-AR"/>
        </a:p>
      </dgm:t>
    </dgm:pt>
    <dgm:pt modelId="{04BA5A52-3D5E-4DD6-9112-8D0951B99E10}">
      <dgm:prSet phldrT="[Texto]"/>
      <dgm:spPr/>
      <dgm:t>
        <a:bodyPr/>
        <a:lstStyle/>
        <a:p>
          <a:r>
            <a:rPr lang="es-AR" dirty="0" err="1"/>
            <a:t>UDDTypes</a:t>
          </a:r>
          <a:endParaRPr lang="es-AR" dirty="0"/>
        </a:p>
      </dgm:t>
    </dgm:pt>
    <dgm:pt modelId="{914033F3-0B5E-4582-934C-34530276B74D}" type="parTrans" cxnId="{C4FC84AB-1B9B-4689-9AD8-6E562D06DF80}">
      <dgm:prSet/>
      <dgm:spPr/>
      <dgm:t>
        <a:bodyPr/>
        <a:lstStyle/>
        <a:p>
          <a:endParaRPr lang="es-AR"/>
        </a:p>
      </dgm:t>
    </dgm:pt>
    <dgm:pt modelId="{A2E9468B-19C2-480A-9BA3-9D4E53E64025}" type="sibTrans" cxnId="{C4FC84AB-1B9B-4689-9AD8-6E562D06DF80}">
      <dgm:prSet/>
      <dgm:spPr/>
      <dgm:t>
        <a:bodyPr/>
        <a:lstStyle/>
        <a:p>
          <a:endParaRPr lang="es-AR"/>
        </a:p>
      </dgm:t>
    </dgm:pt>
    <dgm:pt modelId="{571E8319-2F37-481E-B8C8-1AF4BC333293}">
      <dgm:prSet phldrT="[Texto]"/>
      <dgm:spPr/>
      <dgm:t>
        <a:bodyPr/>
        <a:lstStyle/>
        <a:p>
          <a:r>
            <a:rPr lang="es-AR" dirty="0"/>
            <a:t>Bases de Datos</a:t>
          </a:r>
        </a:p>
      </dgm:t>
    </dgm:pt>
    <dgm:pt modelId="{39790BDC-CB9B-4CB5-A2B7-9C5FB947CE0E}" type="parTrans" cxnId="{5C443577-1720-4B96-A243-D2C231DA8410}">
      <dgm:prSet/>
      <dgm:spPr/>
      <dgm:t>
        <a:bodyPr/>
        <a:lstStyle/>
        <a:p>
          <a:endParaRPr lang="es-AR"/>
        </a:p>
      </dgm:t>
    </dgm:pt>
    <dgm:pt modelId="{E9D845D4-6D4E-4464-9398-940D786B64D9}" type="sibTrans" cxnId="{5C443577-1720-4B96-A243-D2C231DA8410}">
      <dgm:prSet/>
      <dgm:spPr/>
      <dgm:t>
        <a:bodyPr/>
        <a:lstStyle/>
        <a:p>
          <a:endParaRPr lang="es-AR"/>
        </a:p>
      </dgm:t>
    </dgm:pt>
    <dgm:pt modelId="{0D96C724-B9D9-480B-81C8-4B1E72445356}" type="pres">
      <dgm:prSet presAssocID="{68F9BDC5-BF39-4C92-AEE4-C8AE89C8E5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E21BA9-C7D1-4EFD-B6D2-78CFAE480001}" type="pres">
      <dgm:prSet presAssocID="{19477640-4347-4FAF-B31F-4FAE90374F47}" presName="hierRoot1" presStyleCnt="0">
        <dgm:presLayoutVars>
          <dgm:hierBranch val="init"/>
        </dgm:presLayoutVars>
      </dgm:prSet>
      <dgm:spPr/>
    </dgm:pt>
    <dgm:pt modelId="{A448339C-283E-4396-AED3-A5BCA3BC7C76}" type="pres">
      <dgm:prSet presAssocID="{19477640-4347-4FAF-B31F-4FAE90374F47}" presName="rootComposite1" presStyleCnt="0"/>
      <dgm:spPr/>
    </dgm:pt>
    <dgm:pt modelId="{A3516D1E-362B-40B7-973F-2ED097B35E93}" type="pres">
      <dgm:prSet presAssocID="{19477640-4347-4FAF-B31F-4FAE90374F47}" presName="rootText1" presStyleLbl="node0" presStyleIdx="0" presStyleCnt="1">
        <dgm:presLayoutVars>
          <dgm:chPref val="3"/>
        </dgm:presLayoutVars>
      </dgm:prSet>
      <dgm:spPr/>
    </dgm:pt>
    <dgm:pt modelId="{44219A64-8D13-4C63-9A00-553D28A6DFD7}" type="pres">
      <dgm:prSet presAssocID="{19477640-4347-4FAF-B31F-4FAE90374F47}" presName="rootConnector1" presStyleLbl="node1" presStyleIdx="0" presStyleCnt="0"/>
      <dgm:spPr/>
    </dgm:pt>
    <dgm:pt modelId="{E2A1B788-5630-4325-8F81-CE82F9AAA5C8}" type="pres">
      <dgm:prSet presAssocID="{19477640-4347-4FAF-B31F-4FAE90374F47}" presName="hierChild2" presStyleCnt="0"/>
      <dgm:spPr/>
    </dgm:pt>
    <dgm:pt modelId="{B6CE38A5-61B4-48A0-A986-9E80E03F21CD}" type="pres">
      <dgm:prSet presAssocID="{39790BDC-CB9B-4CB5-A2B7-9C5FB947CE0E}" presName="Name37" presStyleLbl="parChTrans1D2" presStyleIdx="0" presStyleCnt="1"/>
      <dgm:spPr/>
    </dgm:pt>
    <dgm:pt modelId="{28D4991A-6E00-42CE-A6D1-B7E2C378A50E}" type="pres">
      <dgm:prSet presAssocID="{571E8319-2F37-481E-B8C8-1AF4BC333293}" presName="hierRoot2" presStyleCnt="0">
        <dgm:presLayoutVars>
          <dgm:hierBranch val="init"/>
        </dgm:presLayoutVars>
      </dgm:prSet>
      <dgm:spPr/>
    </dgm:pt>
    <dgm:pt modelId="{49030646-A527-4CE2-855C-7CFC6FAEDD80}" type="pres">
      <dgm:prSet presAssocID="{571E8319-2F37-481E-B8C8-1AF4BC333293}" presName="rootComposite" presStyleCnt="0"/>
      <dgm:spPr/>
    </dgm:pt>
    <dgm:pt modelId="{535E8164-D62B-421A-9DF2-CEBD213B01D3}" type="pres">
      <dgm:prSet presAssocID="{571E8319-2F37-481E-B8C8-1AF4BC333293}" presName="rootText" presStyleLbl="node2" presStyleIdx="0" presStyleCnt="1">
        <dgm:presLayoutVars>
          <dgm:chPref val="3"/>
        </dgm:presLayoutVars>
      </dgm:prSet>
      <dgm:spPr/>
    </dgm:pt>
    <dgm:pt modelId="{15DCC18A-5A36-4256-8C1C-C739CED75A14}" type="pres">
      <dgm:prSet presAssocID="{571E8319-2F37-481E-B8C8-1AF4BC333293}" presName="rootConnector" presStyleLbl="node2" presStyleIdx="0" presStyleCnt="1"/>
      <dgm:spPr/>
    </dgm:pt>
    <dgm:pt modelId="{66654BDF-C814-45BC-9952-A3B1F62176AB}" type="pres">
      <dgm:prSet presAssocID="{571E8319-2F37-481E-B8C8-1AF4BC333293}" presName="hierChild4" presStyleCnt="0"/>
      <dgm:spPr/>
    </dgm:pt>
    <dgm:pt modelId="{15DEB139-1C76-413B-93F8-822FAD43D398}" type="pres">
      <dgm:prSet presAssocID="{73AC52FF-4F6C-417D-9398-3422F15A86FF}" presName="Name37" presStyleLbl="parChTrans1D3" presStyleIdx="0" presStyleCnt="1"/>
      <dgm:spPr/>
    </dgm:pt>
    <dgm:pt modelId="{0FAF7AC4-E9A0-4433-A7EE-86A857DB7ED7}" type="pres">
      <dgm:prSet presAssocID="{F871FD44-23BB-4905-8B64-CAF0159A0ECB}" presName="hierRoot2" presStyleCnt="0">
        <dgm:presLayoutVars>
          <dgm:hierBranch val="init"/>
        </dgm:presLayoutVars>
      </dgm:prSet>
      <dgm:spPr/>
    </dgm:pt>
    <dgm:pt modelId="{81238162-C737-44C5-944A-FDDF0429AFF5}" type="pres">
      <dgm:prSet presAssocID="{F871FD44-23BB-4905-8B64-CAF0159A0ECB}" presName="rootComposite" presStyleCnt="0"/>
      <dgm:spPr/>
    </dgm:pt>
    <dgm:pt modelId="{52DC1D04-D0F5-4428-9392-AE95031ACCDE}" type="pres">
      <dgm:prSet presAssocID="{F871FD44-23BB-4905-8B64-CAF0159A0ECB}" presName="rootText" presStyleLbl="node3" presStyleIdx="0" presStyleCnt="1">
        <dgm:presLayoutVars>
          <dgm:chPref val="3"/>
        </dgm:presLayoutVars>
      </dgm:prSet>
      <dgm:spPr/>
    </dgm:pt>
    <dgm:pt modelId="{FA32DB74-20BA-40E4-B0EB-CD93F7151906}" type="pres">
      <dgm:prSet presAssocID="{F871FD44-23BB-4905-8B64-CAF0159A0ECB}" presName="rootConnector" presStyleLbl="node3" presStyleIdx="0" presStyleCnt="1"/>
      <dgm:spPr/>
    </dgm:pt>
    <dgm:pt modelId="{89B1F3DA-7058-41E1-85EB-F61D2059F374}" type="pres">
      <dgm:prSet presAssocID="{F871FD44-23BB-4905-8B64-CAF0159A0ECB}" presName="hierChild4" presStyleCnt="0"/>
      <dgm:spPr/>
    </dgm:pt>
    <dgm:pt modelId="{8F406EE1-50A0-4964-B674-6CA151483518}" type="pres">
      <dgm:prSet presAssocID="{C050A60F-0759-4B23-B007-03F593F9AD3B}" presName="Name37" presStyleLbl="parChTrans1D4" presStyleIdx="0" presStyleCnt="8"/>
      <dgm:spPr/>
    </dgm:pt>
    <dgm:pt modelId="{FD0F860D-2CD9-4ED8-A51C-999FBD81373A}" type="pres">
      <dgm:prSet presAssocID="{B9E65FF2-6A2C-42B9-B0C8-5C7C36FDB230}" presName="hierRoot2" presStyleCnt="0">
        <dgm:presLayoutVars>
          <dgm:hierBranch val="init"/>
        </dgm:presLayoutVars>
      </dgm:prSet>
      <dgm:spPr/>
    </dgm:pt>
    <dgm:pt modelId="{7966A46C-3A33-4EDA-A011-9E756A28A827}" type="pres">
      <dgm:prSet presAssocID="{B9E65FF2-6A2C-42B9-B0C8-5C7C36FDB230}" presName="rootComposite" presStyleCnt="0"/>
      <dgm:spPr/>
    </dgm:pt>
    <dgm:pt modelId="{E5DC336F-C7EF-4786-B67C-40E34DC75C24}" type="pres">
      <dgm:prSet presAssocID="{B9E65FF2-6A2C-42B9-B0C8-5C7C36FDB230}" presName="rootText" presStyleLbl="node4" presStyleIdx="0" presStyleCnt="8">
        <dgm:presLayoutVars>
          <dgm:chPref val="3"/>
        </dgm:presLayoutVars>
      </dgm:prSet>
      <dgm:spPr/>
    </dgm:pt>
    <dgm:pt modelId="{D3F64DAA-0965-4944-A33F-76221ACADFB3}" type="pres">
      <dgm:prSet presAssocID="{B9E65FF2-6A2C-42B9-B0C8-5C7C36FDB230}" presName="rootConnector" presStyleLbl="node4" presStyleIdx="0" presStyleCnt="8"/>
      <dgm:spPr/>
    </dgm:pt>
    <dgm:pt modelId="{E463242A-4BD9-4012-AF5E-E2647AB7E47D}" type="pres">
      <dgm:prSet presAssocID="{B9E65FF2-6A2C-42B9-B0C8-5C7C36FDB230}" presName="hierChild4" presStyleCnt="0"/>
      <dgm:spPr/>
    </dgm:pt>
    <dgm:pt modelId="{D91554FE-EBF4-47E0-9EF4-93938F44DA1D}" type="pres">
      <dgm:prSet presAssocID="{A306359A-1696-4AAD-9201-15CD9C86C538}" presName="Name37" presStyleLbl="parChTrans1D4" presStyleIdx="1" presStyleCnt="8"/>
      <dgm:spPr/>
    </dgm:pt>
    <dgm:pt modelId="{395A7CDF-78E9-4D32-AFFB-1D1F4DBDF86C}" type="pres">
      <dgm:prSet presAssocID="{EAFAC5F3-C03B-41EA-B18C-9007DC1AD972}" presName="hierRoot2" presStyleCnt="0">
        <dgm:presLayoutVars>
          <dgm:hierBranch val="init"/>
        </dgm:presLayoutVars>
      </dgm:prSet>
      <dgm:spPr/>
    </dgm:pt>
    <dgm:pt modelId="{A7F48A99-00FA-4C08-85A8-74C26313C4E9}" type="pres">
      <dgm:prSet presAssocID="{EAFAC5F3-C03B-41EA-B18C-9007DC1AD972}" presName="rootComposite" presStyleCnt="0"/>
      <dgm:spPr/>
    </dgm:pt>
    <dgm:pt modelId="{1BAB6823-C01A-478D-A5C1-1640234AC3D1}" type="pres">
      <dgm:prSet presAssocID="{EAFAC5F3-C03B-41EA-B18C-9007DC1AD972}" presName="rootText" presStyleLbl="node4" presStyleIdx="1" presStyleCnt="8">
        <dgm:presLayoutVars>
          <dgm:chPref val="3"/>
        </dgm:presLayoutVars>
      </dgm:prSet>
      <dgm:spPr/>
    </dgm:pt>
    <dgm:pt modelId="{EE674F09-9DFC-4DF7-986D-5F51AECA24F2}" type="pres">
      <dgm:prSet presAssocID="{EAFAC5F3-C03B-41EA-B18C-9007DC1AD972}" presName="rootConnector" presStyleLbl="node4" presStyleIdx="1" presStyleCnt="8"/>
      <dgm:spPr/>
    </dgm:pt>
    <dgm:pt modelId="{1A443EB9-A70A-4891-9BDE-5AF259EB4036}" type="pres">
      <dgm:prSet presAssocID="{EAFAC5F3-C03B-41EA-B18C-9007DC1AD972}" presName="hierChild4" presStyleCnt="0"/>
      <dgm:spPr/>
    </dgm:pt>
    <dgm:pt modelId="{319B4427-DE8F-47CB-BDF6-B8B7B7C57240}" type="pres">
      <dgm:prSet presAssocID="{EAFAC5F3-C03B-41EA-B18C-9007DC1AD972}" presName="hierChild5" presStyleCnt="0"/>
      <dgm:spPr/>
    </dgm:pt>
    <dgm:pt modelId="{8D40DBFD-2EEF-4168-8AA0-15D4B433E6F0}" type="pres">
      <dgm:prSet presAssocID="{EB4AA09F-A695-473A-81DC-5860DF8551C7}" presName="Name37" presStyleLbl="parChTrans1D4" presStyleIdx="2" presStyleCnt="8"/>
      <dgm:spPr/>
    </dgm:pt>
    <dgm:pt modelId="{0FBCE508-00D3-4201-8A07-5C7F53578D9C}" type="pres">
      <dgm:prSet presAssocID="{B87160D1-E786-4A1B-A1ED-B026543D4145}" presName="hierRoot2" presStyleCnt="0">
        <dgm:presLayoutVars>
          <dgm:hierBranch val="init"/>
        </dgm:presLayoutVars>
      </dgm:prSet>
      <dgm:spPr/>
    </dgm:pt>
    <dgm:pt modelId="{9D0E17EF-6CA9-4A7C-B15E-C955F1DE3984}" type="pres">
      <dgm:prSet presAssocID="{B87160D1-E786-4A1B-A1ED-B026543D4145}" presName="rootComposite" presStyleCnt="0"/>
      <dgm:spPr/>
    </dgm:pt>
    <dgm:pt modelId="{503211D0-8AB5-476D-A9D6-92E9D9475F9E}" type="pres">
      <dgm:prSet presAssocID="{B87160D1-E786-4A1B-A1ED-B026543D4145}" presName="rootText" presStyleLbl="node4" presStyleIdx="2" presStyleCnt="8">
        <dgm:presLayoutVars>
          <dgm:chPref val="3"/>
        </dgm:presLayoutVars>
      </dgm:prSet>
      <dgm:spPr/>
    </dgm:pt>
    <dgm:pt modelId="{ECA09C0B-F8EC-4415-B451-8402DEEF0BDB}" type="pres">
      <dgm:prSet presAssocID="{B87160D1-E786-4A1B-A1ED-B026543D4145}" presName="rootConnector" presStyleLbl="node4" presStyleIdx="2" presStyleCnt="8"/>
      <dgm:spPr/>
    </dgm:pt>
    <dgm:pt modelId="{AD088625-8BCF-4864-892D-46B4F0073713}" type="pres">
      <dgm:prSet presAssocID="{B87160D1-E786-4A1B-A1ED-B026543D4145}" presName="hierChild4" presStyleCnt="0"/>
      <dgm:spPr/>
    </dgm:pt>
    <dgm:pt modelId="{01EF8C72-2345-48BC-9AED-CED2337A6D67}" type="pres">
      <dgm:prSet presAssocID="{B87160D1-E786-4A1B-A1ED-B026543D4145}" presName="hierChild5" presStyleCnt="0"/>
      <dgm:spPr/>
    </dgm:pt>
    <dgm:pt modelId="{E654FA6F-BF74-4020-8DA9-872A0F670739}" type="pres">
      <dgm:prSet presAssocID="{68DC849C-69AE-4751-B639-86D0D8907670}" presName="Name37" presStyleLbl="parChTrans1D4" presStyleIdx="3" presStyleCnt="8"/>
      <dgm:spPr/>
    </dgm:pt>
    <dgm:pt modelId="{78759EDF-5855-4668-A296-2FC782904FC0}" type="pres">
      <dgm:prSet presAssocID="{79FFAA6A-1E84-4327-9219-8A5F26732067}" presName="hierRoot2" presStyleCnt="0">
        <dgm:presLayoutVars>
          <dgm:hierBranch val="init"/>
        </dgm:presLayoutVars>
      </dgm:prSet>
      <dgm:spPr/>
    </dgm:pt>
    <dgm:pt modelId="{CEED227E-86AD-41DF-8C68-E84E62FFEEDB}" type="pres">
      <dgm:prSet presAssocID="{79FFAA6A-1E84-4327-9219-8A5F26732067}" presName="rootComposite" presStyleCnt="0"/>
      <dgm:spPr/>
    </dgm:pt>
    <dgm:pt modelId="{892E99E5-34F3-4336-9904-4E04BA9F6B02}" type="pres">
      <dgm:prSet presAssocID="{79FFAA6A-1E84-4327-9219-8A5F26732067}" presName="rootText" presStyleLbl="node4" presStyleIdx="3" presStyleCnt="8">
        <dgm:presLayoutVars>
          <dgm:chPref val="3"/>
        </dgm:presLayoutVars>
      </dgm:prSet>
      <dgm:spPr/>
    </dgm:pt>
    <dgm:pt modelId="{42724374-0D3D-415A-8FB9-EB4E37113BFC}" type="pres">
      <dgm:prSet presAssocID="{79FFAA6A-1E84-4327-9219-8A5F26732067}" presName="rootConnector" presStyleLbl="node4" presStyleIdx="3" presStyleCnt="8"/>
      <dgm:spPr/>
    </dgm:pt>
    <dgm:pt modelId="{A4E7CF85-23BD-4691-AF3D-6407A3EE27AC}" type="pres">
      <dgm:prSet presAssocID="{79FFAA6A-1E84-4327-9219-8A5F26732067}" presName="hierChild4" presStyleCnt="0"/>
      <dgm:spPr/>
    </dgm:pt>
    <dgm:pt modelId="{8F570D53-247B-49DE-935D-50916E15602A}" type="pres">
      <dgm:prSet presAssocID="{79FFAA6A-1E84-4327-9219-8A5F26732067}" presName="hierChild5" presStyleCnt="0"/>
      <dgm:spPr/>
    </dgm:pt>
    <dgm:pt modelId="{412B4F02-387B-4B92-B707-A4229314F580}" type="pres">
      <dgm:prSet presAssocID="{B9E65FF2-6A2C-42B9-B0C8-5C7C36FDB230}" presName="hierChild5" presStyleCnt="0"/>
      <dgm:spPr/>
    </dgm:pt>
    <dgm:pt modelId="{BACC0C01-FBAE-4847-B87E-BE75A9FBBCC4}" type="pres">
      <dgm:prSet presAssocID="{34C2F01C-30DE-4066-8725-DDFF2841959B}" presName="Name37" presStyleLbl="parChTrans1D4" presStyleIdx="4" presStyleCnt="8"/>
      <dgm:spPr/>
    </dgm:pt>
    <dgm:pt modelId="{4ADA4965-28FB-492A-B79E-37477EF65CE8}" type="pres">
      <dgm:prSet presAssocID="{EF31E8E2-6B46-4BE8-990F-5D6EFB0ECA84}" presName="hierRoot2" presStyleCnt="0">
        <dgm:presLayoutVars>
          <dgm:hierBranch val="init"/>
        </dgm:presLayoutVars>
      </dgm:prSet>
      <dgm:spPr/>
    </dgm:pt>
    <dgm:pt modelId="{F7FDA1D4-A22E-45B3-A323-418483D98576}" type="pres">
      <dgm:prSet presAssocID="{EF31E8E2-6B46-4BE8-990F-5D6EFB0ECA84}" presName="rootComposite" presStyleCnt="0"/>
      <dgm:spPr/>
    </dgm:pt>
    <dgm:pt modelId="{F4BFC5C0-ECBC-4D85-A1D3-25BA5B66491E}" type="pres">
      <dgm:prSet presAssocID="{EF31E8E2-6B46-4BE8-990F-5D6EFB0ECA84}" presName="rootText" presStyleLbl="node4" presStyleIdx="4" presStyleCnt="8">
        <dgm:presLayoutVars>
          <dgm:chPref val="3"/>
        </dgm:presLayoutVars>
      </dgm:prSet>
      <dgm:spPr/>
    </dgm:pt>
    <dgm:pt modelId="{C14F314F-459A-4BE1-86CB-2042D5AC0DAA}" type="pres">
      <dgm:prSet presAssocID="{EF31E8E2-6B46-4BE8-990F-5D6EFB0ECA84}" presName="rootConnector" presStyleLbl="node4" presStyleIdx="4" presStyleCnt="8"/>
      <dgm:spPr/>
    </dgm:pt>
    <dgm:pt modelId="{7371955B-070F-4232-BCC1-649CFD80A82B}" type="pres">
      <dgm:prSet presAssocID="{EF31E8E2-6B46-4BE8-990F-5D6EFB0ECA84}" presName="hierChild4" presStyleCnt="0"/>
      <dgm:spPr/>
    </dgm:pt>
    <dgm:pt modelId="{64DDD8BA-E4C0-4850-9EB7-E138F7FF2DC8}" type="pres">
      <dgm:prSet presAssocID="{EF31E8E2-6B46-4BE8-990F-5D6EFB0ECA84}" presName="hierChild5" presStyleCnt="0"/>
      <dgm:spPr/>
    </dgm:pt>
    <dgm:pt modelId="{19CF44CF-1C68-4DC9-8B1F-D75BAD78A8AE}" type="pres">
      <dgm:prSet presAssocID="{E4BFA29D-4B86-476C-93B9-E514865EA608}" presName="Name37" presStyleLbl="parChTrans1D4" presStyleIdx="5" presStyleCnt="8"/>
      <dgm:spPr/>
    </dgm:pt>
    <dgm:pt modelId="{3DE16CE0-9E2C-430B-AF00-EF8C84D5F333}" type="pres">
      <dgm:prSet presAssocID="{9569686B-7FCF-43DB-AAE1-36C2CB8F414C}" presName="hierRoot2" presStyleCnt="0">
        <dgm:presLayoutVars>
          <dgm:hierBranch val="init"/>
        </dgm:presLayoutVars>
      </dgm:prSet>
      <dgm:spPr/>
    </dgm:pt>
    <dgm:pt modelId="{8BB85D3D-8570-4D29-8218-2EFFFB3D00E0}" type="pres">
      <dgm:prSet presAssocID="{9569686B-7FCF-43DB-AAE1-36C2CB8F414C}" presName="rootComposite" presStyleCnt="0"/>
      <dgm:spPr/>
    </dgm:pt>
    <dgm:pt modelId="{C46FEA1B-E6F1-4A7F-B635-C260F0EBDEE4}" type="pres">
      <dgm:prSet presAssocID="{9569686B-7FCF-43DB-AAE1-36C2CB8F414C}" presName="rootText" presStyleLbl="node4" presStyleIdx="5" presStyleCnt="8">
        <dgm:presLayoutVars>
          <dgm:chPref val="3"/>
        </dgm:presLayoutVars>
      </dgm:prSet>
      <dgm:spPr/>
    </dgm:pt>
    <dgm:pt modelId="{52E408A2-B0D9-417B-9C50-0B7EC37146DE}" type="pres">
      <dgm:prSet presAssocID="{9569686B-7FCF-43DB-AAE1-36C2CB8F414C}" presName="rootConnector" presStyleLbl="node4" presStyleIdx="5" presStyleCnt="8"/>
      <dgm:spPr/>
    </dgm:pt>
    <dgm:pt modelId="{CDD7BF1E-5885-4B0E-B4A4-E7381F9D81DB}" type="pres">
      <dgm:prSet presAssocID="{9569686B-7FCF-43DB-AAE1-36C2CB8F414C}" presName="hierChild4" presStyleCnt="0"/>
      <dgm:spPr/>
    </dgm:pt>
    <dgm:pt modelId="{B61E4A9A-E9D0-455D-9B45-5927FEA740C6}" type="pres">
      <dgm:prSet presAssocID="{9569686B-7FCF-43DB-AAE1-36C2CB8F414C}" presName="hierChild5" presStyleCnt="0"/>
      <dgm:spPr/>
    </dgm:pt>
    <dgm:pt modelId="{4CFD7737-B037-4A79-8AE0-7176AE4C6A8B}" type="pres">
      <dgm:prSet presAssocID="{ECC873B6-4213-491F-8753-3A4B47F7DC37}" presName="Name37" presStyleLbl="parChTrans1D4" presStyleIdx="6" presStyleCnt="8"/>
      <dgm:spPr/>
    </dgm:pt>
    <dgm:pt modelId="{8483C2D7-0592-4E6D-8FBA-D37193BA3004}" type="pres">
      <dgm:prSet presAssocID="{07C73C84-2180-473A-B9FA-3021B1F556FC}" presName="hierRoot2" presStyleCnt="0">
        <dgm:presLayoutVars>
          <dgm:hierBranch val="init"/>
        </dgm:presLayoutVars>
      </dgm:prSet>
      <dgm:spPr/>
    </dgm:pt>
    <dgm:pt modelId="{8F761287-DEF3-4A23-8620-1E2BCBA1AFC3}" type="pres">
      <dgm:prSet presAssocID="{07C73C84-2180-473A-B9FA-3021B1F556FC}" presName="rootComposite" presStyleCnt="0"/>
      <dgm:spPr/>
    </dgm:pt>
    <dgm:pt modelId="{EAA4E7AD-A4B4-4333-9F75-251A18A90ADF}" type="pres">
      <dgm:prSet presAssocID="{07C73C84-2180-473A-B9FA-3021B1F556FC}" presName="rootText" presStyleLbl="node4" presStyleIdx="6" presStyleCnt="8">
        <dgm:presLayoutVars>
          <dgm:chPref val="3"/>
        </dgm:presLayoutVars>
      </dgm:prSet>
      <dgm:spPr/>
    </dgm:pt>
    <dgm:pt modelId="{854BB2CC-C56A-4DDD-B973-4B3D861E095B}" type="pres">
      <dgm:prSet presAssocID="{07C73C84-2180-473A-B9FA-3021B1F556FC}" presName="rootConnector" presStyleLbl="node4" presStyleIdx="6" presStyleCnt="8"/>
      <dgm:spPr/>
    </dgm:pt>
    <dgm:pt modelId="{522FB600-72EA-4A0A-AFBF-F4F2253027E3}" type="pres">
      <dgm:prSet presAssocID="{07C73C84-2180-473A-B9FA-3021B1F556FC}" presName="hierChild4" presStyleCnt="0"/>
      <dgm:spPr/>
    </dgm:pt>
    <dgm:pt modelId="{CD780736-3279-442D-ABB8-BD8B4BC3E502}" type="pres">
      <dgm:prSet presAssocID="{07C73C84-2180-473A-B9FA-3021B1F556FC}" presName="hierChild5" presStyleCnt="0"/>
      <dgm:spPr/>
    </dgm:pt>
    <dgm:pt modelId="{AAB5226E-6DF2-4677-9BE6-D91559B88CB2}" type="pres">
      <dgm:prSet presAssocID="{914033F3-0B5E-4582-934C-34530276B74D}" presName="Name37" presStyleLbl="parChTrans1D4" presStyleIdx="7" presStyleCnt="8"/>
      <dgm:spPr/>
    </dgm:pt>
    <dgm:pt modelId="{7FCEBC41-BA51-45EE-B321-DDCDD9A3C093}" type="pres">
      <dgm:prSet presAssocID="{04BA5A52-3D5E-4DD6-9112-8D0951B99E10}" presName="hierRoot2" presStyleCnt="0">
        <dgm:presLayoutVars>
          <dgm:hierBranch val="init"/>
        </dgm:presLayoutVars>
      </dgm:prSet>
      <dgm:spPr/>
    </dgm:pt>
    <dgm:pt modelId="{65C46555-95AD-459B-9ED7-C54886A9C78C}" type="pres">
      <dgm:prSet presAssocID="{04BA5A52-3D5E-4DD6-9112-8D0951B99E10}" presName="rootComposite" presStyleCnt="0"/>
      <dgm:spPr/>
    </dgm:pt>
    <dgm:pt modelId="{E068F5AD-D4ED-4684-9471-9A2B7420A4C6}" type="pres">
      <dgm:prSet presAssocID="{04BA5A52-3D5E-4DD6-9112-8D0951B99E10}" presName="rootText" presStyleLbl="node4" presStyleIdx="7" presStyleCnt="8">
        <dgm:presLayoutVars>
          <dgm:chPref val="3"/>
        </dgm:presLayoutVars>
      </dgm:prSet>
      <dgm:spPr/>
    </dgm:pt>
    <dgm:pt modelId="{E529D09E-E1FC-4625-BC90-29B3DCF84A83}" type="pres">
      <dgm:prSet presAssocID="{04BA5A52-3D5E-4DD6-9112-8D0951B99E10}" presName="rootConnector" presStyleLbl="node4" presStyleIdx="7" presStyleCnt="8"/>
      <dgm:spPr/>
    </dgm:pt>
    <dgm:pt modelId="{D423D731-EAEF-4804-B730-06DA488F8D8B}" type="pres">
      <dgm:prSet presAssocID="{04BA5A52-3D5E-4DD6-9112-8D0951B99E10}" presName="hierChild4" presStyleCnt="0"/>
      <dgm:spPr/>
    </dgm:pt>
    <dgm:pt modelId="{942A9680-E837-47A8-9877-2E7C08421E1C}" type="pres">
      <dgm:prSet presAssocID="{04BA5A52-3D5E-4DD6-9112-8D0951B99E10}" presName="hierChild5" presStyleCnt="0"/>
      <dgm:spPr/>
    </dgm:pt>
    <dgm:pt modelId="{19BD2D08-AA68-430E-8154-31639F6C0C2D}" type="pres">
      <dgm:prSet presAssocID="{F871FD44-23BB-4905-8B64-CAF0159A0ECB}" presName="hierChild5" presStyleCnt="0"/>
      <dgm:spPr/>
    </dgm:pt>
    <dgm:pt modelId="{6882926E-87FE-4200-9E22-FF59CA81AAA7}" type="pres">
      <dgm:prSet presAssocID="{571E8319-2F37-481E-B8C8-1AF4BC333293}" presName="hierChild5" presStyleCnt="0"/>
      <dgm:spPr/>
    </dgm:pt>
    <dgm:pt modelId="{DA6DA9DD-B65F-4275-B230-05C68F117DB1}" type="pres">
      <dgm:prSet presAssocID="{19477640-4347-4FAF-B31F-4FAE90374F47}" presName="hierChild3" presStyleCnt="0"/>
      <dgm:spPr/>
    </dgm:pt>
  </dgm:ptLst>
  <dgm:cxnLst>
    <dgm:cxn modelId="{8EB01202-422F-4BA0-B676-0243415E8912}" type="presOf" srcId="{ECC873B6-4213-491F-8753-3A4B47F7DC37}" destId="{4CFD7737-B037-4A79-8AE0-7176AE4C6A8B}" srcOrd="0" destOrd="0" presId="urn:microsoft.com/office/officeart/2005/8/layout/orgChart1"/>
    <dgm:cxn modelId="{23DB9302-5F67-4AC3-8A7C-11F47679A395}" type="presOf" srcId="{F871FD44-23BB-4905-8B64-CAF0159A0ECB}" destId="{52DC1D04-D0F5-4428-9392-AE95031ACCDE}" srcOrd="0" destOrd="0" presId="urn:microsoft.com/office/officeart/2005/8/layout/orgChart1"/>
    <dgm:cxn modelId="{03FAE40B-BB8D-4DB9-9615-9C424543A291}" srcId="{F871FD44-23BB-4905-8B64-CAF0159A0ECB}" destId="{EF31E8E2-6B46-4BE8-990F-5D6EFB0ECA84}" srcOrd="1" destOrd="0" parTransId="{34C2F01C-30DE-4066-8725-DDFF2841959B}" sibTransId="{75D41B6E-701F-405D-8A85-8C2840612BF5}"/>
    <dgm:cxn modelId="{D7C35317-5579-4920-942C-707ED1A26506}" type="presOf" srcId="{F871FD44-23BB-4905-8B64-CAF0159A0ECB}" destId="{FA32DB74-20BA-40E4-B0EB-CD93F7151906}" srcOrd="1" destOrd="0" presId="urn:microsoft.com/office/officeart/2005/8/layout/orgChart1"/>
    <dgm:cxn modelId="{E2FBCF17-F583-4502-8BA9-AE8728CC6DF3}" type="presOf" srcId="{04BA5A52-3D5E-4DD6-9112-8D0951B99E10}" destId="{E068F5AD-D4ED-4684-9471-9A2B7420A4C6}" srcOrd="0" destOrd="0" presId="urn:microsoft.com/office/officeart/2005/8/layout/orgChart1"/>
    <dgm:cxn modelId="{D642041A-B345-4FE2-935E-5D695E88775C}" type="presOf" srcId="{79FFAA6A-1E84-4327-9219-8A5F26732067}" destId="{42724374-0D3D-415A-8FB9-EB4E37113BFC}" srcOrd="1" destOrd="0" presId="urn:microsoft.com/office/officeart/2005/8/layout/orgChart1"/>
    <dgm:cxn modelId="{CA28931B-9C1A-4331-80B0-1302C91865FF}" type="presOf" srcId="{571E8319-2F37-481E-B8C8-1AF4BC333293}" destId="{535E8164-D62B-421A-9DF2-CEBD213B01D3}" srcOrd="0" destOrd="0" presId="urn:microsoft.com/office/officeart/2005/8/layout/orgChart1"/>
    <dgm:cxn modelId="{5227DC23-33A2-40EB-8B59-9ADEC1A043C5}" type="presOf" srcId="{B9E65FF2-6A2C-42B9-B0C8-5C7C36FDB230}" destId="{D3F64DAA-0965-4944-A33F-76221ACADFB3}" srcOrd="1" destOrd="0" presId="urn:microsoft.com/office/officeart/2005/8/layout/orgChart1"/>
    <dgm:cxn modelId="{1ACC4526-A6A4-40DF-87B5-D0E0412D0120}" type="presOf" srcId="{07C73C84-2180-473A-B9FA-3021B1F556FC}" destId="{EAA4E7AD-A4B4-4333-9F75-251A18A90ADF}" srcOrd="0" destOrd="0" presId="urn:microsoft.com/office/officeart/2005/8/layout/orgChart1"/>
    <dgm:cxn modelId="{4ED5F428-9244-4C62-8235-0BA6FC1710F7}" type="presOf" srcId="{68F9BDC5-BF39-4C92-AEE4-C8AE89C8E56D}" destId="{0D96C724-B9D9-480B-81C8-4B1E72445356}" srcOrd="0" destOrd="0" presId="urn:microsoft.com/office/officeart/2005/8/layout/orgChart1"/>
    <dgm:cxn modelId="{1C4B292F-B88C-4B36-8699-7F225518B4F0}" type="presOf" srcId="{EAFAC5F3-C03B-41EA-B18C-9007DC1AD972}" destId="{1BAB6823-C01A-478D-A5C1-1640234AC3D1}" srcOrd="0" destOrd="0" presId="urn:microsoft.com/office/officeart/2005/8/layout/orgChart1"/>
    <dgm:cxn modelId="{76DF3540-8AC8-45BB-8EA5-DC5E88D9A4EE}" type="presOf" srcId="{19477640-4347-4FAF-B31F-4FAE90374F47}" destId="{44219A64-8D13-4C63-9A00-553D28A6DFD7}" srcOrd="1" destOrd="0" presId="urn:microsoft.com/office/officeart/2005/8/layout/orgChart1"/>
    <dgm:cxn modelId="{16E0B040-F551-43E3-9529-948DFB0BEF2D}" type="presOf" srcId="{EF31E8E2-6B46-4BE8-990F-5D6EFB0ECA84}" destId="{C14F314F-459A-4BE1-86CB-2042D5AC0DAA}" srcOrd="1" destOrd="0" presId="urn:microsoft.com/office/officeart/2005/8/layout/orgChart1"/>
    <dgm:cxn modelId="{10B0B240-2CC9-4F71-B960-43A47D2C0430}" type="presOf" srcId="{EAFAC5F3-C03B-41EA-B18C-9007DC1AD972}" destId="{EE674F09-9DFC-4DF7-986D-5F51AECA24F2}" srcOrd="1" destOrd="0" presId="urn:microsoft.com/office/officeart/2005/8/layout/orgChart1"/>
    <dgm:cxn modelId="{4130EA5C-CFC3-4AA5-8251-827E2E76BA31}" type="presOf" srcId="{E4BFA29D-4B86-476C-93B9-E514865EA608}" destId="{19CF44CF-1C68-4DC9-8B1F-D75BAD78A8AE}" srcOrd="0" destOrd="0" presId="urn:microsoft.com/office/officeart/2005/8/layout/orgChart1"/>
    <dgm:cxn modelId="{4B97A644-6BD2-4C6E-8345-BA3FDEA7F452}" type="presOf" srcId="{34C2F01C-30DE-4066-8725-DDFF2841959B}" destId="{BACC0C01-FBAE-4847-B87E-BE75A9FBBCC4}" srcOrd="0" destOrd="0" presId="urn:microsoft.com/office/officeart/2005/8/layout/orgChart1"/>
    <dgm:cxn modelId="{136F5146-14C3-46D3-91F6-D57DE078A968}" type="presOf" srcId="{9569686B-7FCF-43DB-AAE1-36C2CB8F414C}" destId="{C46FEA1B-E6F1-4A7F-B635-C260F0EBDEE4}" srcOrd="0" destOrd="0" presId="urn:microsoft.com/office/officeart/2005/8/layout/orgChart1"/>
    <dgm:cxn modelId="{A2393070-6BE4-4FA2-975B-EC089BDD8407}" type="presOf" srcId="{9569686B-7FCF-43DB-AAE1-36C2CB8F414C}" destId="{52E408A2-B0D9-417B-9C50-0B7EC37146DE}" srcOrd="1" destOrd="0" presId="urn:microsoft.com/office/officeart/2005/8/layout/orgChart1"/>
    <dgm:cxn modelId="{F4A6F756-517F-46B3-813C-DC9267AA6BFB}" type="presOf" srcId="{79FFAA6A-1E84-4327-9219-8A5F26732067}" destId="{892E99E5-34F3-4336-9904-4E04BA9F6B02}" srcOrd="0" destOrd="0" presId="urn:microsoft.com/office/officeart/2005/8/layout/orgChart1"/>
    <dgm:cxn modelId="{5C443577-1720-4B96-A243-D2C231DA8410}" srcId="{19477640-4347-4FAF-B31F-4FAE90374F47}" destId="{571E8319-2F37-481E-B8C8-1AF4BC333293}" srcOrd="0" destOrd="0" parTransId="{39790BDC-CB9B-4CB5-A2B7-9C5FB947CE0E}" sibTransId="{E9D845D4-6D4E-4464-9398-940D786B64D9}"/>
    <dgm:cxn modelId="{A092EC84-2BB6-45D7-BD3E-733D71888C1B}" type="presOf" srcId="{EF31E8E2-6B46-4BE8-990F-5D6EFB0ECA84}" destId="{F4BFC5C0-ECBC-4D85-A1D3-25BA5B66491E}" srcOrd="0" destOrd="0" presId="urn:microsoft.com/office/officeart/2005/8/layout/orgChart1"/>
    <dgm:cxn modelId="{78BF7085-8BE8-4475-97D7-5DBA0ABD2EFB}" type="presOf" srcId="{EB4AA09F-A695-473A-81DC-5860DF8551C7}" destId="{8D40DBFD-2EEF-4168-8AA0-15D4B433E6F0}" srcOrd="0" destOrd="0" presId="urn:microsoft.com/office/officeart/2005/8/layout/orgChart1"/>
    <dgm:cxn modelId="{5EFB2187-393D-4952-BD61-CEA86E7372B2}" srcId="{B9E65FF2-6A2C-42B9-B0C8-5C7C36FDB230}" destId="{B87160D1-E786-4A1B-A1ED-B026543D4145}" srcOrd="1" destOrd="0" parTransId="{EB4AA09F-A695-473A-81DC-5860DF8551C7}" sibTransId="{77CD4635-FA9A-4B6F-A6D3-FFC59A66D8DC}"/>
    <dgm:cxn modelId="{19A84795-281D-4487-B980-83D0C414CE6E}" srcId="{F871FD44-23BB-4905-8B64-CAF0159A0ECB}" destId="{9569686B-7FCF-43DB-AAE1-36C2CB8F414C}" srcOrd="2" destOrd="0" parTransId="{E4BFA29D-4B86-476C-93B9-E514865EA608}" sibTransId="{1F27012A-DAC6-4680-A394-DAE0B02D4E54}"/>
    <dgm:cxn modelId="{FFE20D9C-9422-4959-B64D-56CAF018F0FC}" type="presOf" srcId="{73AC52FF-4F6C-417D-9398-3422F15A86FF}" destId="{15DEB139-1C76-413B-93F8-822FAD43D398}" srcOrd="0" destOrd="0" presId="urn:microsoft.com/office/officeart/2005/8/layout/orgChart1"/>
    <dgm:cxn modelId="{96CDCC9F-A82B-4A56-B1B8-E761763D43A5}" srcId="{B9E65FF2-6A2C-42B9-B0C8-5C7C36FDB230}" destId="{EAFAC5F3-C03B-41EA-B18C-9007DC1AD972}" srcOrd="0" destOrd="0" parTransId="{A306359A-1696-4AAD-9201-15CD9C86C538}" sibTransId="{937818FA-EB6E-404F-B2B0-F2F90F478014}"/>
    <dgm:cxn modelId="{72B285A2-C99A-4790-AE7C-A579EA042A0B}" srcId="{571E8319-2F37-481E-B8C8-1AF4BC333293}" destId="{F871FD44-23BB-4905-8B64-CAF0159A0ECB}" srcOrd="0" destOrd="0" parTransId="{73AC52FF-4F6C-417D-9398-3422F15A86FF}" sibTransId="{75340CC5-74E2-4CDA-849A-32DBBA420931}"/>
    <dgm:cxn modelId="{C4FC84AB-1B9B-4689-9AD8-6E562D06DF80}" srcId="{F871FD44-23BB-4905-8B64-CAF0159A0ECB}" destId="{04BA5A52-3D5E-4DD6-9112-8D0951B99E10}" srcOrd="4" destOrd="0" parTransId="{914033F3-0B5E-4582-934C-34530276B74D}" sibTransId="{A2E9468B-19C2-480A-9BA3-9D4E53E64025}"/>
    <dgm:cxn modelId="{492366AF-7812-4AF3-BC23-C6135394B7B9}" type="presOf" srcId="{914033F3-0B5E-4582-934C-34530276B74D}" destId="{AAB5226E-6DF2-4677-9BE6-D91559B88CB2}" srcOrd="0" destOrd="0" presId="urn:microsoft.com/office/officeart/2005/8/layout/orgChart1"/>
    <dgm:cxn modelId="{68D9B8B5-587B-4986-9B24-1F1AD9514A00}" type="presOf" srcId="{04BA5A52-3D5E-4DD6-9112-8D0951B99E10}" destId="{E529D09E-E1FC-4625-BC90-29B3DCF84A83}" srcOrd="1" destOrd="0" presId="urn:microsoft.com/office/officeart/2005/8/layout/orgChart1"/>
    <dgm:cxn modelId="{82FAC2C5-7B9C-4549-BB01-1B49DB684006}" type="presOf" srcId="{B9E65FF2-6A2C-42B9-B0C8-5C7C36FDB230}" destId="{E5DC336F-C7EF-4786-B67C-40E34DC75C24}" srcOrd="0" destOrd="0" presId="urn:microsoft.com/office/officeart/2005/8/layout/orgChart1"/>
    <dgm:cxn modelId="{27B2DBC5-9612-4B6D-8313-2C714AE77D83}" type="presOf" srcId="{39790BDC-CB9B-4CB5-A2B7-9C5FB947CE0E}" destId="{B6CE38A5-61B4-48A0-A986-9E80E03F21CD}" srcOrd="0" destOrd="0" presId="urn:microsoft.com/office/officeart/2005/8/layout/orgChart1"/>
    <dgm:cxn modelId="{51F057C9-FE1B-4B39-80A3-E7D90457B899}" type="presOf" srcId="{C050A60F-0759-4B23-B007-03F593F9AD3B}" destId="{8F406EE1-50A0-4964-B674-6CA151483518}" srcOrd="0" destOrd="0" presId="urn:microsoft.com/office/officeart/2005/8/layout/orgChart1"/>
    <dgm:cxn modelId="{0A0391CF-F00B-4DF0-B11A-8D2BC99EB8B1}" srcId="{B9E65FF2-6A2C-42B9-B0C8-5C7C36FDB230}" destId="{79FFAA6A-1E84-4327-9219-8A5F26732067}" srcOrd="2" destOrd="0" parTransId="{68DC849C-69AE-4751-B639-86D0D8907670}" sibTransId="{C1B15F03-1299-46B2-9AE7-76F3BF38C680}"/>
    <dgm:cxn modelId="{DAD134DE-F25D-4566-9935-F84400CE2CDA}" type="presOf" srcId="{B87160D1-E786-4A1B-A1ED-B026543D4145}" destId="{503211D0-8AB5-476D-A9D6-92E9D9475F9E}" srcOrd="0" destOrd="0" presId="urn:microsoft.com/office/officeart/2005/8/layout/orgChart1"/>
    <dgm:cxn modelId="{FEB5E5E0-48DA-4639-A049-34884DC01878}" srcId="{F871FD44-23BB-4905-8B64-CAF0159A0ECB}" destId="{07C73C84-2180-473A-B9FA-3021B1F556FC}" srcOrd="3" destOrd="0" parTransId="{ECC873B6-4213-491F-8753-3A4B47F7DC37}" sibTransId="{BB87759D-2BAF-43E5-A54E-B1DEA1EB80E2}"/>
    <dgm:cxn modelId="{4BDB9EE2-14D6-4549-BB96-74259934DF83}" srcId="{F871FD44-23BB-4905-8B64-CAF0159A0ECB}" destId="{B9E65FF2-6A2C-42B9-B0C8-5C7C36FDB230}" srcOrd="0" destOrd="0" parTransId="{C050A60F-0759-4B23-B007-03F593F9AD3B}" sibTransId="{DB56D0C7-065F-4588-B628-0D4C7FAB17C9}"/>
    <dgm:cxn modelId="{64B9CFE9-D997-4C78-83FC-363538E0A105}" srcId="{68F9BDC5-BF39-4C92-AEE4-C8AE89C8E56D}" destId="{19477640-4347-4FAF-B31F-4FAE90374F47}" srcOrd="0" destOrd="0" parTransId="{A6A90CD1-CBD5-4669-A9CF-74E58FFA956F}" sibTransId="{BCE44886-270D-475E-84AE-691079C1BC39}"/>
    <dgm:cxn modelId="{FB5E1AEA-6F56-41D4-8B81-89CE8798B992}" type="presOf" srcId="{19477640-4347-4FAF-B31F-4FAE90374F47}" destId="{A3516D1E-362B-40B7-973F-2ED097B35E93}" srcOrd="0" destOrd="0" presId="urn:microsoft.com/office/officeart/2005/8/layout/orgChart1"/>
    <dgm:cxn modelId="{C6ECE8EA-EE58-4C6F-B300-5B18CFEEB0B5}" type="presOf" srcId="{571E8319-2F37-481E-B8C8-1AF4BC333293}" destId="{15DCC18A-5A36-4256-8C1C-C739CED75A14}" srcOrd="1" destOrd="0" presId="urn:microsoft.com/office/officeart/2005/8/layout/orgChart1"/>
    <dgm:cxn modelId="{71D4B1ED-76DC-4DCF-B174-C9E702B748CE}" type="presOf" srcId="{B87160D1-E786-4A1B-A1ED-B026543D4145}" destId="{ECA09C0B-F8EC-4415-B451-8402DEEF0BDB}" srcOrd="1" destOrd="0" presId="urn:microsoft.com/office/officeart/2005/8/layout/orgChart1"/>
    <dgm:cxn modelId="{D23293F7-EBBB-454F-815F-C4460B7365F6}" type="presOf" srcId="{A306359A-1696-4AAD-9201-15CD9C86C538}" destId="{D91554FE-EBF4-47E0-9EF4-93938F44DA1D}" srcOrd="0" destOrd="0" presId="urn:microsoft.com/office/officeart/2005/8/layout/orgChart1"/>
    <dgm:cxn modelId="{606499FC-FF94-443A-ACD1-83F818F7C89E}" type="presOf" srcId="{07C73C84-2180-473A-B9FA-3021B1F556FC}" destId="{854BB2CC-C56A-4DDD-B973-4B3D861E095B}" srcOrd="1" destOrd="0" presId="urn:microsoft.com/office/officeart/2005/8/layout/orgChart1"/>
    <dgm:cxn modelId="{BE2162FF-D4AC-44C6-9C9A-E36B5D0EAC00}" type="presOf" srcId="{68DC849C-69AE-4751-B639-86D0D8907670}" destId="{E654FA6F-BF74-4020-8DA9-872A0F670739}" srcOrd="0" destOrd="0" presId="urn:microsoft.com/office/officeart/2005/8/layout/orgChart1"/>
    <dgm:cxn modelId="{043219BD-86BF-4AF6-9DFA-F1ED834BF310}" type="presParOf" srcId="{0D96C724-B9D9-480B-81C8-4B1E72445356}" destId="{89E21BA9-C7D1-4EFD-B6D2-78CFAE480001}" srcOrd="0" destOrd="0" presId="urn:microsoft.com/office/officeart/2005/8/layout/orgChart1"/>
    <dgm:cxn modelId="{CB1577E7-1E28-4138-9027-71B294CD8BBF}" type="presParOf" srcId="{89E21BA9-C7D1-4EFD-B6D2-78CFAE480001}" destId="{A448339C-283E-4396-AED3-A5BCA3BC7C76}" srcOrd="0" destOrd="0" presId="urn:microsoft.com/office/officeart/2005/8/layout/orgChart1"/>
    <dgm:cxn modelId="{BF8F80B8-D219-4F76-9273-1979D61BBCFB}" type="presParOf" srcId="{A448339C-283E-4396-AED3-A5BCA3BC7C76}" destId="{A3516D1E-362B-40B7-973F-2ED097B35E93}" srcOrd="0" destOrd="0" presId="urn:microsoft.com/office/officeart/2005/8/layout/orgChart1"/>
    <dgm:cxn modelId="{0218420B-6F2F-4214-9130-B3B20892271A}" type="presParOf" srcId="{A448339C-283E-4396-AED3-A5BCA3BC7C76}" destId="{44219A64-8D13-4C63-9A00-553D28A6DFD7}" srcOrd="1" destOrd="0" presId="urn:microsoft.com/office/officeart/2005/8/layout/orgChart1"/>
    <dgm:cxn modelId="{4D9C9E38-74EC-4597-BD2A-D057331E0B6A}" type="presParOf" srcId="{89E21BA9-C7D1-4EFD-B6D2-78CFAE480001}" destId="{E2A1B788-5630-4325-8F81-CE82F9AAA5C8}" srcOrd="1" destOrd="0" presId="urn:microsoft.com/office/officeart/2005/8/layout/orgChart1"/>
    <dgm:cxn modelId="{E774BABD-C159-4BB4-B401-D08CEF711357}" type="presParOf" srcId="{E2A1B788-5630-4325-8F81-CE82F9AAA5C8}" destId="{B6CE38A5-61B4-48A0-A986-9E80E03F21CD}" srcOrd="0" destOrd="0" presId="urn:microsoft.com/office/officeart/2005/8/layout/orgChart1"/>
    <dgm:cxn modelId="{9EA20246-05A6-476B-9017-F2C41A48EF62}" type="presParOf" srcId="{E2A1B788-5630-4325-8F81-CE82F9AAA5C8}" destId="{28D4991A-6E00-42CE-A6D1-B7E2C378A50E}" srcOrd="1" destOrd="0" presId="urn:microsoft.com/office/officeart/2005/8/layout/orgChart1"/>
    <dgm:cxn modelId="{49677156-F4FF-4D49-B9AA-CA45794172E9}" type="presParOf" srcId="{28D4991A-6E00-42CE-A6D1-B7E2C378A50E}" destId="{49030646-A527-4CE2-855C-7CFC6FAEDD80}" srcOrd="0" destOrd="0" presId="urn:microsoft.com/office/officeart/2005/8/layout/orgChart1"/>
    <dgm:cxn modelId="{82572537-5E09-43DC-8207-8B0C394A47B8}" type="presParOf" srcId="{49030646-A527-4CE2-855C-7CFC6FAEDD80}" destId="{535E8164-D62B-421A-9DF2-CEBD213B01D3}" srcOrd="0" destOrd="0" presId="urn:microsoft.com/office/officeart/2005/8/layout/orgChart1"/>
    <dgm:cxn modelId="{59D00E27-ACF7-4EE4-9EBC-75CB9D9E3886}" type="presParOf" srcId="{49030646-A527-4CE2-855C-7CFC6FAEDD80}" destId="{15DCC18A-5A36-4256-8C1C-C739CED75A14}" srcOrd="1" destOrd="0" presId="urn:microsoft.com/office/officeart/2005/8/layout/orgChart1"/>
    <dgm:cxn modelId="{DA843C1D-9757-412F-80EB-68B600D073D6}" type="presParOf" srcId="{28D4991A-6E00-42CE-A6D1-B7E2C378A50E}" destId="{66654BDF-C814-45BC-9952-A3B1F62176AB}" srcOrd="1" destOrd="0" presId="urn:microsoft.com/office/officeart/2005/8/layout/orgChart1"/>
    <dgm:cxn modelId="{6955D134-10EE-4C8C-AC65-89B4F38E4817}" type="presParOf" srcId="{66654BDF-C814-45BC-9952-A3B1F62176AB}" destId="{15DEB139-1C76-413B-93F8-822FAD43D398}" srcOrd="0" destOrd="0" presId="urn:microsoft.com/office/officeart/2005/8/layout/orgChart1"/>
    <dgm:cxn modelId="{41A3495F-A80F-45D8-B003-98DBE65A242B}" type="presParOf" srcId="{66654BDF-C814-45BC-9952-A3B1F62176AB}" destId="{0FAF7AC4-E9A0-4433-A7EE-86A857DB7ED7}" srcOrd="1" destOrd="0" presId="urn:microsoft.com/office/officeart/2005/8/layout/orgChart1"/>
    <dgm:cxn modelId="{6D53D19E-DCB0-4E92-8A9C-2C3749E9E5AA}" type="presParOf" srcId="{0FAF7AC4-E9A0-4433-A7EE-86A857DB7ED7}" destId="{81238162-C737-44C5-944A-FDDF0429AFF5}" srcOrd="0" destOrd="0" presId="urn:microsoft.com/office/officeart/2005/8/layout/orgChart1"/>
    <dgm:cxn modelId="{FEBA98FD-83A3-4E34-A261-6B4F3E69C532}" type="presParOf" srcId="{81238162-C737-44C5-944A-FDDF0429AFF5}" destId="{52DC1D04-D0F5-4428-9392-AE95031ACCDE}" srcOrd="0" destOrd="0" presId="urn:microsoft.com/office/officeart/2005/8/layout/orgChart1"/>
    <dgm:cxn modelId="{972A7562-A3A7-4CE6-8F53-127A04B808BF}" type="presParOf" srcId="{81238162-C737-44C5-944A-FDDF0429AFF5}" destId="{FA32DB74-20BA-40E4-B0EB-CD93F7151906}" srcOrd="1" destOrd="0" presId="urn:microsoft.com/office/officeart/2005/8/layout/orgChart1"/>
    <dgm:cxn modelId="{8F6FEFEB-07A9-4595-8406-B5DF38DAF07B}" type="presParOf" srcId="{0FAF7AC4-E9A0-4433-A7EE-86A857DB7ED7}" destId="{89B1F3DA-7058-41E1-85EB-F61D2059F374}" srcOrd="1" destOrd="0" presId="urn:microsoft.com/office/officeart/2005/8/layout/orgChart1"/>
    <dgm:cxn modelId="{39261B48-ED06-4BDF-AB61-C224BB2F0245}" type="presParOf" srcId="{89B1F3DA-7058-41E1-85EB-F61D2059F374}" destId="{8F406EE1-50A0-4964-B674-6CA151483518}" srcOrd="0" destOrd="0" presId="urn:microsoft.com/office/officeart/2005/8/layout/orgChart1"/>
    <dgm:cxn modelId="{C7439109-6D51-4AB3-87A1-F98F71E41C00}" type="presParOf" srcId="{89B1F3DA-7058-41E1-85EB-F61D2059F374}" destId="{FD0F860D-2CD9-4ED8-A51C-999FBD81373A}" srcOrd="1" destOrd="0" presId="urn:microsoft.com/office/officeart/2005/8/layout/orgChart1"/>
    <dgm:cxn modelId="{DBDD79BA-BB6F-4D0E-BEB4-8049B4EB780C}" type="presParOf" srcId="{FD0F860D-2CD9-4ED8-A51C-999FBD81373A}" destId="{7966A46C-3A33-4EDA-A011-9E756A28A827}" srcOrd="0" destOrd="0" presId="urn:microsoft.com/office/officeart/2005/8/layout/orgChart1"/>
    <dgm:cxn modelId="{9E80ABF7-CF6A-4A8C-81C6-8F596BA1E563}" type="presParOf" srcId="{7966A46C-3A33-4EDA-A011-9E756A28A827}" destId="{E5DC336F-C7EF-4786-B67C-40E34DC75C24}" srcOrd="0" destOrd="0" presId="urn:microsoft.com/office/officeart/2005/8/layout/orgChart1"/>
    <dgm:cxn modelId="{B4F1B970-E786-49B7-955F-E3B65092A1FE}" type="presParOf" srcId="{7966A46C-3A33-4EDA-A011-9E756A28A827}" destId="{D3F64DAA-0965-4944-A33F-76221ACADFB3}" srcOrd="1" destOrd="0" presId="urn:microsoft.com/office/officeart/2005/8/layout/orgChart1"/>
    <dgm:cxn modelId="{7F90D6F5-307D-4C49-9456-D7C14F9A71F2}" type="presParOf" srcId="{FD0F860D-2CD9-4ED8-A51C-999FBD81373A}" destId="{E463242A-4BD9-4012-AF5E-E2647AB7E47D}" srcOrd="1" destOrd="0" presId="urn:microsoft.com/office/officeart/2005/8/layout/orgChart1"/>
    <dgm:cxn modelId="{9EC17AA3-B471-47A8-84AD-53132FC07FD0}" type="presParOf" srcId="{E463242A-4BD9-4012-AF5E-E2647AB7E47D}" destId="{D91554FE-EBF4-47E0-9EF4-93938F44DA1D}" srcOrd="0" destOrd="0" presId="urn:microsoft.com/office/officeart/2005/8/layout/orgChart1"/>
    <dgm:cxn modelId="{FD2835A4-4D7B-4BA7-91D4-D299DBC1ABE7}" type="presParOf" srcId="{E463242A-4BD9-4012-AF5E-E2647AB7E47D}" destId="{395A7CDF-78E9-4D32-AFFB-1D1F4DBDF86C}" srcOrd="1" destOrd="0" presId="urn:microsoft.com/office/officeart/2005/8/layout/orgChart1"/>
    <dgm:cxn modelId="{72B2090E-7A76-4501-9072-623361C7D8BB}" type="presParOf" srcId="{395A7CDF-78E9-4D32-AFFB-1D1F4DBDF86C}" destId="{A7F48A99-00FA-4C08-85A8-74C26313C4E9}" srcOrd="0" destOrd="0" presId="urn:microsoft.com/office/officeart/2005/8/layout/orgChart1"/>
    <dgm:cxn modelId="{506B7333-012C-46BA-835A-F8FFE502D0CB}" type="presParOf" srcId="{A7F48A99-00FA-4C08-85A8-74C26313C4E9}" destId="{1BAB6823-C01A-478D-A5C1-1640234AC3D1}" srcOrd="0" destOrd="0" presId="urn:microsoft.com/office/officeart/2005/8/layout/orgChart1"/>
    <dgm:cxn modelId="{0F92AC0F-FF35-4E1C-96AA-B5ADF2257C8B}" type="presParOf" srcId="{A7F48A99-00FA-4C08-85A8-74C26313C4E9}" destId="{EE674F09-9DFC-4DF7-986D-5F51AECA24F2}" srcOrd="1" destOrd="0" presId="urn:microsoft.com/office/officeart/2005/8/layout/orgChart1"/>
    <dgm:cxn modelId="{BCA279C0-743C-416A-B3E2-E6D850666123}" type="presParOf" srcId="{395A7CDF-78E9-4D32-AFFB-1D1F4DBDF86C}" destId="{1A443EB9-A70A-4891-9BDE-5AF259EB4036}" srcOrd="1" destOrd="0" presId="urn:microsoft.com/office/officeart/2005/8/layout/orgChart1"/>
    <dgm:cxn modelId="{D8620575-A281-4498-A3DC-E7259AB2769A}" type="presParOf" srcId="{395A7CDF-78E9-4D32-AFFB-1D1F4DBDF86C}" destId="{319B4427-DE8F-47CB-BDF6-B8B7B7C57240}" srcOrd="2" destOrd="0" presId="urn:microsoft.com/office/officeart/2005/8/layout/orgChart1"/>
    <dgm:cxn modelId="{57F6AEFE-EB15-4273-AA45-AC958748380B}" type="presParOf" srcId="{E463242A-4BD9-4012-AF5E-E2647AB7E47D}" destId="{8D40DBFD-2EEF-4168-8AA0-15D4B433E6F0}" srcOrd="2" destOrd="0" presId="urn:microsoft.com/office/officeart/2005/8/layout/orgChart1"/>
    <dgm:cxn modelId="{CF937FA1-FEA8-4494-A427-678FD6795B72}" type="presParOf" srcId="{E463242A-4BD9-4012-AF5E-E2647AB7E47D}" destId="{0FBCE508-00D3-4201-8A07-5C7F53578D9C}" srcOrd="3" destOrd="0" presId="urn:microsoft.com/office/officeart/2005/8/layout/orgChart1"/>
    <dgm:cxn modelId="{47657A2A-FB57-49D1-A3A6-52D86584911C}" type="presParOf" srcId="{0FBCE508-00D3-4201-8A07-5C7F53578D9C}" destId="{9D0E17EF-6CA9-4A7C-B15E-C955F1DE3984}" srcOrd="0" destOrd="0" presId="urn:microsoft.com/office/officeart/2005/8/layout/orgChart1"/>
    <dgm:cxn modelId="{0AD38C46-49B4-4EB3-B263-0EC317C172B6}" type="presParOf" srcId="{9D0E17EF-6CA9-4A7C-B15E-C955F1DE3984}" destId="{503211D0-8AB5-476D-A9D6-92E9D9475F9E}" srcOrd="0" destOrd="0" presId="urn:microsoft.com/office/officeart/2005/8/layout/orgChart1"/>
    <dgm:cxn modelId="{CB56CB4C-6802-4E01-8BBC-2FCF533FF540}" type="presParOf" srcId="{9D0E17EF-6CA9-4A7C-B15E-C955F1DE3984}" destId="{ECA09C0B-F8EC-4415-B451-8402DEEF0BDB}" srcOrd="1" destOrd="0" presId="urn:microsoft.com/office/officeart/2005/8/layout/orgChart1"/>
    <dgm:cxn modelId="{26E9A233-5253-4518-8F76-E37F3813A4B1}" type="presParOf" srcId="{0FBCE508-00D3-4201-8A07-5C7F53578D9C}" destId="{AD088625-8BCF-4864-892D-46B4F0073713}" srcOrd="1" destOrd="0" presId="urn:microsoft.com/office/officeart/2005/8/layout/orgChart1"/>
    <dgm:cxn modelId="{914BB01D-5FBD-4D81-B82C-22493F411ED3}" type="presParOf" srcId="{0FBCE508-00D3-4201-8A07-5C7F53578D9C}" destId="{01EF8C72-2345-48BC-9AED-CED2337A6D67}" srcOrd="2" destOrd="0" presId="urn:microsoft.com/office/officeart/2005/8/layout/orgChart1"/>
    <dgm:cxn modelId="{9F857BF0-EECB-4D4D-BA24-2911A29338BA}" type="presParOf" srcId="{E463242A-4BD9-4012-AF5E-E2647AB7E47D}" destId="{E654FA6F-BF74-4020-8DA9-872A0F670739}" srcOrd="4" destOrd="0" presId="urn:microsoft.com/office/officeart/2005/8/layout/orgChart1"/>
    <dgm:cxn modelId="{BE558FA1-58D1-4DE4-936C-92CF06DD8858}" type="presParOf" srcId="{E463242A-4BD9-4012-AF5E-E2647AB7E47D}" destId="{78759EDF-5855-4668-A296-2FC782904FC0}" srcOrd="5" destOrd="0" presId="urn:microsoft.com/office/officeart/2005/8/layout/orgChart1"/>
    <dgm:cxn modelId="{996AD413-23FF-416E-A11B-8E63B730E4D5}" type="presParOf" srcId="{78759EDF-5855-4668-A296-2FC782904FC0}" destId="{CEED227E-86AD-41DF-8C68-E84E62FFEEDB}" srcOrd="0" destOrd="0" presId="urn:microsoft.com/office/officeart/2005/8/layout/orgChart1"/>
    <dgm:cxn modelId="{46EC3ACA-A964-42E0-B851-278F29E2DC1A}" type="presParOf" srcId="{CEED227E-86AD-41DF-8C68-E84E62FFEEDB}" destId="{892E99E5-34F3-4336-9904-4E04BA9F6B02}" srcOrd="0" destOrd="0" presId="urn:microsoft.com/office/officeart/2005/8/layout/orgChart1"/>
    <dgm:cxn modelId="{6FD06D42-17CF-4545-B196-066D08CEC988}" type="presParOf" srcId="{CEED227E-86AD-41DF-8C68-E84E62FFEEDB}" destId="{42724374-0D3D-415A-8FB9-EB4E37113BFC}" srcOrd="1" destOrd="0" presId="urn:microsoft.com/office/officeart/2005/8/layout/orgChart1"/>
    <dgm:cxn modelId="{38E7F161-7B8E-406D-93CA-6BFD5784AB4B}" type="presParOf" srcId="{78759EDF-5855-4668-A296-2FC782904FC0}" destId="{A4E7CF85-23BD-4691-AF3D-6407A3EE27AC}" srcOrd="1" destOrd="0" presId="urn:microsoft.com/office/officeart/2005/8/layout/orgChart1"/>
    <dgm:cxn modelId="{827E2E17-EB14-432E-9028-324C1AF695CA}" type="presParOf" srcId="{78759EDF-5855-4668-A296-2FC782904FC0}" destId="{8F570D53-247B-49DE-935D-50916E15602A}" srcOrd="2" destOrd="0" presId="urn:microsoft.com/office/officeart/2005/8/layout/orgChart1"/>
    <dgm:cxn modelId="{CC45CC86-0295-4CD0-9035-FEC4C91B9B41}" type="presParOf" srcId="{FD0F860D-2CD9-4ED8-A51C-999FBD81373A}" destId="{412B4F02-387B-4B92-B707-A4229314F580}" srcOrd="2" destOrd="0" presId="urn:microsoft.com/office/officeart/2005/8/layout/orgChart1"/>
    <dgm:cxn modelId="{F9DFEF19-8C84-441F-A35C-AD5EBD3425C6}" type="presParOf" srcId="{89B1F3DA-7058-41E1-85EB-F61D2059F374}" destId="{BACC0C01-FBAE-4847-B87E-BE75A9FBBCC4}" srcOrd="2" destOrd="0" presId="urn:microsoft.com/office/officeart/2005/8/layout/orgChart1"/>
    <dgm:cxn modelId="{18C4A15B-5DA0-40DA-A3FC-02D5757CCA31}" type="presParOf" srcId="{89B1F3DA-7058-41E1-85EB-F61D2059F374}" destId="{4ADA4965-28FB-492A-B79E-37477EF65CE8}" srcOrd="3" destOrd="0" presId="urn:microsoft.com/office/officeart/2005/8/layout/orgChart1"/>
    <dgm:cxn modelId="{D901C84F-7E2F-45BF-99C3-F889B7622C8A}" type="presParOf" srcId="{4ADA4965-28FB-492A-B79E-37477EF65CE8}" destId="{F7FDA1D4-A22E-45B3-A323-418483D98576}" srcOrd="0" destOrd="0" presId="urn:microsoft.com/office/officeart/2005/8/layout/orgChart1"/>
    <dgm:cxn modelId="{C0FA1C15-876B-447D-BA5D-1979D2295062}" type="presParOf" srcId="{F7FDA1D4-A22E-45B3-A323-418483D98576}" destId="{F4BFC5C0-ECBC-4D85-A1D3-25BA5B66491E}" srcOrd="0" destOrd="0" presId="urn:microsoft.com/office/officeart/2005/8/layout/orgChart1"/>
    <dgm:cxn modelId="{0426E026-BB48-46C8-A3B3-32FF4F13C818}" type="presParOf" srcId="{F7FDA1D4-A22E-45B3-A323-418483D98576}" destId="{C14F314F-459A-4BE1-86CB-2042D5AC0DAA}" srcOrd="1" destOrd="0" presId="urn:microsoft.com/office/officeart/2005/8/layout/orgChart1"/>
    <dgm:cxn modelId="{C78C5625-E156-4923-BDDD-E1A66A6BEC29}" type="presParOf" srcId="{4ADA4965-28FB-492A-B79E-37477EF65CE8}" destId="{7371955B-070F-4232-BCC1-649CFD80A82B}" srcOrd="1" destOrd="0" presId="urn:microsoft.com/office/officeart/2005/8/layout/orgChart1"/>
    <dgm:cxn modelId="{E9319CF6-EA51-4810-952B-FE2EC5975C48}" type="presParOf" srcId="{4ADA4965-28FB-492A-B79E-37477EF65CE8}" destId="{64DDD8BA-E4C0-4850-9EB7-E138F7FF2DC8}" srcOrd="2" destOrd="0" presId="urn:microsoft.com/office/officeart/2005/8/layout/orgChart1"/>
    <dgm:cxn modelId="{C263606C-D7D2-4B7C-BDB7-1B7DF3855570}" type="presParOf" srcId="{89B1F3DA-7058-41E1-85EB-F61D2059F374}" destId="{19CF44CF-1C68-4DC9-8B1F-D75BAD78A8AE}" srcOrd="4" destOrd="0" presId="urn:microsoft.com/office/officeart/2005/8/layout/orgChart1"/>
    <dgm:cxn modelId="{29B8F2D0-ABAB-4C11-A824-9F4A24C5B0FB}" type="presParOf" srcId="{89B1F3DA-7058-41E1-85EB-F61D2059F374}" destId="{3DE16CE0-9E2C-430B-AF00-EF8C84D5F333}" srcOrd="5" destOrd="0" presId="urn:microsoft.com/office/officeart/2005/8/layout/orgChart1"/>
    <dgm:cxn modelId="{A565EF6B-6BF1-44BB-BF37-F0454D5AB15A}" type="presParOf" srcId="{3DE16CE0-9E2C-430B-AF00-EF8C84D5F333}" destId="{8BB85D3D-8570-4D29-8218-2EFFFB3D00E0}" srcOrd="0" destOrd="0" presId="urn:microsoft.com/office/officeart/2005/8/layout/orgChart1"/>
    <dgm:cxn modelId="{6460F9EC-55CE-4019-8AA8-1732F98A4835}" type="presParOf" srcId="{8BB85D3D-8570-4D29-8218-2EFFFB3D00E0}" destId="{C46FEA1B-E6F1-4A7F-B635-C260F0EBDEE4}" srcOrd="0" destOrd="0" presId="urn:microsoft.com/office/officeart/2005/8/layout/orgChart1"/>
    <dgm:cxn modelId="{35597E4A-CD03-4995-AE12-BE044E566727}" type="presParOf" srcId="{8BB85D3D-8570-4D29-8218-2EFFFB3D00E0}" destId="{52E408A2-B0D9-417B-9C50-0B7EC37146DE}" srcOrd="1" destOrd="0" presId="urn:microsoft.com/office/officeart/2005/8/layout/orgChart1"/>
    <dgm:cxn modelId="{AAF22C44-596F-4B9F-A043-7129FF05F9F2}" type="presParOf" srcId="{3DE16CE0-9E2C-430B-AF00-EF8C84D5F333}" destId="{CDD7BF1E-5885-4B0E-B4A4-E7381F9D81DB}" srcOrd="1" destOrd="0" presId="urn:microsoft.com/office/officeart/2005/8/layout/orgChart1"/>
    <dgm:cxn modelId="{607A0DB3-AD47-4B10-BFB8-AEBECB104EBC}" type="presParOf" srcId="{3DE16CE0-9E2C-430B-AF00-EF8C84D5F333}" destId="{B61E4A9A-E9D0-455D-9B45-5927FEA740C6}" srcOrd="2" destOrd="0" presId="urn:microsoft.com/office/officeart/2005/8/layout/orgChart1"/>
    <dgm:cxn modelId="{0F034912-0A2A-4541-9D0B-C70079E66A68}" type="presParOf" srcId="{89B1F3DA-7058-41E1-85EB-F61D2059F374}" destId="{4CFD7737-B037-4A79-8AE0-7176AE4C6A8B}" srcOrd="6" destOrd="0" presId="urn:microsoft.com/office/officeart/2005/8/layout/orgChart1"/>
    <dgm:cxn modelId="{7186CB8A-7D79-48DF-934C-5E8AEB1CFCD0}" type="presParOf" srcId="{89B1F3DA-7058-41E1-85EB-F61D2059F374}" destId="{8483C2D7-0592-4E6D-8FBA-D37193BA3004}" srcOrd="7" destOrd="0" presId="urn:microsoft.com/office/officeart/2005/8/layout/orgChart1"/>
    <dgm:cxn modelId="{25135723-3A6F-4BF8-BF32-F72810083262}" type="presParOf" srcId="{8483C2D7-0592-4E6D-8FBA-D37193BA3004}" destId="{8F761287-DEF3-4A23-8620-1E2BCBA1AFC3}" srcOrd="0" destOrd="0" presId="urn:microsoft.com/office/officeart/2005/8/layout/orgChart1"/>
    <dgm:cxn modelId="{B9630DA5-E29F-4F9A-B456-083F96CABDA4}" type="presParOf" srcId="{8F761287-DEF3-4A23-8620-1E2BCBA1AFC3}" destId="{EAA4E7AD-A4B4-4333-9F75-251A18A90ADF}" srcOrd="0" destOrd="0" presId="urn:microsoft.com/office/officeart/2005/8/layout/orgChart1"/>
    <dgm:cxn modelId="{30237554-A181-4B18-8E6F-86E4CBE48170}" type="presParOf" srcId="{8F761287-DEF3-4A23-8620-1E2BCBA1AFC3}" destId="{854BB2CC-C56A-4DDD-B973-4B3D861E095B}" srcOrd="1" destOrd="0" presId="urn:microsoft.com/office/officeart/2005/8/layout/orgChart1"/>
    <dgm:cxn modelId="{0A922640-BE9E-423F-AB6C-53BF1E284BFE}" type="presParOf" srcId="{8483C2D7-0592-4E6D-8FBA-D37193BA3004}" destId="{522FB600-72EA-4A0A-AFBF-F4F2253027E3}" srcOrd="1" destOrd="0" presId="urn:microsoft.com/office/officeart/2005/8/layout/orgChart1"/>
    <dgm:cxn modelId="{3A11C61E-7A7B-4D8C-81C8-72E2F0D7483B}" type="presParOf" srcId="{8483C2D7-0592-4E6D-8FBA-D37193BA3004}" destId="{CD780736-3279-442D-ABB8-BD8B4BC3E502}" srcOrd="2" destOrd="0" presId="urn:microsoft.com/office/officeart/2005/8/layout/orgChart1"/>
    <dgm:cxn modelId="{1B4E4904-1E71-47E9-A5E8-F2A7E3A81E0C}" type="presParOf" srcId="{89B1F3DA-7058-41E1-85EB-F61D2059F374}" destId="{AAB5226E-6DF2-4677-9BE6-D91559B88CB2}" srcOrd="8" destOrd="0" presId="urn:microsoft.com/office/officeart/2005/8/layout/orgChart1"/>
    <dgm:cxn modelId="{E4572882-7974-415A-B2A4-EF3DB88F713F}" type="presParOf" srcId="{89B1F3DA-7058-41E1-85EB-F61D2059F374}" destId="{7FCEBC41-BA51-45EE-B321-DDCDD9A3C093}" srcOrd="9" destOrd="0" presId="urn:microsoft.com/office/officeart/2005/8/layout/orgChart1"/>
    <dgm:cxn modelId="{4C93E435-1AFC-44AE-A33E-B4BC83989849}" type="presParOf" srcId="{7FCEBC41-BA51-45EE-B321-DDCDD9A3C093}" destId="{65C46555-95AD-459B-9ED7-C54886A9C78C}" srcOrd="0" destOrd="0" presId="urn:microsoft.com/office/officeart/2005/8/layout/orgChart1"/>
    <dgm:cxn modelId="{F97E9DC0-4293-4B27-B6BC-CD181C604234}" type="presParOf" srcId="{65C46555-95AD-459B-9ED7-C54886A9C78C}" destId="{E068F5AD-D4ED-4684-9471-9A2B7420A4C6}" srcOrd="0" destOrd="0" presId="urn:microsoft.com/office/officeart/2005/8/layout/orgChart1"/>
    <dgm:cxn modelId="{9CAC5949-52B6-4EB5-B19B-A9B00B398845}" type="presParOf" srcId="{65C46555-95AD-459B-9ED7-C54886A9C78C}" destId="{E529D09E-E1FC-4625-BC90-29B3DCF84A83}" srcOrd="1" destOrd="0" presId="urn:microsoft.com/office/officeart/2005/8/layout/orgChart1"/>
    <dgm:cxn modelId="{EF006B2A-D6B5-4CF6-AC5F-E6E081DD1323}" type="presParOf" srcId="{7FCEBC41-BA51-45EE-B321-DDCDD9A3C093}" destId="{D423D731-EAEF-4804-B730-06DA488F8D8B}" srcOrd="1" destOrd="0" presId="urn:microsoft.com/office/officeart/2005/8/layout/orgChart1"/>
    <dgm:cxn modelId="{CD7C9803-9AEA-4011-A067-E3CA92F5F7E9}" type="presParOf" srcId="{7FCEBC41-BA51-45EE-B321-DDCDD9A3C093}" destId="{942A9680-E837-47A8-9877-2E7C08421E1C}" srcOrd="2" destOrd="0" presId="urn:microsoft.com/office/officeart/2005/8/layout/orgChart1"/>
    <dgm:cxn modelId="{9AF96AA9-54BC-42CF-A703-639E16799AEC}" type="presParOf" srcId="{0FAF7AC4-E9A0-4433-A7EE-86A857DB7ED7}" destId="{19BD2D08-AA68-430E-8154-31639F6C0C2D}" srcOrd="2" destOrd="0" presId="urn:microsoft.com/office/officeart/2005/8/layout/orgChart1"/>
    <dgm:cxn modelId="{4D2B4959-BDDD-4994-A691-D3F1A71DF53C}" type="presParOf" srcId="{28D4991A-6E00-42CE-A6D1-B7E2C378A50E}" destId="{6882926E-87FE-4200-9E22-FF59CA81AAA7}" srcOrd="2" destOrd="0" presId="urn:microsoft.com/office/officeart/2005/8/layout/orgChart1"/>
    <dgm:cxn modelId="{D5A2BA98-7041-4248-9ECF-96CA0B082FDE}" type="presParOf" srcId="{89E21BA9-C7D1-4EFD-B6D2-78CFAE480001}" destId="{DA6DA9DD-B65F-4275-B230-05C68F117D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5226E-6DF2-4677-9BE6-D91559B88CB2}">
      <dsp:nvSpPr>
        <dsp:cNvPr id="0" name=""/>
        <dsp:cNvSpPr/>
      </dsp:nvSpPr>
      <dsp:spPr>
        <a:xfrm>
          <a:off x="4064000" y="2186177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752253" y="119415"/>
              </a:lnTo>
              <a:lnTo>
                <a:pt x="2752253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D7737-B037-4A79-8AE0-7176AE4C6A8B}">
      <dsp:nvSpPr>
        <dsp:cNvPr id="0" name=""/>
        <dsp:cNvSpPr/>
      </dsp:nvSpPr>
      <dsp:spPr>
        <a:xfrm>
          <a:off x="4064000" y="2186177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376126" y="119415"/>
              </a:lnTo>
              <a:lnTo>
                <a:pt x="1376126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F44CF-1C68-4DC9-8B1F-D75BAD78A8AE}">
      <dsp:nvSpPr>
        <dsp:cNvPr id="0" name=""/>
        <dsp:cNvSpPr/>
      </dsp:nvSpPr>
      <dsp:spPr>
        <a:xfrm>
          <a:off x="4018280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0C01-FBAE-4847-B87E-BE75A9FBBCC4}">
      <dsp:nvSpPr>
        <dsp:cNvPr id="0" name=""/>
        <dsp:cNvSpPr/>
      </dsp:nvSpPr>
      <dsp:spPr>
        <a:xfrm>
          <a:off x="2687873" y="2186177"/>
          <a:ext cx="1376126" cy="238831"/>
        </a:xfrm>
        <a:custGeom>
          <a:avLst/>
          <a:gdLst/>
          <a:ahLst/>
          <a:cxnLst/>
          <a:rect l="0" t="0" r="0" b="0"/>
          <a:pathLst>
            <a:path>
              <a:moveTo>
                <a:pt x="1376126" y="0"/>
              </a:moveTo>
              <a:lnTo>
                <a:pt x="1376126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4FA6F-BF74-4020-8DA9-872A0F670739}">
      <dsp:nvSpPr>
        <dsp:cNvPr id="0" name=""/>
        <dsp:cNvSpPr/>
      </dsp:nvSpPr>
      <dsp:spPr>
        <a:xfrm>
          <a:off x="856828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0DBFD-2EEF-4168-8AA0-15D4B433E6F0}">
      <dsp:nvSpPr>
        <dsp:cNvPr id="0" name=""/>
        <dsp:cNvSpPr/>
      </dsp:nvSpPr>
      <dsp:spPr>
        <a:xfrm>
          <a:off x="856828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554FE-EBF4-47E0-9EF4-93938F44DA1D}">
      <dsp:nvSpPr>
        <dsp:cNvPr id="0" name=""/>
        <dsp:cNvSpPr/>
      </dsp:nvSpPr>
      <dsp:spPr>
        <a:xfrm>
          <a:off x="856828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06EE1-50A0-4964-B674-6CA151483518}">
      <dsp:nvSpPr>
        <dsp:cNvPr id="0" name=""/>
        <dsp:cNvSpPr/>
      </dsp:nvSpPr>
      <dsp:spPr>
        <a:xfrm>
          <a:off x="1311746" y="2186177"/>
          <a:ext cx="2752253" cy="238831"/>
        </a:xfrm>
        <a:custGeom>
          <a:avLst/>
          <a:gdLst/>
          <a:ahLst/>
          <a:cxnLst/>
          <a:rect l="0" t="0" r="0" b="0"/>
          <a:pathLst>
            <a:path>
              <a:moveTo>
                <a:pt x="2752253" y="0"/>
              </a:moveTo>
              <a:lnTo>
                <a:pt x="275225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EB139-1C76-413B-93F8-822FAD43D398}">
      <dsp:nvSpPr>
        <dsp:cNvPr id="0" name=""/>
        <dsp:cNvSpPr/>
      </dsp:nvSpPr>
      <dsp:spPr>
        <a:xfrm>
          <a:off x="4018280" y="1378698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E38A5-61B4-48A0-A986-9E80E03F21CD}">
      <dsp:nvSpPr>
        <dsp:cNvPr id="0" name=""/>
        <dsp:cNvSpPr/>
      </dsp:nvSpPr>
      <dsp:spPr>
        <a:xfrm>
          <a:off x="4018280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16D1E-362B-40B7-973F-2ED097B35E93}">
      <dsp:nvSpPr>
        <dsp:cNvPr id="0" name=""/>
        <dsp:cNvSpPr/>
      </dsp:nvSpPr>
      <dsp:spPr>
        <a:xfrm>
          <a:off x="3495352" y="2571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Servidor / Instancia</a:t>
          </a:r>
        </a:p>
      </dsp:txBody>
      <dsp:txXfrm>
        <a:off x="3495352" y="2571"/>
        <a:ext cx="1137294" cy="568647"/>
      </dsp:txXfrm>
    </dsp:sp>
    <dsp:sp modelId="{535E8164-D62B-421A-9DF2-CEBD213B01D3}">
      <dsp:nvSpPr>
        <dsp:cNvPr id="0" name=""/>
        <dsp:cNvSpPr/>
      </dsp:nvSpPr>
      <dsp:spPr>
        <a:xfrm>
          <a:off x="3495352" y="810050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Bases de Datos</a:t>
          </a:r>
        </a:p>
      </dsp:txBody>
      <dsp:txXfrm>
        <a:off x="3495352" y="810050"/>
        <a:ext cx="1137294" cy="568647"/>
      </dsp:txXfrm>
    </dsp:sp>
    <dsp:sp modelId="{52DC1D04-D0F5-4428-9392-AE95031ACCDE}">
      <dsp:nvSpPr>
        <dsp:cNvPr id="0" name=""/>
        <dsp:cNvSpPr/>
      </dsp:nvSpPr>
      <dsp:spPr>
        <a:xfrm>
          <a:off x="3495352" y="1617530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Schemas</a:t>
          </a:r>
          <a:endParaRPr lang="es-AR" sz="1900" kern="1200" dirty="0"/>
        </a:p>
      </dsp:txBody>
      <dsp:txXfrm>
        <a:off x="3495352" y="1617530"/>
        <a:ext cx="1137294" cy="568647"/>
      </dsp:txXfrm>
    </dsp:sp>
    <dsp:sp modelId="{E5DC336F-C7EF-4786-B67C-40E34DC75C24}">
      <dsp:nvSpPr>
        <dsp:cNvPr id="0" name=""/>
        <dsp:cNvSpPr/>
      </dsp:nvSpPr>
      <dsp:spPr>
        <a:xfrm>
          <a:off x="743098" y="242500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Tablas</a:t>
          </a:r>
        </a:p>
      </dsp:txBody>
      <dsp:txXfrm>
        <a:off x="743098" y="2425009"/>
        <a:ext cx="1137294" cy="568647"/>
      </dsp:txXfrm>
    </dsp:sp>
    <dsp:sp modelId="{1BAB6823-C01A-478D-A5C1-1640234AC3D1}">
      <dsp:nvSpPr>
        <dsp:cNvPr id="0" name=""/>
        <dsp:cNvSpPr/>
      </dsp:nvSpPr>
      <dsp:spPr>
        <a:xfrm>
          <a:off x="1027422" y="323248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Columnas</a:t>
          </a:r>
        </a:p>
      </dsp:txBody>
      <dsp:txXfrm>
        <a:off x="1027422" y="3232489"/>
        <a:ext cx="1137294" cy="568647"/>
      </dsp:txXfrm>
    </dsp:sp>
    <dsp:sp modelId="{503211D0-8AB5-476D-A9D6-92E9D9475F9E}">
      <dsp:nvSpPr>
        <dsp:cNvPr id="0" name=""/>
        <dsp:cNvSpPr/>
      </dsp:nvSpPr>
      <dsp:spPr>
        <a:xfrm>
          <a:off x="1027422" y="4039968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Triggers</a:t>
          </a:r>
          <a:endParaRPr lang="es-AR" sz="1900" kern="1200" dirty="0"/>
        </a:p>
      </dsp:txBody>
      <dsp:txXfrm>
        <a:off x="1027422" y="4039968"/>
        <a:ext cx="1137294" cy="568647"/>
      </dsp:txXfrm>
    </dsp:sp>
    <dsp:sp modelId="{892E99E5-34F3-4336-9904-4E04BA9F6B02}">
      <dsp:nvSpPr>
        <dsp:cNvPr id="0" name=""/>
        <dsp:cNvSpPr/>
      </dsp:nvSpPr>
      <dsp:spPr>
        <a:xfrm>
          <a:off x="1027422" y="4847447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Índices</a:t>
          </a:r>
        </a:p>
      </dsp:txBody>
      <dsp:txXfrm>
        <a:off x="1027422" y="4847447"/>
        <a:ext cx="1137294" cy="568647"/>
      </dsp:txXfrm>
    </dsp:sp>
    <dsp:sp modelId="{F4BFC5C0-ECBC-4D85-A1D3-25BA5B66491E}">
      <dsp:nvSpPr>
        <dsp:cNvPr id="0" name=""/>
        <dsp:cNvSpPr/>
      </dsp:nvSpPr>
      <dsp:spPr>
        <a:xfrm>
          <a:off x="2119225" y="242500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Vistas</a:t>
          </a:r>
        </a:p>
      </dsp:txBody>
      <dsp:txXfrm>
        <a:off x="2119225" y="2425009"/>
        <a:ext cx="1137294" cy="568647"/>
      </dsp:txXfrm>
    </dsp:sp>
    <dsp:sp modelId="{C46FEA1B-E6F1-4A7F-B635-C260F0EBDEE4}">
      <dsp:nvSpPr>
        <dsp:cNvPr id="0" name=""/>
        <dsp:cNvSpPr/>
      </dsp:nvSpPr>
      <dsp:spPr>
        <a:xfrm>
          <a:off x="3495352" y="242500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Store </a:t>
          </a:r>
          <a:r>
            <a:rPr lang="es-AR" sz="1900" kern="1200" dirty="0" err="1"/>
            <a:t>Procedures</a:t>
          </a:r>
          <a:endParaRPr lang="es-AR" sz="1900" kern="1200" dirty="0"/>
        </a:p>
      </dsp:txBody>
      <dsp:txXfrm>
        <a:off x="3495352" y="2425009"/>
        <a:ext cx="1137294" cy="568647"/>
      </dsp:txXfrm>
    </dsp:sp>
    <dsp:sp modelId="{EAA4E7AD-A4B4-4333-9F75-251A18A90ADF}">
      <dsp:nvSpPr>
        <dsp:cNvPr id="0" name=""/>
        <dsp:cNvSpPr/>
      </dsp:nvSpPr>
      <dsp:spPr>
        <a:xfrm>
          <a:off x="4871479" y="242500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Funciones</a:t>
          </a:r>
        </a:p>
      </dsp:txBody>
      <dsp:txXfrm>
        <a:off x="4871479" y="2425009"/>
        <a:ext cx="1137294" cy="568647"/>
      </dsp:txXfrm>
    </dsp:sp>
    <dsp:sp modelId="{E068F5AD-D4ED-4684-9471-9A2B7420A4C6}">
      <dsp:nvSpPr>
        <dsp:cNvPr id="0" name=""/>
        <dsp:cNvSpPr/>
      </dsp:nvSpPr>
      <dsp:spPr>
        <a:xfrm>
          <a:off x="6247606" y="2425009"/>
          <a:ext cx="1137294" cy="5686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 err="1"/>
            <a:t>UDDTypes</a:t>
          </a:r>
          <a:endParaRPr lang="es-AR" sz="1900" kern="1200" dirty="0"/>
        </a:p>
      </dsp:txBody>
      <dsp:txXfrm>
        <a:off x="6247606" y="2425009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E640-D6A5-4E45-8E19-ABB8C879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B06D4-036C-4757-9E70-D1F2D072E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47BBD-AA60-4500-AE05-2C788AA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45032-22DE-4CA3-AC24-EDC9803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79B55-1B7A-4E04-879D-DF52A40C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297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A328C-5B64-428A-BE67-59747F6F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2DA075-EC5C-4654-AC6F-89994D1D3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66FD8-2AF5-48AB-B9A7-68E01EA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51160E-4125-4CB3-A609-AA910CBA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7EFCD-E254-4425-831C-8849088C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03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E1ECD2-A45B-4D23-B849-2BC053A8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034887-6BB3-45E2-97FF-F99D952B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61633-F2DB-4438-8724-FDEDE4A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67C67-0F26-4708-82F4-837939CD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97B033-BF25-4364-9EA4-9BC483E5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3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9BA56-35AA-47F6-9FCF-1525DF8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7A7D4-13B9-4E72-9050-4F0B25F6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26D31-C1B4-4453-A1F4-9AFDB7C8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EFFCC-D3FB-44FC-8125-4ED24C88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245C9-C2D3-41A0-ABBC-B8971E2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DFB2-2BF9-4F46-B2C8-DAE9CEEA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5E07B-777C-45AF-9D08-43882DCB8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62C97-26C4-4A3C-BD14-A2D3317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19B85-4115-4D9F-9BD8-B812BD4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B9487-8BB5-46A7-85B5-A05EDC5D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44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50DDD-2568-42F1-B798-20E72C1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80516-8004-4496-9273-D9641F8D6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4FB789-14AA-45EE-B450-B9D0852ED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A565E-1BC3-493D-9CF3-1525D598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060DF-EC85-4C71-932F-49EB3D5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3B3F9-543D-41A0-9310-4C676104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2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D829-6EB0-49D7-BC27-1DE11755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45C0B-5491-4BDA-B93F-D7A1369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D03B1-5609-4B72-9411-D450B8EE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FCE93A-DCB9-4D55-AD44-0AD314AA1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F97C37-63C6-401B-A0C4-6F5328F9F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81718-A6FD-46AF-A479-B723858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2B0145-BD3D-47D9-9C0E-26AA5A34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2870E-B3E4-489D-B216-74243AB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07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8D2A4-5CAC-4C19-8F5E-38BDFA31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0FF9EF-373B-4D10-A927-1E26E45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E8FB0-716E-406D-A2D1-CC45CE7F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EA5FE5-2293-4732-AAED-74A7FF33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0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00EA9-81BB-4CDF-80E7-7E4B8D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2BA968-3D78-4111-9D35-1DE5B73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77D00D-AC35-45F6-8F7F-3A7B33CA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2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7B8B-1737-4274-8109-BDA6BB7B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BF43A-21A6-438C-AE6E-08BD6F67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84EFE5-8AE0-4898-BCD8-194AFCD3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78350-90E6-4A97-BF68-0A06DBF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CF891D-10BF-4892-90EB-0493BC5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29647-7407-4464-87F4-048BC546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419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90B5-0A87-4C80-A591-C8579FA5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3626DD-335F-450B-A7C8-CBE67C59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952E1-64BE-418C-968F-5CB809B0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2D79B-920C-4FDB-BA93-ED85C83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E58CBB-A325-469B-864E-80841198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D128-9AD3-456C-8162-B3771477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05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6B5A34-93FB-48DF-AA47-E6171C90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6E5D9-9B11-4D93-8656-6D7A267E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6274F-B0D5-49F8-BB6E-1E3EE2F5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AE40-8AD2-4B29-AA2F-2DE2C9420E03}" type="datetimeFigureOut">
              <a:rPr lang="es-AR" smtClean="0"/>
              <a:t>15/3/2020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F3CEF-03E3-438D-A240-7DC375EED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DEDD-4AB7-46D8-B45B-E33B44E0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7CBD-D113-4D93-8D8E-899455595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61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B60905-E298-4D9B-A88D-EA20DD7BCE25}"/>
              </a:ext>
            </a:extLst>
          </p:cNvPr>
          <p:cNvSpPr txBox="1"/>
          <p:nvPr/>
        </p:nvSpPr>
        <p:spPr>
          <a:xfrm>
            <a:off x="804673" y="1257300"/>
            <a:ext cx="3436023" cy="2626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kern="12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Diseño y Administración de Datos</a:t>
            </a:r>
          </a:p>
        </p:txBody>
      </p:sp>
      <p:pic>
        <p:nvPicPr>
          <p:cNvPr id="6" name="Picture 6" descr="Resultado de imagen de istea">
            <a:extLst>
              <a:ext uri="{FF2B5EF4-FFF2-40B4-BE49-F238E27FC236}">
                <a16:creationId xmlns:a16="http://schemas.microsoft.com/office/drawing/2014/main" id="{5BA2E9E6-2A51-42A0-B62A-4920BCF7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763" y="2270683"/>
            <a:ext cx="5655564" cy="16128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7516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5400" b="0" i="0" u="none" strike="noStrike" kern="1200" cap="none" spc="0" normalizeH="0" baseline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Modelo Cliente Servidor</a:t>
            </a:r>
          </a:p>
        </p:txBody>
      </p:sp>
    </p:spTree>
    <p:extLst>
      <p:ext uri="{BB962C8B-B14F-4D97-AF65-F5344CB8AC3E}">
        <p14:creationId xmlns:p14="http://schemas.microsoft.com/office/powerpoint/2010/main" val="7931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cadillo: rectángulo 1">
            <a:extLst>
              <a:ext uri="{FF2B5EF4-FFF2-40B4-BE49-F238E27FC236}">
                <a16:creationId xmlns:a16="http://schemas.microsoft.com/office/drawing/2014/main" id="{D128676F-A5D7-47B2-8E74-AFC8457F5040}"/>
              </a:ext>
            </a:extLst>
          </p:cNvPr>
          <p:cNvSpPr/>
          <p:nvPr/>
        </p:nvSpPr>
        <p:spPr>
          <a:xfrm>
            <a:off x="9930470" y="434960"/>
            <a:ext cx="1938713" cy="1482530"/>
          </a:xfrm>
          <a:prstGeom prst="wedgeRectCallout">
            <a:avLst>
              <a:gd name="adj1" fmla="val -57646"/>
              <a:gd name="adj2" fmla="val -17018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4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Resultado de imagen para client server">
            <a:extLst>
              <a:ext uri="{FF2B5EF4-FFF2-40B4-BE49-F238E27FC236}">
                <a16:creationId xmlns:a16="http://schemas.microsoft.com/office/drawing/2014/main" id="{C8A2C35C-1040-4F6A-A23B-5EA0DCFA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42" y="422888"/>
            <a:ext cx="6464374" cy="43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 Cliente Servidor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7E745C-37D0-4922-B7FB-9585EF9F3683}"/>
              </a:ext>
            </a:extLst>
          </p:cNvPr>
          <p:cNvSpPr txBox="1"/>
          <p:nvPr/>
        </p:nvSpPr>
        <p:spPr>
          <a:xfrm>
            <a:off x="3927130" y="5932799"/>
            <a:ext cx="4628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i="1" dirty="0"/>
              <a:t>SQL Server funciona según este modelo!!!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6BA0B2-27AB-466B-89E2-BD0D2D50F692}"/>
              </a:ext>
            </a:extLst>
          </p:cNvPr>
          <p:cNvSpPr txBox="1"/>
          <p:nvPr/>
        </p:nvSpPr>
        <p:spPr>
          <a:xfrm>
            <a:off x="9993089" y="452605"/>
            <a:ext cx="1813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Papel activo.</a:t>
            </a:r>
          </a:p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Hace peticiones, espera y recibe la respuesta.</a:t>
            </a:r>
          </a:p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Interfaz gráfica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328884-1B79-45E4-BB1B-BB5999025E7B}"/>
              </a:ext>
            </a:extLst>
          </p:cNvPr>
          <p:cNvSpPr txBox="1"/>
          <p:nvPr/>
        </p:nvSpPr>
        <p:spPr>
          <a:xfrm>
            <a:off x="5490498" y="3927865"/>
            <a:ext cx="291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Papel pasivo.</a:t>
            </a:r>
          </a:p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Recibe la petición, la procesa y envía la respuesta.</a:t>
            </a:r>
          </a:p>
          <a:p>
            <a:pPr lvl="0"/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Sin interacción con el cliente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A08357E4-EC41-4398-937B-92E9E13617F0}"/>
              </a:ext>
            </a:extLst>
          </p:cNvPr>
          <p:cNvSpPr/>
          <p:nvPr/>
        </p:nvSpPr>
        <p:spPr>
          <a:xfrm>
            <a:off x="5490498" y="3940159"/>
            <a:ext cx="2911380" cy="1200329"/>
          </a:xfrm>
          <a:prstGeom prst="wedgeRectCallout">
            <a:avLst>
              <a:gd name="adj1" fmla="val -8193"/>
              <a:gd name="adj2" fmla="val -90671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38B1-DB5E-46BD-B5BE-B67E1AD7A302}"/>
              </a:ext>
            </a:extLst>
          </p:cNvPr>
          <p:cNvSpPr txBox="1"/>
          <p:nvPr/>
        </p:nvSpPr>
        <p:spPr>
          <a:xfrm>
            <a:off x="9993089" y="4732470"/>
            <a:ext cx="226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Ventajas: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Escalabilidad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Mantenimiento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Seguridad</a:t>
            </a:r>
          </a:p>
        </p:txBody>
      </p:sp>
    </p:spTree>
    <p:extLst>
      <p:ext uri="{BB962C8B-B14F-4D97-AF65-F5344CB8AC3E}">
        <p14:creationId xmlns:p14="http://schemas.microsoft.com/office/powerpoint/2010/main" val="410648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MX" sz="540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 panose="020F0302020204030204"/>
              </a:rPr>
              <a:t>Motores de Base de Datos</a:t>
            </a:r>
            <a:endParaRPr kumimoji="0" lang="es-MX" sz="5400" b="0" i="0" u="none" strike="noStrike" kern="1200" cap="none" spc="0" normalizeH="0" baseline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28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Motores de Base de Datos</a:t>
            </a:r>
          </a:p>
        </p:txBody>
      </p:sp>
      <p:pic>
        <p:nvPicPr>
          <p:cNvPr id="8" name="Picture 2" descr="Resultado de imagen para sql server">
            <a:extLst>
              <a:ext uri="{FF2B5EF4-FFF2-40B4-BE49-F238E27FC236}">
                <a16:creationId xmlns:a16="http://schemas.microsoft.com/office/drawing/2014/main" id="{703BA107-EB75-45B2-B879-4896E921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75" y="736355"/>
            <a:ext cx="3017466" cy="24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ostgresql png Icon">
            <a:extLst>
              <a:ext uri="{FF2B5EF4-FFF2-40B4-BE49-F238E27FC236}">
                <a16:creationId xmlns:a16="http://schemas.microsoft.com/office/drawing/2014/main" id="{49E7B26F-75D0-476F-9401-738440044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32" y="3342701"/>
            <a:ext cx="1263452" cy="95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racle logo png">
            <a:extLst>
              <a:ext uri="{FF2B5EF4-FFF2-40B4-BE49-F238E27FC236}">
                <a16:creationId xmlns:a16="http://schemas.microsoft.com/office/drawing/2014/main" id="{F62BC931-79EF-4C4A-A9CF-B92C9B8A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44" y="3395295"/>
            <a:ext cx="1768178" cy="9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couchdb logo png">
            <a:extLst>
              <a:ext uri="{FF2B5EF4-FFF2-40B4-BE49-F238E27FC236}">
                <a16:creationId xmlns:a16="http://schemas.microsoft.com/office/drawing/2014/main" id="{BB3036AB-6B1E-4EB2-970E-19DA62AE8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2" t="22070" r="32295" b="19092"/>
          <a:stretch/>
        </p:blipFill>
        <p:spPr bwMode="auto">
          <a:xfrm>
            <a:off x="4696879" y="5561650"/>
            <a:ext cx="1260243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mongodb logo png">
            <a:extLst>
              <a:ext uri="{FF2B5EF4-FFF2-40B4-BE49-F238E27FC236}">
                <a16:creationId xmlns:a16="http://schemas.microsoft.com/office/drawing/2014/main" id="{140DBB50-AF57-4274-A06C-BF3F1A20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12" y="5738324"/>
            <a:ext cx="2315132" cy="62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1FEAD1E-855C-400A-B7DD-626BAE3A1D96}"/>
              </a:ext>
            </a:extLst>
          </p:cNvPr>
          <p:cNvSpPr txBox="1"/>
          <p:nvPr/>
        </p:nvSpPr>
        <p:spPr>
          <a:xfrm>
            <a:off x="4385308" y="218546"/>
            <a:ext cx="53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algn="ctr"/>
            <a:r>
              <a:rPr lang="es-AR" dirty="0"/>
              <a:t>Bases de Datos Relacionales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2BD4B-3052-4C2C-986C-4E2A856B79CA}"/>
              </a:ext>
            </a:extLst>
          </p:cNvPr>
          <p:cNvSpPr txBox="1"/>
          <p:nvPr/>
        </p:nvSpPr>
        <p:spPr>
          <a:xfrm>
            <a:off x="4402679" y="4873131"/>
            <a:ext cx="53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algn="ctr"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s-AR" dirty="0"/>
              <a:t>Bases de Datos No Relacionales</a:t>
            </a:r>
          </a:p>
        </p:txBody>
      </p:sp>
      <p:pic>
        <p:nvPicPr>
          <p:cNvPr id="1038" name="Picture 14" descr="Resultado de imagen para mysql">
            <a:extLst>
              <a:ext uri="{FF2B5EF4-FFF2-40B4-BE49-F238E27FC236}">
                <a16:creationId xmlns:a16="http://schemas.microsoft.com/office/drawing/2014/main" id="{5AACC158-8256-433E-886D-B989AF2EF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47" y="3413088"/>
            <a:ext cx="1427321" cy="8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8B4944D-5043-4EA8-AE69-45660B0C6727}"/>
              </a:ext>
            </a:extLst>
          </p:cNvPr>
          <p:cNvCxnSpPr/>
          <p:nvPr/>
        </p:nvCxnSpPr>
        <p:spPr>
          <a:xfrm>
            <a:off x="3697357" y="4518991"/>
            <a:ext cx="708991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9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MS SQL Server</a:t>
            </a:r>
          </a:p>
        </p:txBody>
      </p:sp>
    </p:spTree>
    <p:extLst>
      <p:ext uri="{BB962C8B-B14F-4D97-AF65-F5344CB8AC3E}">
        <p14:creationId xmlns:p14="http://schemas.microsoft.com/office/powerpoint/2010/main" val="400943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MS SQL Server</a:t>
            </a:r>
          </a:p>
        </p:txBody>
      </p:sp>
      <p:pic>
        <p:nvPicPr>
          <p:cNvPr id="8" name="Picture 2" descr="Resultado de imagen para sql server">
            <a:extLst>
              <a:ext uri="{FF2B5EF4-FFF2-40B4-BE49-F238E27FC236}">
                <a16:creationId xmlns:a16="http://schemas.microsoft.com/office/drawing/2014/main" id="{703BA107-EB75-45B2-B879-4896E921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734" y="2824435"/>
            <a:ext cx="3569850" cy="290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A9AFCE9-3B23-4951-9E36-BF0B89A151A1}"/>
              </a:ext>
            </a:extLst>
          </p:cNvPr>
          <p:cNvSpPr txBox="1"/>
          <p:nvPr/>
        </p:nvSpPr>
        <p:spPr>
          <a:xfrm>
            <a:off x="3787365" y="597141"/>
            <a:ext cx="6615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Es un sistema de gestión de base de datos relacional, desarrollado por la empresa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El lenguaje de desarrollo utilizado es </a:t>
            </a:r>
            <a:r>
              <a:rPr lang="es-MX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Transact</a:t>
            </a:r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-SQL (TSQL), una implementación del estándar ANSI del lenguaje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Disponible para sistemas operativos Windows de Microsoft, pero desde 2016 está disponible para GNU/Linux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B07CB2-7164-40D0-BBE6-A59CF4E5702C}"/>
              </a:ext>
            </a:extLst>
          </p:cNvPr>
          <p:cNvSpPr txBox="1"/>
          <p:nvPr/>
        </p:nvSpPr>
        <p:spPr>
          <a:xfrm>
            <a:off x="3787365" y="2724315"/>
            <a:ext cx="5184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libri Light" panose="020F0302020204030204" pitchFamily="34" charset="0"/>
                <a:cs typeface="Calibri Light" panose="020F0302020204030204" pitchFamily="34" charset="0"/>
              </a:rPr>
              <a:t>Enterprise (licenciada full)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Standard (licenciada limitada)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Express (gratuita limitada)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Developer</a:t>
            </a: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 (gratuita desarrollo)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>
                <a:latin typeface="Calibri Light" panose="020F0302020204030204" pitchFamily="34" charset="0"/>
                <a:cs typeface="Calibri Light" panose="020F0302020204030204" pitchFamily="34" charset="0"/>
              </a:rPr>
              <a:t>SQL Azure (nube)</a:t>
            </a:r>
          </a:p>
        </p:txBody>
      </p:sp>
      <p:pic>
        <p:nvPicPr>
          <p:cNvPr id="7" name="Picture 4" descr="Resultado de imagen para database png icon">
            <a:extLst>
              <a:ext uri="{FF2B5EF4-FFF2-40B4-BE49-F238E27FC236}">
                <a16:creationId xmlns:a16="http://schemas.microsoft.com/office/drawing/2014/main" id="{0CB14F86-6E98-4683-B31E-C0D352AE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962" y="5104730"/>
            <a:ext cx="1240415" cy="124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716BF8E-87B4-4928-A6DB-FE768C99F967}"/>
              </a:ext>
            </a:extLst>
          </p:cNvPr>
          <p:cNvSpPr txBox="1"/>
          <p:nvPr/>
        </p:nvSpPr>
        <p:spPr>
          <a:xfrm>
            <a:off x="5063225" y="5851177"/>
            <a:ext cx="20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AdventureWorks</a:t>
            </a:r>
            <a:endParaRPr lang="es-A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4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BCD37D-D71A-4287-8620-7634F2E80197}"/>
              </a:ext>
            </a:extLst>
          </p:cNvPr>
          <p:cNvSpPr txBox="1"/>
          <p:nvPr/>
        </p:nvSpPr>
        <p:spPr>
          <a:xfrm>
            <a:off x="4965896" y="562708"/>
            <a:ext cx="53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</a:t>
            </a:r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Profiler</a:t>
            </a:r>
            <a:endParaRPr lang="es-A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Resultado de imagen para SQL Profiler">
            <a:extLst>
              <a:ext uri="{FF2B5EF4-FFF2-40B4-BE49-F238E27FC236}">
                <a16:creationId xmlns:a16="http://schemas.microsoft.com/office/drawing/2014/main" id="{EEE1B87F-E3AF-469D-B11E-B35358DD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389" y="1831458"/>
            <a:ext cx="8295249" cy="38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B115B2-EE53-472E-9FCE-6FAB759FEF2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754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BCD37D-D71A-4287-8620-7634F2E80197}"/>
              </a:ext>
            </a:extLst>
          </p:cNvPr>
          <p:cNvSpPr txBox="1"/>
          <p:nvPr/>
        </p:nvSpPr>
        <p:spPr>
          <a:xfrm>
            <a:off x="3392434" y="562708"/>
            <a:ext cx="791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Asistente para la optimización de motor de BD</a:t>
            </a:r>
          </a:p>
        </p:txBody>
      </p:sp>
      <p:pic>
        <p:nvPicPr>
          <p:cNvPr id="6146" name="Picture 2" descr="Resultado de imagen para SQL server database engine tuning advisor">
            <a:extLst>
              <a:ext uri="{FF2B5EF4-FFF2-40B4-BE49-F238E27FC236}">
                <a16:creationId xmlns:a16="http://schemas.microsoft.com/office/drawing/2014/main" id="{23533C72-BCE0-4D11-82E9-0C65001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951" y="1209675"/>
            <a:ext cx="6304182" cy="510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18E8E18-7675-42E3-903F-1EE4BEB1D38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413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BCD37D-D71A-4287-8620-7634F2E80197}"/>
              </a:ext>
            </a:extLst>
          </p:cNvPr>
          <p:cNvSpPr txBox="1"/>
          <p:nvPr/>
        </p:nvSpPr>
        <p:spPr>
          <a:xfrm>
            <a:off x="3392434" y="562708"/>
            <a:ext cx="791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Sqlcmd.exe y Osql.exe (</a:t>
            </a:r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7170" name="Picture 2" descr="Resultado de imagen para SQL server Sqlcmd.exe">
            <a:extLst>
              <a:ext uri="{FF2B5EF4-FFF2-40B4-BE49-F238E27FC236}">
                <a16:creationId xmlns:a16="http://schemas.microsoft.com/office/drawing/2014/main" id="{9103B6EC-3FEC-4483-90B8-AABA1EFE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90" y="2071688"/>
            <a:ext cx="5486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SQL server Osql.exe">
            <a:extLst>
              <a:ext uri="{FF2B5EF4-FFF2-40B4-BE49-F238E27FC236}">
                <a16:creationId xmlns:a16="http://schemas.microsoft.com/office/drawing/2014/main" id="{174FD7DE-937D-4E8A-8A57-5124B749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740" y="3297738"/>
            <a:ext cx="5981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EDC2F2-FB2B-47DD-91C6-3939539B183E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905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058BD6-FBD4-44F5-8288-FFCEFFB3E123}"/>
              </a:ext>
            </a:extLst>
          </p:cNvPr>
          <p:cNvSpPr txBox="1"/>
          <p:nvPr/>
        </p:nvSpPr>
        <p:spPr>
          <a:xfrm>
            <a:off x="3392434" y="562708"/>
            <a:ext cx="791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Reporting</a:t>
            </a:r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en SSDT</a:t>
            </a:r>
          </a:p>
        </p:txBody>
      </p:sp>
      <p:pic>
        <p:nvPicPr>
          <p:cNvPr id="9" name="Picture 2" descr="Resultado de imagen para ssrs report">
            <a:extLst>
              <a:ext uri="{FF2B5EF4-FFF2-40B4-BE49-F238E27FC236}">
                <a16:creationId xmlns:a16="http://schemas.microsoft.com/office/drawing/2014/main" id="{F22CFE2F-0D0B-423A-91E3-E89F2919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04" y="1285460"/>
            <a:ext cx="4455684" cy="55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1F1EC5D-8CD7-4D8B-BF6C-ABC41C933E96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06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5400" kern="12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187763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058BD6-FBD4-44F5-8288-FFCEFFB3E123}"/>
              </a:ext>
            </a:extLst>
          </p:cNvPr>
          <p:cNvSpPr txBox="1"/>
          <p:nvPr/>
        </p:nvSpPr>
        <p:spPr>
          <a:xfrm>
            <a:off x="3392434" y="562708"/>
            <a:ext cx="7911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Wizard</a:t>
            </a:r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para Importar y Exportar</a:t>
            </a:r>
          </a:p>
        </p:txBody>
      </p:sp>
      <p:pic>
        <p:nvPicPr>
          <p:cNvPr id="9218" name="Picture 2" descr="Resultado de imagen para sql server import export">
            <a:extLst>
              <a:ext uri="{FF2B5EF4-FFF2-40B4-BE49-F238E27FC236}">
                <a16:creationId xmlns:a16="http://schemas.microsoft.com/office/drawing/2014/main" id="{94682619-49A4-482E-8BAB-071DDAAF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35" y="1337719"/>
            <a:ext cx="4986040" cy="510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AA86BF-C530-41C4-8C91-AD6B8AABBF13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847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Herramientas </a:t>
            </a:r>
            <a:r>
              <a:rPr lang="es-MX" sz="2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 SQL Server</a:t>
            </a:r>
            <a:endParaRPr lang="es-MX" sz="26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8830CF4-DEEC-4A04-A6EF-3296FA6F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666" y="1429770"/>
            <a:ext cx="8295249" cy="425101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3BCD37D-D71A-4287-8620-7634F2E80197}"/>
              </a:ext>
            </a:extLst>
          </p:cNvPr>
          <p:cNvSpPr txBox="1"/>
          <p:nvPr/>
        </p:nvSpPr>
        <p:spPr>
          <a:xfrm>
            <a:off x="4965896" y="562708"/>
            <a:ext cx="53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31081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Estructura</a:t>
            </a:r>
            <a:endParaRPr kumimoji="0" lang="en-US" sz="5400" b="0" i="0" u="none" strike="noStrike" kern="1200" cap="none" spc="0" normalizeH="0" baseline="0" noProof="0" dirty="0">
              <a:ln w="0"/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04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Estructura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83107695"/>
              </p:ext>
            </p:extLst>
          </p:nvPr>
        </p:nvGraphicFramePr>
        <p:xfrm>
          <a:off x="3770648" y="6166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60B5D56-47B6-4ECD-BC47-26B14F92869F}"/>
              </a:ext>
            </a:extLst>
          </p:cNvPr>
          <p:cNvSpPr txBox="1"/>
          <p:nvPr/>
        </p:nvSpPr>
        <p:spPr>
          <a:xfrm>
            <a:off x="9157252" y="1311966"/>
            <a:ext cx="128546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Archivos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D63F43-65C5-49B0-91B2-E2FDF366BFC7}"/>
              </a:ext>
            </a:extLst>
          </p:cNvPr>
          <p:cNvSpPr txBox="1"/>
          <p:nvPr/>
        </p:nvSpPr>
        <p:spPr>
          <a:xfrm>
            <a:off x="9157251" y="1853576"/>
            <a:ext cx="128546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 err="1"/>
              <a:t>Filegroups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BB4993C-C179-4DF8-B8D5-305D85E01E81}"/>
              </a:ext>
            </a:extLst>
          </p:cNvPr>
          <p:cNvCxnSpPr>
            <a:endCxn id="2" idx="1"/>
          </p:cNvCxnSpPr>
          <p:nvPr/>
        </p:nvCxnSpPr>
        <p:spPr>
          <a:xfrm flipV="1">
            <a:off x="8388626" y="1496632"/>
            <a:ext cx="768626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18278E6-6C62-463D-AF1B-259C845F4F9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88626" y="1675104"/>
            <a:ext cx="768625" cy="363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Servidor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/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Instancia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2050" name="Picture 2" descr="Resultado de imagen para sql server instance">
            <a:extLst>
              <a:ext uri="{FF2B5EF4-FFF2-40B4-BE49-F238E27FC236}">
                <a16:creationId xmlns:a16="http://schemas.microsoft.com/office/drawing/2014/main" id="{C1BAFC7A-593E-4E0B-8A72-C0242B3B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048" y="253687"/>
            <a:ext cx="5167520" cy="383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sql server instance">
            <a:extLst>
              <a:ext uri="{FF2B5EF4-FFF2-40B4-BE49-F238E27FC236}">
                <a16:creationId xmlns:a16="http://schemas.microsoft.com/office/drawing/2014/main" id="{A6162B67-945A-4BFB-BDE2-AAC7EF84B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65" y="2173051"/>
            <a:ext cx="39147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1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 de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3074" name="Picture 2" descr="Resultado de imagen para sql server management studio database">
            <a:extLst>
              <a:ext uri="{FF2B5EF4-FFF2-40B4-BE49-F238E27FC236}">
                <a16:creationId xmlns:a16="http://schemas.microsoft.com/office/drawing/2014/main" id="{CC74DCB8-5AF5-4D04-94C1-7E4F0CBA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77" y="234415"/>
            <a:ext cx="58578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628270" y="4596465"/>
            <a:ext cx="6428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 crear, tomar en cuenta: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Cantidad de transacciones por minuto, hora, día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Crecimiento físico potencial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Procesador, memoria y disco (cantidad de unidades)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Todo para hacer nuestro sistema lo más eficiente posible!!!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82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 de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2CDB07-80B7-4EE4-B969-1A476426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30" y="881174"/>
            <a:ext cx="5348245" cy="483741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9177778" y="2074363"/>
            <a:ext cx="297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Otras opciones relevantes: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Collation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Recovery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Model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Auto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Shrink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Auto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Create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Statistics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Auto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Update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Statistics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1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Resultado de imagen para data file png icon">
            <a:extLst>
              <a:ext uri="{FF2B5EF4-FFF2-40B4-BE49-F238E27FC236}">
                <a16:creationId xmlns:a16="http://schemas.microsoft.com/office/drawing/2014/main" id="{68BF66A6-4043-41A9-91BA-8786A413F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t="5527" r="14901" b="5895"/>
          <a:stretch/>
        </p:blipFill>
        <p:spPr bwMode="auto">
          <a:xfrm>
            <a:off x="7168718" y="2398057"/>
            <a:ext cx="887506" cy="1122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Archivos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3697135" y="4220176"/>
            <a:ext cx="181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la principal y la que tiene la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info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del resto de los archivos.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4100" name="Picture 4" descr="Resultado de imagen para database png icon">
            <a:extLst>
              <a:ext uri="{FF2B5EF4-FFF2-40B4-BE49-F238E27FC236}">
                <a16:creationId xmlns:a16="http://schemas.microsoft.com/office/drawing/2014/main" id="{902CABEF-EFB9-408B-9E86-FF102395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24" y="157952"/>
            <a:ext cx="1640589" cy="1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data file png icon">
            <a:extLst>
              <a:ext uri="{FF2B5EF4-FFF2-40B4-BE49-F238E27FC236}">
                <a16:creationId xmlns:a16="http://schemas.microsoft.com/office/drawing/2014/main" id="{949F9735-09B8-4D85-AE14-ED6137FBC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27" y="2504662"/>
            <a:ext cx="1267622" cy="12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n relacionada">
            <a:extLst>
              <a:ext uri="{FF2B5EF4-FFF2-40B4-BE49-F238E27FC236}">
                <a16:creationId xmlns:a16="http://schemas.microsoft.com/office/drawing/2014/main" id="{29BBEA58-AAE9-459C-BA7E-7C424EB8D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680" y="2504662"/>
            <a:ext cx="1267622" cy="12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n para data file png icon">
            <a:extLst>
              <a:ext uri="{FF2B5EF4-FFF2-40B4-BE49-F238E27FC236}">
                <a16:creationId xmlns:a16="http://schemas.microsoft.com/office/drawing/2014/main" id="{7BF4F0ED-5040-4FD0-9514-085C4E0A1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t="5527" r="14901" b="5895"/>
          <a:stretch/>
        </p:blipFill>
        <p:spPr bwMode="auto">
          <a:xfrm>
            <a:off x="6979827" y="2568387"/>
            <a:ext cx="887506" cy="1122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35CB838-10F8-478F-8303-4BB226AF4687}"/>
              </a:ext>
            </a:extLst>
          </p:cNvPr>
          <p:cNvSpPr txBox="1"/>
          <p:nvPr/>
        </p:nvSpPr>
        <p:spPr>
          <a:xfrm>
            <a:off x="4354849" y="3691218"/>
            <a:ext cx="10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*.MDF</a:t>
            </a:r>
            <a:endParaRPr kumimoji="0" lang="es-AR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EBBF37-2FBE-47D9-A0F3-17AC6076846F}"/>
              </a:ext>
            </a:extLst>
          </p:cNvPr>
          <p:cNvSpPr txBox="1"/>
          <p:nvPr/>
        </p:nvSpPr>
        <p:spPr>
          <a:xfrm>
            <a:off x="6901691" y="3680994"/>
            <a:ext cx="10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*.NDF</a:t>
            </a:r>
            <a:endParaRPr kumimoji="0" lang="es-AR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DB8CCF-6300-491F-9FFA-2121B3FEC073}"/>
              </a:ext>
            </a:extLst>
          </p:cNvPr>
          <p:cNvSpPr txBox="1"/>
          <p:nvPr/>
        </p:nvSpPr>
        <p:spPr>
          <a:xfrm>
            <a:off x="9309602" y="3694642"/>
            <a:ext cx="104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*.LDF</a:t>
            </a:r>
            <a:endParaRPr kumimoji="0" lang="es-AR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B184FA3-5199-4614-A2A3-4E94F6F88DC8}"/>
              </a:ext>
            </a:extLst>
          </p:cNvPr>
          <p:cNvCxnSpPr>
            <a:stCxn id="4100" idx="2"/>
            <a:endCxn id="4102" idx="0"/>
          </p:cNvCxnSpPr>
          <p:nvPr/>
        </p:nvCxnSpPr>
        <p:spPr>
          <a:xfrm flipH="1">
            <a:off x="4876738" y="1798541"/>
            <a:ext cx="2727681" cy="706121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C3B9EA5-11DB-4477-BB11-4481B4DF8ADD}"/>
              </a:ext>
            </a:extLst>
          </p:cNvPr>
          <p:cNvCxnSpPr>
            <a:cxnSpLocks/>
            <a:stCxn id="4100" idx="2"/>
            <a:endCxn id="12" idx="0"/>
          </p:cNvCxnSpPr>
          <p:nvPr/>
        </p:nvCxnSpPr>
        <p:spPr>
          <a:xfrm>
            <a:off x="7604419" y="1798541"/>
            <a:ext cx="8052" cy="599516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7D1A43A-6495-434C-BA9D-7D5F940E6B30}"/>
              </a:ext>
            </a:extLst>
          </p:cNvPr>
          <p:cNvCxnSpPr>
            <a:cxnSpLocks/>
            <a:stCxn id="4100" idx="2"/>
            <a:endCxn id="4104" idx="0"/>
          </p:cNvCxnSpPr>
          <p:nvPr/>
        </p:nvCxnSpPr>
        <p:spPr>
          <a:xfrm>
            <a:off x="7604419" y="1798541"/>
            <a:ext cx="2227072" cy="706121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1168A6-1E00-4D8F-96B5-A43647B6DEF9}"/>
              </a:ext>
            </a:extLst>
          </p:cNvPr>
          <p:cNvSpPr txBox="1"/>
          <p:nvPr/>
        </p:nvSpPr>
        <p:spPr>
          <a:xfrm>
            <a:off x="6516842" y="4220176"/>
            <a:ext cx="1813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opcional. Son otros archivos de datos. Pueden ser varios.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8598FAA-793E-4B23-9BBE-2AF3F2D091CC}"/>
              </a:ext>
            </a:extLst>
          </p:cNvPr>
          <p:cNvSpPr txBox="1"/>
          <p:nvPr/>
        </p:nvSpPr>
        <p:spPr>
          <a:xfrm>
            <a:off x="9197680" y="4219879"/>
            <a:ext cx="1813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Registran todos los cambios. Sirve como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recovery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. Pueden ser varios.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4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Archivos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2485697" y="320037"/>
            <a:ext cx="2752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Archivos Lógicos: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hacen referencia a los físicos y deben ser únicos en la base de datos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5552B6-E9A5-49E2-8F16-DF0A94E0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15" y="320037"/>
            <a:ext cx="5997315" cy="3910181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EAD6AE6-DF83-4A91-99AC-146E159BEA34}"/>
              </a:ext>
            </a:extLst>
          </p:cNvPr>
          <p:cNvCxnSpPr>
            <a:stCxn id="2" idx="3"/>
          </p:cNvCxnSpPr>
          <p:nvPr/>
        </p:nvCxnSpPr>
        <p:spPr>
          <a:xfrm>
            <a:off x="5238051" y="920202"/>
            <a:ext cx="2131740" cy="1045076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5691415" y="4658241"/>
            <a:ext cx="444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 diseñar que se debe tomar en cuenta???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Ubicación del archivo.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Tamaño inicial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 qué forma va a crecer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Tamaño máximo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3F7D30C-F4CD-4873-8967-2E1501EABFE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15011" y="2415655"/>
            <a:ext cx="2443640" cy="2242586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268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Filegroups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9439646" y="1186830"/>
            <a:ext cx="275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PRIMARY: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contiene al archivo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mdf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+ los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ndf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que se hayan configurado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497BE5-9611-41A6-85B5-C0C8C90A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58" y="130352"/>
            <a:ext cx="5136107" cy="465971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158015" y="4926548"/>
            <a:ext cx="5136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Agrupación de archivos para mejor administración.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incluyen archivos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ldf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Útil para separar archivos de escritura intensa de otros de solo consulta (históricos)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Útil para mover objetos (tablas, índices, etc.) a otro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filegroup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por falta de espacio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C1AEDC-F84C-4ABA-9900-68999A9388B1}"/>
              </a:ext>
            </a:extLst>
          </p:cNvPr>
          <p:cNvSpPr txBox="1"/>
          <p:nvPr/>
        </p:nvSpPr>
        <p:spPr>
          <a:xfrm>
            <a:off x="9439646" y="2296373"/>
            <a:ext cx="275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OTROS: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definidos por el usuario.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5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Presentación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2459504"/>
            <a:ext cx="719207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Alejandro Manzanares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4000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Ing. Sistemas</a:t>
            </a:r>
            <a:endParaRPr kumimoji="0" lang="es-A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200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alejandro.manzanares@istea.com.ar</a:t>
            </a:r>
            <a:endParaRPr kumimoji="0" lang="es-A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8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Schema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AEA506F-6BE1-4F43-88A2-E3E5575A4726}"/>
              </a:ext>
            </a:extLst>
          </p:cNvPr>
          <p:cNvSpPr txBox="1"/>
          <p:nvPr/>
        </p:nvSpPr>
        <p:spPr>
          <a:xfrm>
            <a:off x="4304625" y="5554849"/>
            <a:ext cx="260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dbo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es el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schema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por defecto (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database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owner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45989-7A52-4897-988A-56315F4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4" y="1274565"/>
            <a:ext cx="3901732" cy="355114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7824486" y="813320"/>
            <a:ext cx="4034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Sirve para separar y agrupar objetos de una base (tablas, vistas,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….)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Sirve para ajustar aún más los permisos sobre los datos.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Dentro de un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schema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los nombres de los objetos son únicos (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Ventas.empleados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y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Compras.empleados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Los objetos tienen un nombre único de la forma </a:t>
            </a: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base.schema.objeto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9" name="Imagen 8" descr="https://alumni.education/content/324/1220/images/image06.png">
            <a:extLst>
              <a:ext uri="{FF2B5EF4-FFF2-40B4-BE49-F238E27FC236}">
                <a16:creationId xmlns:a16="http://schemas.microsoft.com/office/drawing/2014/main" id="{3DDFC749-327B-4D48-AAD4-612BB410BD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544" y="3918218"/>
            <a:ext cx="3901732" cy="2732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53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Tablas</a:t>
            </a:r>
          </a:p>
        </p:txBody>
      </p:sp>
      <p:pic>
        <p:nvPicPr>
          <p:cNvPr id="1026" name="Picture 2" descr="Resultado de imagen para sql server tablas">
            <a:extLst>
              <a:ext uri="{FF2B5EF4-FFF2-40B4-BE49-F238E27FC236}">
                <a16:creationId xmlns:a16="http://schemas.microsoft.com/office/drawing/2014/main" id="{541A2F1C-2C54-40C8-AADC-F052D68FC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06" y="2157004"/>
            <a:ext cx="4904059" cy="277229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74706" y="451375"/>
            <a:ext cx="732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Objeto básico de almacenamiento de datos para las BD relacionales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Esta representada por filas (registros) y columnas (campos)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Deben tener un nombre único dentro del esquema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Para definirla es importante definir sus campos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Importantísimo a la hora de diseñar una buena base de datos!!!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6A003E-D62D-4950-A23C-528D1B5F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62" y="3949148"/>
            <a:ext cx="5346776" cy="2621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6C105CB-85E9-47F5-9530-D3D68F965B71}"/>
              </a:ext>
            </a:extLst>
          </p:cNvPr>
          <p:cNvSpPr txBox="1"/>
          <p:nvPr/>
        </p:nvSpPr>
        <p:spPr>
          <a:xfrm>
            <a:off x="2166536" y="5132571"/>
            <a:ext cx="39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Diseño del Diagrama Entidad-Relación</a:t>
            </a:r>
          </a:p>
        </p:txBody>
      </p:sp>
      <p:sp>
        <p:nvSpPr>
          <p:cNvPr id="8" name="Bocadillo: rectángulo 7">
            <a:extLst>
              <a:ext uri="{FF2B5EF4-FFF2-40B4-BE49-F238E27FC236}">
                <a16:creationId xmlns:a16="http://schemas.microsoft.com/office/drawing/2014/main" id="{7E425AD1-06AD-40FE-BC69-80ADA7F2A6C8}"/>
              </a:ext>
            </a:extLst>
          </p:cNvPr>
          <p:cNvSpPr/>
          <p:nvPr/>
        </p:nvSpPr>
        <p:spPr>
          <a:xfrm>
            <a:off x="2166536" y="5035826"/>
            <a:ext cx="3624664" cy="1683537"/>
          </a:xfrm>
          <a:prstGeom prst="wedgeRectCallout">
            <a:avLst>
              <a:gd name="adj1" fmla="val 66391"/>
              <a:gd name="adj2" fmla="val -33785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Resultado de imagen para papel y lapiz">
            <a:extLst>
              <a:ext uri="{FF2B5EF4-FFF2-40B4-BE49-F238E27FC236}">
                <a16:creationId xmlns:a16="http://schemas.microsoft.com/office/drawing/2014/main" id="{2D5A283B-7223-4876-B948-D623D087B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12" y="5540154"/>
            <a:ext cx="1627110" cy="107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15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Columnas</a:t>
            </a:r>
          </a:p>
        </p:txBody>
      </p:sp>
      <p:pic>
        <p:nvPicPr>
          <p:cNvPr id="5" name="Picture 2" descr="Resultado de imagen para sql server tablas">
            <a:extLst>
              <a:ext uri="{FF2B5EF4-FFF2-40B4-BE49-F238E27FC236}">
                <a16:creationId xmlns:a16="http://schemas.microsoft.com/office/drawing/2014/main" id="{DF81D84E-24E1-48B5-B574-EB7A6AE6D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38" y="328203"/>
            <a:ext cx="7436751" cy="42040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564547" y="4783638"/>
            <a:ext cx="6138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Cada columna tiene un nombre único en la tabla y debe tener un tipo de dato especificado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El tipo de dato debe guardar relación con lo que almacena y las operaciones que puede realizar. Igualmente el espacio que va a ocupar.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Importantísimo a la hora de diseñar una buena base de datos!!!</a:t>
            </a:r>
          </a:p>
        </p:txBody>
      </p:sp>
    </p:spTree>
    <p:extLst>
      <p:ext uri="{BB962C8B-B14F-4D97-AF65-F5344CB8AC3E}">
        <p14:creationId xmlns:p14="http://schemas.microsoft.com/office/powerpoint/2010/main" val="3316771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Tipos de Dato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0240C6D-FAFE-4E8C-A827-E44730481C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0365" y="3630986"/>
          <a:ext cx="7288820" cy="275393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64126">
                  <a:extLst>
                    <a:ext uri="{9D8B030D-6E8A-4147-A177-3AD203B41FA5}">
                      <a16:colId xmlns:a16="http://schemas.microsoft.com/office/drawing/2014/main" val="812759063"/>
                    </a:ext>
                  </a:extLst>
                </a:gridCol>
                <a:gridCol w="2762347">
                  <a:extLst>
                    <a:ext uri="{9D8B030D-6E8A-4147-A177-3AD203B41FA5}">
                      <a16:colId xmlns:a16="http://schemas.microsoft.com/office/drawing/2014/main" val="2871007753"/>
                    </a:ext>
                  </a:extLst>
                </a:gridCol>
                <a:gridCol w="2762347">
                  <a:extLst>
                    <a:ext uri="{9D8B030D-6E8A-4147-A177-3AD203B41FA5}">
                      <a16:colId xmlns:a16="http://schemas.microsoft.com/office/drawing/2014/main" val="67295112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  <a:latin typeface="+mj-lt"/>
                        </a:rPr>
                        <a:t>Categoría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  <a:latin typeface="+mj-lt"/>
                        </a:rPr>
                        <a:t>Tipo de Dato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  <a:latin typeface="+mj-lt"/>
                        </a:rPr>
                        <a:t> 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477098"/>
                  </a:ext>
                </a:extLst>
              </a:tr>
              <a:tr h="200025"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  <a:latin typeface="+mj-lt"/>
                        </a:rPr>
                        <a:t>Numéricos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Enteros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Int, bigint, smallint, tinyint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4839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Exactos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decimal, numeric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55214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Aproximados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effectLst/>
                          <a:latin typeface="+mj-lt"/>
                        </a:rPr>
                        <a:t>float</a:t>
                      </a:r>
                      <a:r>
                        <a:rPr lang="es-AR" sz="1600" dirty="0">
                          <a:effectLst/>
                          <a:latin typeface="+mj-lt"/>
                        </a:rPr>
                        <a:t>, real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9212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Monetarios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money, smallmoney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1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  <a:latin typeface="+mj-lt"/>
                        </a:rPr>
                        <a:t>Fecha y Hora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datetime, smalldatetime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 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509757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effectLst/>
                          <a:latin typeface="+mj-lt"/>
                        </a:rPr>
                        <a:t>Caracter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No-Unicode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char, varchar, text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32899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Unicode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nchar, nvarchar, ntext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75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Binarios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6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binary, varbinary, image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272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  <a:latin typeface="+mj-lt"/>
                        </a:rPr>
                        <a:t>Especiales</a:t>
                      </a:r>
                      <a:endParaRPr lang="es-AR" sz="16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AR" sz="16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</a:rPr>
                        <a:t>timestamp,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uniqueidentifier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, xml, table, bit</a:t>
                      </a:r>
                      <a:endParaRPr lang="es-AR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40786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799ACDA-6200-418B-88D6-7590677C28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50365" y="512086"/>
          <a:ext cx="7288820" cy="2479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1962">
                  <a:extLst>
                    <a:ext uri="{9D8B030D-6E8A-4147-A177-3AD203B41FA5}">
                      <a16:colId xmlns:a16="http://schemas.microsoft.com/office/drawing/2014/main" val="541079586"/>
                    </a:ext>
                  </a:extLst>
                </a:gridCol>
                <a:gridCol w="5236858">
                  <a:extLst>
                    <a:ext uri="{9D8B030D-6E8A-4147-A177-3AD203B41FA5}">
                      <a16:colId xmlns:a16="http://schemas.microsoft.com/office/drawing/2014/main" val="3930292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AR" sz="1600" dirty="0">
                          <a:latin typeface="+mj-lt"/>
                        </a:rPr>
                        <a:t>Columnas Especiales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0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1" dirty="0">
                          <a:latin typeface="+mj-lt"/>
                        </a:rPr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latin typeface="+mj-lt"/>
                        </a:rPr>
                        <a:t>Identifica únicamente al registro dentro de una tabla. Pueden ser varias.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99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1" dirty="0">
                          <a:latin typeface="+mj-lt"/>
                        </a:rPr>
                        <a:t>Calculadas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latin typeface="+mj-lt"/>
                        </a:rPr>
                        <a:t>Columna virtual que no se almacena sino es resultado de un calculo basado en otras columnas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4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1" dirty="0" err="1">
                          <a:latin typeface="+mj-lt"/>
                        </a:rPr>
                        <a:t>Identity</a:t>
                      </a:r>
                      <a:endParaRPr lang="es-AR" sz="16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latin typeface="+mj-lt"/>
                        </a:rPr>
                        <a:t>Valor numérico automático y secuencial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5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1" dirty="0" err="1">
                          <a:latin typeface="+mj-lt"/>
                        </a:rPr>
                        <a:t>Timestamp</a:t>
                      </a:r>
                      <a:endParaRPr lang="es-AR" sz="16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latin typeface="+mj-lt"/>
                        </a:rPr>
                        <a:t>Valor único generado por el sistema cuando se inserta o modifica un registro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56642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A88A21-B6DA-4C5D-934E-7E138107277E}"/>
              </a:ext>
            </a:extLst>
          </p:cNvPr>
          <p:cNvSpPr txBox="1"/>
          <p:nvPr/>
        </p:nvSpPr>
        <p:spPr>
          <a:xfrm>
            <a:off x="3684104" y="7490"/>
            <a:ext cx="61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Algunas columnas especiales…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2DC5E0-8F05-4708-B121-6C062E511410}"/>
              </a:ext>
            </a:extLst>
          </p:cNvPr>
          <p:cNvSpPr txBox="1"/>
          <p:nvPr/>
        </p:nvSpPr>
        <p:spPr>
          <a:xfrm>
            <a:off x="3684104" y="3227014"/>
            <a:ext cx="61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Algunos tipos de datos nativos…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64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Base de </a:t>
            </a:r>
            <a:r>
              <a:rPr kumimoji="0" lang="en-US" sz="5400" b="0" i="0" u="none" strike="noStrike" kern="1200" cap="none" spc="0" normalizeH="0" baseline="0" noProof="0" dirty="0" err="1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r>
              <a:rPr kumimoji="0" lang="en-US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 del Sistema</a:t>
            </a:r>
          </a:p>
        </p:txBody>
      </p:sp>
    </p:spTree>
    <p:extLst>
      <p:ext uri="{BB962C8B-B14F-4D97-AF65-F5344CB8AC3E}">
        <p14:creationId xmlns:p14="http://schemas.microsoft.com/office/powerpoint/2010/main" val="1093586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Bases de Datos del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6129575" y="285689"/>
            <a:ext cx="5558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Master: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Todos los registros de las demás bases, ubicación de los archivos,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logins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linked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servers, configuraciones,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Contiene los datos de inicialización por lo que el servidor de SQL Server no va a andar sin la base master</a:t>
            </a:r>
          </a:p>
        </p:txBody>
      </p:sp>
      <p:pic>
        <p:nvPicPr>
          <p:cNvPr id="7" name="Picture 4" descr="Resultado de imagen para database png icon">
            <a:extLst>
              <a:ext uri="{FF2B5EF4-FFF2-40B4-BE49-F238E27FC236}">
                <a16:creationId xmlns:a16="http://schemas.microsoft.com/office/drawing/2014/main" id="{C6B39FF2-544E-4AAE-8793-3C3747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46" y="285690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database png icon">
            <a:extLst>
              <a:ext uri="{FF2B5EF4-FFF2-40B4-BE49-F238E27FC236}">
                <a16:creationId xmlns:a16="http://schemas.microsoft.com/office/drawing/2014/main" id="{69D8B24A-BDD9-4447-93AF-8BC78ED1D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46" y="1957290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DD2689-4F79-4813-A9A8-CEB37944B093}"/>
              </a:ext>
            </a:extLst>
          </p:cNvPr>
          <p:cNvSpPr txBox="1"/>
          <p:nvPr/>
        </p:nvSpPr>
        <p:spPr>
          <a:xfrm>
            <a:off x="6129575" y="2008260"/>
            <a:ext cx="555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msdb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Tiene toda la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info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 los objetos del sistema </a:t>
            </a:r>
            <a:r>
              <a:rPr kumimoji="0" lang="es-AR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sys.objects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Antes estaban en la base de datos master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10" name="Picture 4" descr="Resultado de imagen para database png icon">
            <a:extLst>
              <a:ext uri="{FF2B5EF4-FFF2-40B4-BE49-F238E27FC236}">
                <a16:creationId xmlns:a16="http://schemas.microsoft.com/office/drawing/2014/main" id="{AD476B6C-0B77-485D-B274-405D3FDD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46" y="3628891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17B323-D2F7-4190-85CF-8D30CDA5DBD7}"/>
              </a:ext>
            </a:extLst>
          </p:cNvPr>
          <p:cNvSpPr txBox="1"/>
          <p:nvPr/>
        </p:nvSpPr>
        <p:spPr>
          <a:xfrm>
            <a:off x="6129575" y="3721223"/>
            <a:ext cx="5558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Model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Sirve de plantilla para las base de datos que se van creando.</a:t>
            </a:r>
            <a:endParaRPr kumimoji="0" lang="es-AR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pic>
        <p:nvPicPr>
          <p:cNvPr id="12" name="Picture 4" descr="Resultado de imagen para database png icon">
            <a:extLst>
              <a:ext uri="{FF2B5EF4-FFF2-40B4-BE49-F238E27FC236}">
                <a16:creationId xmlns:a16="http://schemas.microsoft.com/office/drawing/2014/main" id="{91CB1ECE-BB52-4A56-B072-D4DEFB4F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46" y="5300491"/>
            <a:ext cx="1477328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33FAB0D-270B-4318-91B1-F10514E521D0}"/>
              </a:ext>
            </a:extLst>
          </p:cNvPr>
          <p:cNvSpPr txBox="1"/>
          <p:nvPr/>
        </p:nvSpPr>
        <p:spPr>
          <a:xfrm>
            <a:off x="6129575" y="5380672"/>
            <a:ext cx="5558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TempDB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Base de datos disponible para todos los usuarios que sirve para guardar datos temporalmente.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Los datos pueden venir de objetos temporales creados por el usuario, cursores, variables de tabla, etc.</a:t>
            </a:r>
          </a:p>
        </p:txBody>
      </p:sp>
    </p:spTree>
    <p:extLst>
      <p:ext uri="{BB962C8B-B14F-4D97-AF65-F5344CB8AC3E}">
        <p14:creationId xmlns:p14="http://schemas.microsoft.com/office/powerpoint/2010/main" val="3796992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Bases de 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Datos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del Sistema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32514" y="1028343"/>
            <a:ext cx="73269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Tablas de Sistema: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SQL usa la definición de sus objetos dentro de otras tablas llamadas tablas de sistema y se pueden consultar con T-SQL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 se deben modificar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Contienen la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metadata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del sistema (datos que describen otros datos)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Vistas de catálogos: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Vistas con la información almacenada en las tablas de sistema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Sys.tables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Devuelve todos los objetos de tipo tabla definidas.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Sys.Objects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Devuelve todos los objetos (tablas, </a:t>
            </a:r>
            <a:r>
              <a:rPr kumimoji="0" lang="es-A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SPs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, vistas, etc.) definidos.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Sys.Columns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Devuelve todas las columnas definidas.</a:t>
            </a:r>
          </a:p>
        </p:txBody>
      </p:sp>
    </p:spTree>
    <p:extLst>
      <p:ext uri="{BB962C8B-B14F-4D97-AF65-F5344CB8AC3E}">
        <p14:creationId xmlns:p14="http://schemas.microsoft.com/office/powerpoint/2010/main" val="2005188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Gracias…</a:t>
            </a:r>
          </a:p>
        </p:txBody>
      </p:sp>
    </p:spTree>
    <p:extLst>
      <p:ext uri="{BB962C8B-B14F-4D97-AF65-F5344CB8AC3E}">
        <p14:creationId xmlns:p14="http://schemas.microsoft.com/office/powerpoint/2010/main" val="12627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Presentación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508267" y="1536174"/>
            <a:ext cx="6056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16 clases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2 parciales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000" b="1" dirty="0">
                <a:solidFill>
                  <a:prstClr val="black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Recuperatorio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Final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4000" b="1" dirty="0">
              <a:solidFill>
                <a:prstClr val="black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Classroom</a:t>
            </a:r>
            <a:endParaRPr kumimoji="0" lang="es-A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6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3F5ADDB-C559-4B2A-9458-17E861C61691}"/>
              </a:ext>
            </a:extLst>
          </p:cNvPr>
          <p:cNvSpPr txBox="1"/>
          <p:nvPr/>
        </p:nvSpPr>
        <p:spPr>
          <a:xfrm>
            <a:off x="4380588" y="965199"/>
            <a:ext cx="676607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5400" b="0" i="0" u="none" strike="noStrike" kern="1200" cap="none" spc="0" normalizeH="0" baseline="0" noProof="0" dirty="0">
                <a:ln w="0"/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/>
                <a:ea typeface="+mn-ea"/>
                <a:cs typeface="+mn-cs"/>
              </a:rPr>
              <a:t>Introducción a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244163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¿Qué es una Base de Datos?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683726" y="916971"/>
            <a:ext cx="3148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Banco de datos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Un conjunto de datos pertenecientes a un mismo contexto y almacenados sistemáticamente para su posterior uso</a:t>
            </a:r>
          </a:p>
        </p:txBody>
      </p:sp>
      <p:pic>
        <p:nvPicPr>
          <p:cNvPr id="7" name="Picture 4" descr="Resultado de imagen para database png icon">
            <a:extLst>
              <a:ext uri="{FF2B5EF4-FFF2-40B4-BE49-F238E27FC236}">
                <a16:creationId xmlns:a16="http://schemas.microsoft.com/office/drawing/2014/main" id="{C6B39FF2-544E-4AAE-8793-3C3747ED7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0" y="3881746"/>
            <a:ext cx="2142307" cy="214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6858000" y="4348149"/>
            <a:ext cx="4855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Debido al desarrollo tecnológico, la mayoría de las bases de datos están en formato digital (electrónico), que ofrece un amplio rango de soluciones al problema de almacenar datos</a:t>
            </a:r>
          </a:p>
        </p:txBody>
      </p:sp>
      <p:pic>
        <p:nvPicPr>
          <p:cNvPr id="13318" name="Picture 6" descr="Resultado de imagen para biblioteca nacional buenos air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1691" y="302662"/>
            <a:ext cx="4804863" cy="29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33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Motores de Base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7589519" y="638296"/>
            <a:ext cx="4332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un conjunto de programas que permiten el almacenamiento, modificación y extracción de la información en una base de datos, además de proporcionar herramientas para añadir, borrar, modificar y analizar los datos</a:t>
            </a:r>
          </a:p>
        </p:txBody>
      </p:sp>
      <p:pic>
        <p:nvPicPr>
          <p:cNvPr id="36866" name="Picture 2" descr="Resultado de imagen para bibliotecar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673" y="189411"/>
            <a:ext cx="3602548" cy="2801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4142" y="5692685"/>
            <a:ext cx="5772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4062549" y="3481645"/>
            <a:ext cx="7837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Sirven para: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Definir una base de datos: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consiste en especificar los tipos de datos, estructuras y restricciones para los datos que se almacenarán.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Construir una base de datos: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es el proceso de almacenar los datos sobre algún medio de almacenamiento.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Manipular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una base de datos: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incluye funciones como consulta, actualización, etc. de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3380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Repositorio de Datos</a:t>
            </a: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8C2EB1F6-10DE-4F25-BE1F-DB7BC26EF3DF}"/>
              </a:ext>
            </a:extLst>
          </p:cNvPr>
          <p:cNvSpPr txBox="1"/>
          <p:nvPr/>
        </p:nvSpPr>
        <p:spPr>
          <a:xfrm>
            <a:off x="3944983" y="664422"/>
            <a:ext cx="7532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Un repositorio, depósito, o archivo de datos es un sitio centralizado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Pueden distribuirse habitualmente sirviéndose de una red informática como Internet o en un medio físico.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Pueden ser de acceso público o pueden estar protegidos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Suelen contar con sistemas de respaldo (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Backup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) para mantenimiento preventivo y correctivo</a:t>
            </a:r>
          </a:p>
        </p:txBody>
      </p:sp>
      <p:pic>
        <p:nvPicPr>
          <p:cNvPr id="37890" name="Picture 2" descr="Resultado de imagen para data reposito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066" y="2890793"/>
            <a:ext cx="613410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2470C7-22AA-4BD0-BE08-5B5C4F82B4F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Enfoque de una Base de Datos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6176" r="5816" b="6583"/>
          <a:stretch>
            <a:fillRect/>
          </a:stretch>
        </p:blipFill>
        <p:spPr bwMode="auto">
          <a:xfrm>
            <a:off x="3866601" y="2945317"/>
            <a:ext cx="4467497" cy="59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4885499" y="600891"/>
            <a:ext cx="24950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Usuarios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881145" y="1445622"/>
            <a:ext cx="24950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Aplicaciones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683719" y="2277290"/>
            <a:ext cx="4885516" cy="16312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Motor de la Base de Datos Relacional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11 Disco magnético"/>
          <p:cNvSpPr/>
          <p:nvPr/>
        </p:nvSpPr>
        <p:spPr>
          <a:xfrm>
            <a:off x="3396328" y="4493623"/>
            <a:ext cx="1384663" cy="16589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Definición</a:t>
            </a:r>
          </a:p>
        </p:txBody>
      </p:sp>
      <p:sp>
        <p:nvSpPr>
          <p:cNvPr id="13" name="12 Disco magnético"/>
          <p:cNvSpPr/>
          <p:nvPr/>
        </p:nvSpPr>
        <p:spPr>
          <a:xfrm>
            <a:off x="7467590" y="4502331"/>
            <a:ext cx="1384663" cy="16589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Datos</a:t>
            </a:r>
          </a:p>
        </p:txBody>
      </p:sp>
      <p:cxnSp>
        <p:nvCxnSpPr>
          <p:cNvPr id="15" name="14 Conector recto de flecha"/>
          <p:cNvCxnSpPr>
            <a:stCxn id="9" idx="2"/>
            <a:endCxn id="10" idx="0"/>
          </p:cNvCxnSpPr>
          <p:nvPr/>
        </p:nvCxnSpPr>
        <p:spPr>
          <a:xfrm flipH="1">
            <a:off x="6128649" y="1001001"/>
            <a:ext cx="4354" cy="4446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0" idx="2"/>
            <a:endCxn id="11" idx="0"/>
          </p:cNvCxnSpPr>
          <p:nvPr/>
        </p:nvCxnSpPr>
        <p:spPr>
          <a:xfrm flipH="1">
            <a:off x="6126477" y="1845732"/>
            <a:ext cx="2172" cy="4315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1" idx="2"/>
          </p:cNvCxnSpPr>
          <p:nvPr/>
        </p:nvCxnSpPr>
        <p:spPr>
          <a:xfrm flipH="1">
            <a:off x="4101737" y="3908506"/>
            <a:ext cx="2024740" cy="82024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1" idx="2"/>
          </p:cNvCxnSpPr>
          <p:nvPr/>
        </p:nvCxnSpPr>
        <p:spPr>
          <a:xfrm>
            <a:off x="6126477" y="3908506"/>
            <a:ext cx="2063934" cy="7941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Llamada rectangular"/>
          <p:cNvSpPr/>
          <p:nvPr/>
        </p:nvSpPr>
        <p:spPr>
          <a:xfrm>
            <a:off x="8712926" y="287383"/>
            <a:ext cx="2782388" cy="561703"/>
          </a:xfrm>
          <a:prstGeom prst="wedgeRectCallout">
            <a:avLst>
              <a:gd name="adj1" fmla="val -96437"/>
              <a:gd name="adj2" fmla="val 3924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Son las personas que pueden acceder a los datos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8" name="27 Llamada rectangular"/>
          <p:cNvSpPr/>
          <p:nvPr/>
        </p:nvSpPr>
        <p:spPr>
          <a:xfrm>
            <a:off x="8721634" y="1018903"/>
            <a:ext cx="3165565" cy="836023"/>
          </a:xfrm>
          <a:prstGeom prst="wedgeRectCallout">
            <a:avLst>
              <a:gd name="adj1" fmla="val -92657"/>
              <a:gd name="adj2" fmla="val 2249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Usan el motor de datos para acceder a la información y luego poder presentarla al usuario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28 Llamada rectangular"/>
          <p:cNvSpPr/>
          <p:nvPr/>
        </p:nvSpPr>
        <p:spPr>
          <a:xfrm>
            <a:off x="8974183" y="2403567"/>
            <a:ext cx="3165565" cy="1280159"/>
          </a:xfrm>
          <a:prstGeom prst="wedgeRectCallout">
            <a:avLst>
              <a:gd name="adj1" fmla="val -64184"/>
              <a:gd name="adj2" fmla="val 968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Son un tipo de software muy específico, dedicado a servir de interfaz entre la base de datos, el usuario y las aplicaciones que la utilizan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29 Llamada rectangular"/>
          <p:cNvSpPr/>
          <p:nvPr/>
        </p:nvSpPr>
        <p:spPr>
          <a:xfrm>
            <a:off x="5042262" y="4480563"/>
            <a:ext cx="2312126" cy="2299062"/>
          </a:xfrm>
          <a:prstGeom prst="wedgeRectCallout">
            <a:avLst>
              <a:gd name="adj1" fmla="val -67568"/>
              <a:gd name="adj2" fmla="val 124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Realiza una descripción de la estructura de los datos (su tipología, la forma en que se relacionan, etc.), de las operaciones que pueden realizarse con ellos y de las restricciones referentes a su integridad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1" name="30 Llamada rectangular"/>
          <p:cNvSpPr/>
          <p:nvPr/>
        </p:nvSpPr>
        <p:spPr>
          <a:xfrm>
            <a:off x="9313817" y="4924703"/>
            <a:ext cx="2786742" cy="1301932"/>
          </a:xfrm>
          <a:prstGeom prst="wedgeRectCallout">
            <a:avLst>
              <a:gd name="adj1" fmla="val -69757"/>
              <a:gd name="adj2" fmla="val 1144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Unidad mínima de información, sin sentido en sí misma, pero que adquiere significado en conjunto con otras precedentes de la aplicación que las creó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615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1379</Words>
  <Application>Microsoft Office PowerPoint</Application>
  <PresentationFormat>Panorámica</PresentationFormat>
  <Paragraphs>218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A. Manzanares Klie</dc:creator>
  <cp:lastModifiedBy>Alejandro Manzanares Klie</cp:lastModifiedBy>
  <cp:revision>80</cp:revision>
  <dcterms:created xsi:type="dcterms:W3CDTF">2018-03-11T02:17:42Z</dcterms:created>
  <dcterms:modified xsi:type="dcterms:W3CDTF">2020-03-15T22:45:03Z</dcterms:modified>
</cp:coreProperties>
</file>