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5"/>
  </p:notesMasterIdLst>
  <p:sldIdLst>
    <p:sldId id="256" r:id="rId2"/>
    <p:sldId id="261" r:id="rId3"/>
    <p:sldId id="294" r:id="rId4"/>
  </p:sldIdLst>
  <p:sldSz cx="12188825" cy="6858000"/>
  <p:notesSz cx="6858000" cy="9144000"/>
  <p:embeddedFontLst>
    <p:embeddedFont>
      <p:font typeface="Raleway" panose="020B0604020202020204" charset="0"/>
      <p:regular r:id="rId6"/>
      <p:bold r:id="rId7"/>
      <p:italic r:id="rId8"/>
      <p:boldItalic r:id="rId9"/>
    </p:embeddedFon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Raleway Thin" panose="020B0604020202020204" charset="0"/>
      <p:bold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530">
          <p15:clr>
            <a:srgbClr val="000000"/>
          </p15:clr>
        </p15:guide>
        <p15:guide id="2" orient="horz" pos="937">
          <p15:clr>
            <a:srgbClr val="000000"/>
          </p15:clr>
        </p15:guide>
        <p15:guide id="3" pos="595">
          <p15:clr>
            <a:srgbClr val="000000"/>
          </p15:clr>
        </p15:guide>
        <p15:guide id="4" pos="1442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B44AEB7-423E-44DE-9A2F-C7F727C37A55}">
  <a:tblStyle styleId="{8B44AEB7-423E-44DE-9A2F-C7F727C37A5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7CBE1D5-BC1E-42D5-854A-E460BC1353FF}" styleName="Table_1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1F44693A-5618-4DA5-A12C-62726CBEAACF}" styleName="Table_2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>
        <p:guide orient="horz" pos="3530"/>
        <p:guide orient="horz" pos="937"/>
        <p:guide pos="595"/>
        <p:guide pos="144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notesMaster" Target="notesMasters/notesMaster1.xml"/><Relationship Id="rId15" Type="http://schemas.openxmlformats.org/officeDocument/2006/relationships/font" Target="fonts/font10.fntdata"/><Relationship Id="rId10" Type="http://schemas.openxmlformats.org/officeDocument/2006/relationships/font" Target="fonts/font5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3524000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79b8d7491c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7" name="Google Shape;187;g79b8d7491c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0289261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79b8d7491c_0_32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6" name="Google Shape;236;g79b8d7491c_0_32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1462888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79b8d7491c_0_32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6" name="Google Shape;236;g79b8d7491c_0_32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3412986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oja en blanco">
  <p:cSld name="Hoja en blanco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erior sin encabezado">
  <p:cSld name="Interior sin encabezado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0" name="Google Shape;150;p11"/>
          <p:cNvCxnSpPr/>
          <p:nvPr/>
        </p:nvCxnSpPr>
        <p:spPr>
          <a:xfrm>
            <a:off x="11817818" y="6580692"/>
            <a:ext cx="0" cy="179325"/>
          </a:xfrm>
          <a:prstGeom prst="straightConnector1">
            <a:avLst/>
          </a:prstGeom>
          <a:noFill/>
          <a:ln w="127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51" name="Google Shape;151;p11"/>
          <p:cNvSpPr txBox="1"/>
          <p:nvPr/>
        </p:nvSpPr>
        <p:spPr>
          <a:xfrm>
            <a:off x="11884723" y="6532213"/>
            <a:ext cx="332533" cy="2523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z="1000" b="0" i="0">
                <a:solidFill>
                  <a:srgbClr val="7F7F7F"/>
                </a:solidFill>
                <a:latin typeface="Raleway"/>
                <a:ea typeface="Raleway"/>
                <a:cs typeface="Raleway"/>
                <a:sym typeface="Raleway"/>
              </a:rPr>
              <a:t>‹Nº›</a:t>
            </a:fld>
            <a:endParaRPr sz="1000" b="0" i="0">
              <a:solidFill>
                <a:srgbClr val="7F7F7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52" name="Google Shape;152;p11"/>
          <p:cNvSpPr txBox="1"/>
          <p:nvPr/>
        </p:nvSpPr>
        <p:spPr>
          <a:xfrm>
            <a:off x="11086578" y="6545088"/>
            <a:ext cx="654265" cy="226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000" b="1">
                <a:solidFill>
                  <a:srgbClr val="7F7F7F"/>
                </a:solidFill>
                <a:latin typeface="Raleway"/>
                <a:ea typeface="Raleway"/>
                <a:cs typeface="Raleway"/>
                <a:sym typeface="Raleway"/>
              </a:rPr>
              <a:t>SECPECG</a:t>
            </a:r>
            <a:endParaRPr sz="1000" b="1">
              <a:solidFill>
                <a:srgbClr val="7F7F7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ierre">
  <p:cSld name="Cierre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2"/>
          <p:cNvSpPr/>
          <p:nvPr/>
        </p:nvSpPr>
        <p:spPr>
          <a:xfrm rot="2700000">
            <a:off x="8040778" y="2658720"/>
            <a:ext cx="104048" cy="85780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12"/>
          <p:cNvSpPr/>
          <p:nvPr/>
        </p:nvSpPr>
        <p:spPr>
          <a:xfrm>
            <a:off x="-1338797" y="-1201368"/>
            <a:ext cx="3491999" cy="3491999"/>
          </a:xfrm>
          <a:prstGeom prst="blockArc">
            <a:avLst>
              <a:gd name="adj1" fmla="val 19273545"/>
              <a:gd name="adj2" fmla="val 7048766"/>
              <a:gd name="adj3" fmla="val 23691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12"/>
          <p:cNvSpPr/>
          <p:nvPr/>
        </p:nvSpPr>
        <p:spPr>
          <a:xfrm>
            <a:off x="3825536" y="1899304"/>
            <a:ext cx="811307" cy="811307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12"/>
          <p:cNvSpPr/>
          <p:nvPr/>
        </p:nvSpPr>
        <p:spPr>
          <a:xfrm>
            <a:off x="9597810" y="246289"/>
            <a:ext cx="1871999" cy="1871999"/>
          </a:xfrm>
          <a:prstGeom prst="donut">
            <a:avLst>
              <a:gd name="adj" fmla="val 20781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8" name="Google Shape;158;p12"/>
          <p:cNvGrpSpPr/>
          <p:nvPr/>
        </p:nvGrpSpPr>
        <p:grpSpPr>
          <a:xfrm>
            <a:off x="7517118" y="831802"/>
            <a:ext cx="399240" cy="72000"/>
            <a:chOff x="9191813" y="2068542"/>
            <a:chExt cx="399240" cy="72000"/>
          </a:xfrm>
        </p:grpSpPr>
        <p:sp>
          <p:nvSpPr>
            <p:cNvPr id="159" name="Google Shape;159;p12"/>
            <p:cNvSpPr/>
            <p:nvPr/>
          </p:nvSpPr>
          <p:spPr>
            <a:xfrm>
              <a:off x="9191813" y="2068542"/>
              <a:ext cx="72000" cy="72000"/>
            </a:xfrm>
            <a:prstGeom prst="ellipse">
              <a:avLst/>
            </a:prstGeom>
            <a:solidFill>
              <a:srgbClr val="E13D5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12"/>
            <p:cNvSpPr/>
            <p:nvPr/>
          </p:nvSpPr>
          <p:spPr>
            <a:xfrm>
              <a:off x="9355433" y="2068542"/>
              <a:ext cx="72000" cy="72000"/>
            </a:xfrm>
            <a:prstGeom prst="ellipse">
              <a:avLst/>
            </a:prstGeom>
            <a:solidFill>
              <a:srgbClr val="E13D5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12"/>
            <p:cNvSpPr/>
            <p:nvPr/>
          </p:nvSpPr>
          <p:spPr>
            <a:xfrm>
              <a:off x="9519053" y="2068542"/>
              <a:ext cx="72000" cy="72000"/>
            </a:xfrm>
            <a:prstGeom prst="ellipse">
              <a:avLst/>
            </a:prstGeom>
            <a:solidFill>
              <a:srgbClr val="E13D5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2" name="Google Shape;162;p12"/>
          <p:cNvSpPr/>
          <p:nvPr/>
        </p:nvSpPr>
        <p:spPr>
          <a:xfrm>
            <a:off x="8513582" y="796289"/>
            <a:ext cx="1400175" cy="130175"/>
          </a:xfrm>
          <a:prstGeom prst="roundRect">
            <a:avLst>
              <a:gd name="adj" fmla="val 50000"/>
            </a:avLst>
          </a:prstGeom>
          <a:solidFill>
            <a:srgbClr val="A5A5A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12"/>
          <p:cNvSpPr/>
          <p:nvPr/>
        </p:nvSpPr>
        <p:spPr>
          <a:xfrm rot="-2700000">
            <a:off x="11076494" y="946836"/>
            <a:ext cx="1367993" cy="57510"/>
          </a:xfrm>
          <a:prstGeom prst="roundRect">
            <a:avLst>
              <a:gd name="adj" fmla="val 50000"/>
            </a:avLst>
          </a:prstGeom>
          <a:solidFill>
            <a:srgbClr val="E13D5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64" name="Google Shape;164;p12"/>
          <p:cNvGrpSpPr/>
          <p:nvPr/>
        </p:nvGrpSpPr>
        <p:grpSpPr>
          <a:xfrm rot="5400000">
            <a:off x="10764459" y="4325819"/>
            <a:ext cx="399240" cy="72000"/>
            <a:chOff x="9191813" y="2068542"/>
            <a:chExt cx="399240" cy="72000"/>
          </a:xfrm>
        </p:grpSpPr>
        <p:sp>
          <p:nvSpPr>
            <p:cNvPr id="165" name="Google Shape;165;p12"/>
            <p:cNvSpPr/>
            <p:nvPr/>
          </p:nvSpPr>
          <p:spPr>
            <a:xfrm>
              <a:off x="9191813" y="2068542"/>
              <a:ext cx="72000" cy="72000"/>
            </a:xfrm>
            <a:prstGeom prst="ellipse">
              <a:avLst/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p12"/>
            <p:cNvSpPr/>
            <p:nvPr/>
          </p:nvSpPr>
          <p:spPr>
            <a:xfrm>
              <a:off x="9355433" y="2068542"/>
              <a:ext cx="72000" cy="72000"/>
            </a:xfrm>
            <a:prstGeom prst="ellipse">
              <a:avLst/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p12"/>
            <p:cNvSpPr/>
            <p:nvPr/>
          </p:nvSpPr>
          <p:spPr>
            <a:xfrm>
              <a:off x="9519053" y="2068542"/>
              <a:ext cx="72000" cy="72000"/>
            </a:xfrm>
            <a:prstGeom prst="ellipse">
              <a:avLst/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8" name="Google Shape;168;p12"/>
          <p:cNvSpPr/>
          <p:nvPr/>
        </p:nvSpPr>
        <p:spPr>
          <a:xfrm>
            <a:off x="10812333" y="3482975"/>
            <a:ext cx="303493" cy="303493"/>
          </a:xfrm>
          <a:prstGeom prst="donut">
            <a:avLst>
              <a:gd name="adj" fmla="val 20309"/>
            </a:avLst>
          </a:prstGeom>
          <a:solidFill>
            <a:srgbClr val="A5A5A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12"/>
          <p:cNvSpPr/>
          <p:nvPr/>
        </p:nvSpPr>
        <p:spPr>
          <a:xfrm rot="2700000">
            <a:off x="1588010" y="8627"/>
            <a:ext cx="144000" cy="2088000"/>
          </a:xfrm>
          <a:prstGeom prst="roundRect">
            <a:avLst>
              <a:gd name="adj" fmla="val 50000"/>
            </a:avLst>
          </a:prstGeom>
          <a:solidFill>
            <a:srgbClr val="A5A5A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12"/>
          <p:cNvSpPr/>
          <p:nvPr/>
        </p:nvSpPr>
        <p:spPr>
          <a:xfrm rot="2700000">
            <a:off x="2268097" y="-23843"/>
            <a:ext cx="76332" cy="1458638"/>
          </a:xfrm>
          <a:prstGeom prst="roundRect">
            <a:avLst>
              <a:gd name="adj" fmla="val 50000"/>
            </a:avLst>
          </a:prstGeom>
          <a:solidFill>
            <a:srgbClr val="32AAA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1" name="Google Shape;171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448263" y="4325819"/>
            <a:ext cx="1400674" cy="124150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2" name="Google Shape;172;p12"/>
          <p:cNvGrpSpPr/>
          <p:nvPr/>
        </p:nvGrpSpPr>
        <p:grpSpPr>
          <a:xfrm>
            <a:off x="4231190" y="2304958"/>
            <a:ext cx="4258174" cy="2632407"/>
            <a:chOff x="3688556" y="1741615"/>
            <a:chExt cx="5521833" cy="3413602"/>
          </a:xfrm>
        </p:grpSpPr>
        <p:grpSp>
          <p:nvGrpSpPr>
            <p:cNvPr id="173" name="Google Shape;173;p12"/>
            <p:cNvGrpSpPr/>
            <p:nvPr/>
          </p:nvGrpSpPr>
          <p:grpSpPr>
            <a:xfrm>
              <a:off x="3688556" y="1741615"/>
              <a:ext cx="4814889" cy="2722834"/>
              <a:chOff x="3506786" y="1807308"/>
              <a:chExt cx="4814889" cy="2722834"/>
            </a:xfrm>
          </p:grpSpPr>
          <p:sp>
            <p:nvSpPr>
              <p:cNvPr id="174" name="Google Shape;174;p12"/>
              <p:cNvSpPr/>
              <p:nvPr/>
            </p:nvSpPr>
            <p:spPr>
              <a:xfrm>
                <a:off x="3506786" y="1807308"/>
                <a:ext cx="4814720" cy="2722834"/>
              </a:xfrm>
              <a:prstGeom prst="roundRect">
                <a:avLst>
                  <a:gd name="adj" fmla="val 7321"/>
                </a:avLst>
              </a:prstGeom>
              <a:solidFill>
                <a:srgbClr val="32AA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5" name="Google Shape;175;p12"/>
              <p:cNvSpPr/>
              <p:nvPr/>
            </p:nvSpPr>
            <p:spPr>
              <a:xfrm>
                <a:off x="7756686" y="3962221"/>
                <a:ext cx="564989" cy="567921"/>
              </a:xfrm>
              <a:custGeom>
                <a:avLst/>
                <a:gdLst/>
                <a:ahLst/>
                <a:cxnLst/>
                <a:rect l="l" t="t" r="r" b="b"/>
                <a:pathLst>
                  <a:path w="1151095" h="1157417" extrusionOk="0">
                    <a:moveTo>
                      <a:pt x="0" y="206128"/>
                    </a:moveTo>
                    <a:cubicBezTo>
                      <a:pt x="0" y="92287"/>
                      <a:pt x="92287" y="0"/>
                      <a:pt x="206128" y="0"/>
                    </a:cubicBezTo>
                    <a:lnTo>
                      <a:pt x="1151095" y="0"/>
                    </a:lnTo>
                    <a:lnTo>
                      <a:pt x="0" y="1157417"/>
                    </a:lnTo>
                    <a:lnTo>
                      <a:pt x="0" y="206128"/>
                    </a:lnTo>
                    <a:close/>
                  </a:path>
                </a:pathLst>
              </a:custGeom>
              <a:solidFill>
                <a:srgbClr val="FAB80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76" name="Google Shape;176;p12"/>
            <p:cNvSpPr/>
            <p:nvPr/>
          </p:nvSpPr>
          <p:spPr>
            <a:xfrm rot="-2700000">
              <a:off x="8088718" y="4033545"/>
              <a:ext cx="929223" cy="92922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7" name="Google Shape;177;p12"/>
          <p:cNvSpPr txBox="1"/>
          <p:nvPr/>
        </p:nvSpPr>
        <p:spPr>
          <a:xfrm>
            <a:off x="4854957" y="2747556"/>
            <a:ext cx="2478911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360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¡MUCHAS GRACIAS!</a:t>
            </a:r>
            <a:endParaRPr sz="3600">
              <a:solidFill>
                <a:schemeClr val="lt1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sp>
        <p:nvSpPr>
          <p:cNvPr id="178" name="Google Shape;178;p12"/>
          <p:cNvSpPr/>
          <p:nvPr/>
        </p:nvSpPr>
        <p:spPr>
          <a:xfrm rot="-5400000">
            <a:off x="11705855" y="5096724"/>
            <a:ext cx="104048" cy="85780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AA3B8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12"/>
          <p:cNvSpPr/>
          <p:nvPr/>
        </p:nvSpPr>
        <p:spPr>
          <a:xfrm rot="-5400000">
            <a:off x="11907209" y="5433638"/>
            <a:ext cx="53511" cy="50563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12"/>
          <p:cNvSpPr/>
          <p:nvPr/>
        </p:nvSpPr>
        <p:spPr>
          <a:xfrm>
            <a:off x="9449556" y="996494"/>
            <a:ext cx="296507" cy="106455"/>
          </a:xfrm>
          <a:prstGeom prst="roundRect">
            <a:avLst>
              <a:gd name="adj" fmla="val 50000"/>
            </a:avLst>
          </a:prstGeom>
          <a:solidFill>
            <a:srgbClr val="FAB80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erior 1">
  <p:cSld name="Interior 1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oogle Shape;12;p3"/>
          <p:cNvGrpSpPr/>
          <p:nvPr/>
        </p:nvGrpSpPr>
        <p:grpSpPr>
          <a:xfrm>
            <a:off x="10028046" y="-720229"/>
            <a:ext cx="2888483" cy="1623309"/>
            <a:chOff x="9757765" y="-813907"/>
            <a:chExt cx="3248142" cy="1825435"/>
          </a:xfrm>
        </p:grpSpPr>
        <p:sp>
          <p:nvSpPr>
            <p:cNvPr id="13" name="Google Shape;13;p3"/>
            <p:cNvSpPr/>
            <p:nvPr/>
          </p:nvSpPr>
          <p:spPr>
            <a:xfrm rot="-5400000">
              <a:off x="11371743" y="-813907"/>
              <a:ext cx="1634164" cy="1634164"/>
            </a:xfrm>
            <a:prstGeom prst="blockArc">
              <a:avLst>
                <a:gd name="adj1" fmla="val 10800000"/>
                <a:gd name="adj2" fmla="val 16218736"/>
                <a:gd name="adj3" fmla="val 2321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3"/>
            <p:cNvSpPr/>
            <p:nvPr/>
          </p:nvSpPr>
          <p:spPr>
            <a:xfrm rot="5400000">
              <a:off x="10822761" y="-489049"/>
              <a:ext cx="88896" cy="1357268"/>
            </a:xfrm>
            <a:prstGeom prst="roundRect">
              <a:avLst>
                <a:gd name="adj" fmla="val 50000"/>
              </a:avLst>
            </a:prstGeom>
            <a:solidFill>
              <a:srgbClr val="E13D5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3"/>
            <p:cNvSpPr/>
            <p:nvPr/>
          </p:nvSpPr>
          <p:spPr>
            <a:xfrm rot="5400000">
              <a:off x="10896821" y="-55473"/>
              <a:ext cx="41446" cy="755999"/>
            </a:xfrm>
            <a:prstGeom prst="roundRect">
              <a:avLst>
                <a:gd name="adj" fmla="val 50000"/>
              </a:avLst>
            </a:prstGeom>
            <a:solidFill>
              <a:srgbClr val="FAB80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6" name="Google Shape;16;p3"/>
            <p:cNvGrpSpPr/>
            <p:nvPr/>
          </p:nvGrpSpPr>
          <p:grpSpPr>
            <a:xfrm>
              <a:off x="10886336" y="548242"/>
              <a:ext cx="287998" cy="50389"/>
              <a:chOff x="5533346" y="803663"/>
              <a:chExt cx="411511" cy="72000"/>
            </a:xfrm>
          </p:grpSpPr>
          <p:sp>
            <p:nvSpPr>
              <p:cNvPr id="17" name="Google Shape;17;p3"/>
              <p:cNvSpPr/>
              <p:nvPr/>
            </p:nvSpPr>
            <p:spPr>
              <a:xfrm>
                <a:off x="5533346" y="803663"/>
                <a:ext cx="72000" cy="72000"/>
              </a:xfrm>
              <a:prstGeom prst="ellipse">
                <a:avLst/>
              </a:prstGeom>
              <a:solidFill>
                <a:srgbClr val="A5A5A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" name="Google Shape;18;p3"/>
              <p:cNvSpPr/>
              <p:nvPr/>
            </p:nvSpPr>
            <p:spPr>
              <a:xfrm>
                <a:off x="5703101" y="803663"/>
                <a:ext cx="72000" cy="72000"/>
              </a:xfrm>
              <a:prstGeom prst="ellipse">
                <a:avLst/>
              </a:prstGeom>
              <a:solidFill>
                <a:srgbClr val="A5A5A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" name="Google Shape;19;p3"/>
              <p:cNvSpPr/>
              <p:nvPr/>
            </p:nvSpPr>
            <p:spPr>
              <a:xfrm>
                <a:off x="5872857" y="803663"/>
                <a:ext cx="72000" cy="72000"/>
              </a:xfrm>
              <a:prstGeom prst="ellipse">
                <a:avLst/>
              </a:prstGeom>
              <a:solidFill>
                <a:srgbClr val="A5A5A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0" name="Google Shape;20;p3"/>
            <p:cNvSpPr/>
            <p:nvPr/>
          </p:nvSpPr>
          <p:spPr>
            <a:xfrm>
              <a:off x="9757765" y="77368"/>
              <a:ext cx="224435" cy="224435"/>
            </a:xfrm>
            <a:prstGeom prst="donut">
              <a:avLst>
                <a:gd name="adj" fmla="val 20646"/>
              </a:avLst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1;p3"/>
            <p:cNvSpPr/>
            <p:nvPr/>
          </p:nvSpPr>
          <p:spPr>
            <a:xfrm rot="-8100000">
              <a:off x="11961968" y="457724"/>
              <a:ext cx="88896" cy="6120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32AA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2;p3"/>
            <p:cNvSpPr/>
            <p:nvPr/>
          </p:nvSpPr>
          <p:spPr>
            <a:xfrm rot="-8100000">
              <a:off x="12085513" y="719499"/>
              <a:ext cx="45719" cy="28799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AA3B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23" name="Google Shape;23;p3"/>
          <p:cNvCxnSpPr/>
          <p:nvPr/>
        </p:nvCxnSpPr>
        <p:spPr>
          <a:xfrm>
            <a:off x="11817818" y="6580692"/>
            <a:ext cx="0" cy="179325"/>
          </a:xfrm>
          <a:prstGeom prst="straightConnector1">
            <a:avLst/>
          </a:prstGeom>
          <a:noFill/>
          <a:ln w="127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4" name="Google Shape;24;p3"/>
          <p:cNvSpPr txBox="1"/>
          <p:nvPr/>
        </p:nvSpPr>
        <p:spPr>
          <a:xfrm>
            <a:off x="11884723" y="6532213"/>
            <a:ext cx="332533" cy="2523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z="1000" b="0" i="0">
                <a:solidFill>
                  <a:srgbClr val="7F7F7F"/>
                </a:solidFill>
                <a:latin typeface="Raleway"/>
                <a:ea typeface="Raleway"/>
                <a:cs typeface="Raleway"/>
                <a:sym typeface="Raleway"/>
              </a:rPr>
              <a:t>‹Nº›</a:t>
            </a:fld>
            <a:endParaRPr sz="1000" b="0" i="0">
              <a:solidFill>
                <a:srgbClr val="7F7F7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erior sin pie">
  <p:cSld name="Interior sin pie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oogle Shape;26;p4"/>
          <p:cNvGrpSpPr/>
          <p:nvPr/>
        </p:nvGrpSpPr>
        <p:grpSpPr>
          <a:xfrm>
            <a:off x="10028046" y="-720229"/>
            <a:ext cx="2888483" cy="1623309"/>
            <a:chOff x="9757765" y="-813907"/>
            <a:chExt cx="3248142" cy="1825435"/>
          </a:xfrm>
        </p:grpSpPr>
        <p:sp>
          <p:nvSpPr>
            <p:cNvPr id="27" name="Google Shape;27;p4"/>
            <p:cNvSpPr/>
            <p:nvPr/>
          </p:nvSpPr>
          <p:spPr>
            <a:xfrm rot="-5400000">
              <a:off x="11371743" y="-813907"/>
              <a:ext cx="1634164" cy="1634164"/>
            </a:xfrm>
            <a:prstGeom prst="blockArc">
              <a:avLst>
                <a:gd name="adj1" fmla="val 10800000"/>
                <a:gd name="adj2" fmla="val 16218736"/>
                <a:gd name="adj3" fmla="val 2321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4"/>
            <p:cNvSpPr/>
            <p:nvPr/>
          </p:nvSpPr>
          <p:spPr>
            <a:xfrm rot="5400000">
              <a:off x="10822761" y="-489049"/>
              <a:ext cx="88896" cy="1357268"/>
            </a:xfrm>
            <a:prstGeom prst="roundRect">
              <a:avLst>
                <a:gd name="adj" fmla="val 50000"/>
              </a:avLst>
            </a:prstGeom>
            <a:solidFill>
              <a:srgbClr val="E13D5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4"/>
            <p:cNvSpPr/>
            <p:nvPr/>
          </p:nvSpPr>
          <p:spPr>
            <a:xfrm rot="5400000">
              <a:off x="10896821" y="-55473"/>
              <a:ext cx="41446" cy="755999"/>
            </a:xfrm>
            <a:prstGeom prst="roundRect">
              <a:avLst>
                <a:gd name="adj" fmla="val 50000"/>
              </a:avLst>
            </a:prstGeom>
            <a:solidFill>
              <a:srgbClr val="FAB80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0" name="Google Shape;30;p4"/>
            <p:cNvGrpSpPr/>
            <p:nvPr/>
          </p:nvGrpSpPr>
          <p:grpSpPr>
            <a:xfrm>
              <a:off x="10886336" y="548242"/>
              <a:ext cx="287998" cy="50389"/>
              <a:chOff x="5533346" y="803663"/>
              <a:chExt cx="411511" cy="72000"/>
            </a:xfrm>
          </p:grpSpPr>
          <p:sp>
            <p:nvSpPr>
              <p:cNvPr id="31" name="Google Shape;31;p4"/>
              <p:cNvSpPr/>
              <p:nvPr/>
            </p:nvSpPr>
            <p:spPr>
              <a:xfrm>
                <a:off x="5533346" y="803663"/>
                <a:ext cx="72000" cy="72000"/>
              </a:xfrm>
              <a:prstGeom prst="ellipse">
                <a:avLst/>
              </a:prstGeom>
              <a:solidFill>
                <a:srgbClr val="A5A5A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" name="Google Shape;32;p4"/>
              <p:cNvSpPr/>
              <p:nvPr/>
            </p:nvSpPr>
            <p:spPr>
              <a:xfrm>
                <a:off x="5703101" y="803663"/>
                <a:ext cx="72000" cy="72000"/>
              </a:xfrm>
              <a:prstGeom prst="ellipse">
                <a:avLst/>
              </a:prstGeom>
              <a:solidFill>
                <a:srgbClr val="A5A5A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" name="Google Shape;33;p4"/>
              <p:cNvSpPr/>
              <p:nvPr/>
            </p:nvSpPr>
            <p:spPr>
              <a:xfrm>
                <a:off x="5872857" y="803663"/>
                <a:ext cx="72000" cy="72000"/>
              </a:xfrm>
              <a:prstGeom prst="ellipse">
                <a:avLst/>
              </a:prstGeom>
              <a:solidFill>
                <a:srgbClr val="A5A5A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4" name="Google Shape;34;p4"/>
            <p:cNvSpPr/>
            <p:nvPr/>
          </p:nvSpPr>
          <p:spPr>
            <a:xfrm>
              <a:off x="9757765" y="77368"/>
              <a:ext cx="224435" cy="224435"/>
            </a:xfrm>
            <a:prstGeom prst="donut">
              <a:avLst>
                <a:gd name="adj" fmla="val 20646"/>
              </a:avLst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4"/>
            <p:cNvSpPr/>
            <p:nvPr/>
          </p:nvSpPr>
          <p:spPr>
            <a:xfrm rot="-8100000">
              <a:off x="11961968" y="457724"/>
              <a:ext cx="88896" cy="6120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32AA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4"/>
            <p:cNvSpPr/>
            <p:nvPr/>
          </p:nvSpPr>
          <p:spPr>
            <a:xfrm rot="-8100000">
              <a:off x="12085513" y="719499"/>
              <a:ext cx="45719" cy="28799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AA3B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erior 1">
  <p:cSld name="1_Interior 1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oogle Shape;38;p5"/>
          <p:cNvGrpSpPr/>
          <p:nvPr/>
        </p:nvGrpSpPr>
        <p:grpSpPr>
          <a:xfrm>
            <a:off x="10028046" y="-720229"/>
            <a:ext cx="2888483" cy="1623309"/>
            <a:chOff x="9757765" y="-813907"/>
            <a:chExt cx="3248142" cy="1825435"/>
          </a:xfrm>
        </p:grpSpPr>
        <p:sp>
          <p:nvSpPr>
            <p:cNvPr id="39" name="Google Shape;39;p5"/>
            <p:cNvSpPr/>
            <p:nvPr/>
          </p:nvSpPr>
          <p:spPr>
            <a:xfrm rot="-5400000">
              <a:off x="11371743" y="-813907"/>
              <a:ext cx="1634164" cy="1634164"/>
            </a:xfrm>
            <a:prstGeom prst="blockArc">
              <a:avLst>
                <a:gd name="adj1" fmla="val 10800000"/>
                <a:gd name="adj2" fmla="val 16218736"/>
                <a:gd name="adj3" fmla="val 2321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5"/>
            <p:cNvSpPr/>
            <p:nvPr/>
          </p:nvSpPr>
          <p:spPr>
            <a:xfrm rot="5400000">
              <a:off x="10822761" y="-489049"/>
              <a:ext cx="88896" cy="1357268"/>
            </a:xfrm>
            <a:prstGeom prst="roundRect">
              <a:avLst>
                <a:gd name="adj" fmla="val 50000"/>
              </a:avLst>
            </a:prstGeom>
            <a:solidFill>
              <a:srgbClr val="E13D5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5"/>
            <p:cNvSpPr/>
            <p:nvPr/>
          </p:nvSpPr>
          <p:spPr>
            <a:xfrm rot="5400000">
              <a:off x="10896821" y="-55473"/>
              <a:ext cx="41446" cy="755999"/>
            </a:xfrm>
            <a:prstGeom prst="roundRect">
              <a:avLst>
                <a:gd name="adj" fmla="val 50000"/>
              </a:avLst>
            </a:prstGeom>
            <a:solidFill>
              <a:srgbClr val="FAB80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2" name="Google Shape;42;p5"/>
            <p:cNvGrpSpPr/>
            <p:nvPr/>
          </p:nvGrpSpPr>
          <p:grpSpPr>
            <a:xfrm>
              <a:off x="10886336" y="548242"/>
              <a:ext cx="287998" cy="50389"/>
              <a:chOff x="5533346" y="803663"/>
              <a:chExt cx="411511" cy="72000"/>
            </a:xfrm>
          </p:grpSpPr>
          <p:sp>
            <p:nvSpPr>
              <p:cNvPr id="43" name="Google Shape;43;p5"/>
              <p:cNvSpPr/>
              <p:nvPr/>
            </p:nvSpPr>
            <p:spPr>
              <a:xfrm>
                <a:off x="5533346" y="803663"/>
                <a:ext cx="72000" cy="72000"/>
              </a:xfrm>
              <a:prstGeom prst="ellipse">
                <a:avLst/>
              </a:prstGeom>
              <a:solidFill>
                <a:srgbClr val="A5A5A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" name="Google Shape;44;p5"/>
              <p:cNvSpPr/>
              <p:nvPr/>
            </p:nvSpPr>
            <p:spPr>
              <a:xfrm>
                <a:off x="5703101" y="803663"/>
                <a:ext cx="72000" cy="72000"/>
              </a:xfrm>
              <a:prstGeom prst="ellipse">
                <a:avLst/>
              </a:prstGeom>
              <a:solidFill>
                <a:srgbClr val="A5A5A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" name="Google Shape;45;p5"/>
              <p:cNvSpPr/>
              <p:nvPr/>
            </p:nvSpPr>
            <p:spPr>
              <a:xfrm>
                <a:off x="5872857" y="803663"/>
                <a:ext cx="72000" cy="72000"/>
              </a:xfrm>
              <a:prstGeom prst="ellipse">
                <a:avLst/>
              </a:prstGeom>
              <a:solidFill>
                <a:srgbClr val="A5A5A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6" name="Google Shape;46;p5"/>
            <p:cNvSpPr/>
            <p:nvPr/>
          </p:nvSpPr>
          <p:spPr>
            <a:xfrm>
              <a:off x="9757765" y="77368"/>
              <a:ext cx="224435" cy="224435"/>
            </a:xfrm>
            <a:prstGeom prst="donut">
              <a:avLst>
                <a:gd name="adj" fmla="val 20646"/>
              </a:avLst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47;p5"/>
            <p:cNvSpPr/>
            <p:nvPr/>
          </p:nvSpPr>
          <p:spPr>
            <a:xfrm rot="-8100000">
              <a:off x="11961968" y="457724"/>
              <a:ext cx="88896" cy="6120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32AA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48;p5"/>
            <p:cNvSpPr/>
            <p:nvPr/>
          </p:nvSpPr>
          <p:spPr>
            <a:xfrm rot="-8100000">
              <a:off x="12085513" y="719499"/>
              <a:ext cx="45719" cy="28799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AA3B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49" name="Google Shape;49;p5"/>
          <p:cNvCxnSpPr/>
          <p:nvPr/>
        </p:nvCxnSpPr>
        <p:spPr>
          <a:xfrm>
            <a:off x="11817818" y="6580692"/>
            <a:ext cx="0" cy="179325"/>
          </a:xfrm>
          <a:prstGeom prst="straightConnector1">
            <a:avLst/>
          </a:prstGeom>
          <a:noFill/>
          <a:ln w="127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0" name="Google Shape;50;p5"/>
          <p:cNvSpPr txBox="1"/>
          <p:nvPr/>
        </p:nvSpPr>
        <p:spPr>
          <a:xfrm>
            <a:off x="11884723" y="6532213"/>
            <a:ext cx="332533" cy="2523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s-AR" sz="1000">
                <a:solidFill>
                  <a:srgbClr val="7F7F7F"/>
                </a:solidFill>
                <a:latin typeface="Raleway"/>
                <a:ea typeface="Raleway"/>
                <a:cs typeface="Raleway"/>
                <a:sym typeface="Raleway"/>
              </a:rPr>
              <a:t>‹Nº›</a:t>
            </a:fld>
            <a:endParaRPr sz="1000">
              <a:solidFill>
                <a:srgbClr val="7F7F7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oja en blanco">
  <p:cSld name="1_Hoja en blanco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tada 1">
  <p:cSld name="Portada 1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7"/>
          <p:cNvSpPr/>
          <p:nvPr/>
        </p:nvSpPr>
        <p:spPr>
          <a:xfrm>
            <a:off x="9512703" y="246289"/>
            <a:ext cx="1871999" cy="1871999"/>
          </a:xfrm>
          <a:prstGeom prst="donut">
            <a:avLst>
              <a:gd name="adj" fmla="val 20781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4" name="Google Shape;54;p7"/>
          <p:cNvGrpSpPr/>
          <p:nvPr/>
        </p:nvGrpSpPr>
        <p:grpSpPr>
          <a:xfrm>
            <a:off x="9191813" y="2068542"/>
            <a:ext cx="399240" cy="72000"/>
            <a:chOff x="9191813" y="2068542"/>
            <a:chExt cx="399240" cy="72000"/>
          </a:xfrm>
        </p:grpSpPr>
        <p:sp>
          <p:nvSpPr>
            <p:cNvPr id="55" name="Google Shape;55;p7"/>
            <p:cNvSpPr/>
            <p:nvPr/>
          </p:nvSpPr>
          <p:spPr>
            <a:xfrm>
              <a:off x="9191813" y="2068542"/>
              <a:ext cx="72000" cy="72000"/>
            </a:xfrm>
            <a:prstGeom prst="ellipse">
              <a:avLst/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56;p7"/>
            <p:cNvSpPr/>
            <p:nvPr/>
          </p:nvSpPr>
          <p:spPr>
            <a:xfrm>
              <a:off x="9355433" y="2068542"/>
              <a:ext cx="72000" cy="72000"/>
            </a:xfrm>
            <a:prstGeom prst="ellipse">
              <a:avLst/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57;p7"/>
            <p:cNvSpPr/>
            <p:nvPr/>
          </p:nvSpPr>
          <p:spPr>
            <a:xfrm>
              <a:off x="9519053" y="2068542"/>
              <a:ext cx="72000" cy="72000"/>
            </a:xfrm>
            <a:prstGeom prst="ellipse">
              <a:avLst/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8" name="Google Shape;58;p7"/>
          <p:cNvSpPr/>
          <p:nvPr/>
        </p:nvSpPr>
        <p:spPr>
          <a:xfrm>
            <a:off x="8058149" y="806449"/>
            <a:ext cx="1400175" cy="130175"/>
          </a:xfrm>
          <a:prstGeom prst="roundRect">
            <a:avLst>
              <a:gd name="adj" fmla="val 50000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p7"/>
          <p:cNvSpPr/>
          <p:nvPr/>
        </p:nvSpPr>
        <p:spPr>
          <a:xfrm>
            <a:off x="8563834" y="1005278"/>
            <a:ext cx="863999" cy="57510"/>
          </a:xfrm>
          <a:prstGeom prst="roundRect">
            <a:avLst>
              <a:gd name="adj" fmla="val 50000"/>
            </a:avLst>
          </a:prstGeom>
          <a:solidFill>
            <a:srgbClr val="A5A5A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0" name="Google Shape;60;p7"/>
          <p:cNvGrpSpPr/>
          <p:nvPr/>
        </p:nvGrpSpPr>
        <p:grpSpPr>
          <a:xfrm rot="5400000">
            <a:off x="10764459" y="4325819"/>
            <a:ext cx="399240" cy="72000"/>
            <a:chOff x="9191813" y="2068542"/>
            <a:chExt cx="399240" cy="72000"/>
          </a:xfrm>
        </p:grpSpPr>
        <p:sp>
          <p:nvSpPr>
            <p:cNvPr id="61" name="Google Shape;61;p7"/>
            <p:cNvSpPr/>
            <p:nvPr/>
          </p:nvSpPr>
          <p:spPr>
            <a:xfrm>
              <a:off x="9191813" y="2068542"/>
              <a:ext cx="72000" cy="72000"/>
            </a:xfrm>
            <a:prstGeom prst="ellipse">
              <a:avLst/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7"/>
            <p:cNvSpPr/>
            <p:nvPr/>
          </p:nvSpPr>
          <p:spPr>
            <a:xfrm>
              <a:off x="9355433" y="2068542"/>
              <a:ext cx="72000" cy="72000"/>
            </a:xfrm>
            <a:prstGeom prst="ellipse">
              <a:avLst/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63;p7"/>
            <p:cNvSpPr/>
            <p:nvPr/>
          </p:nvSpPr>
          <p:spPr>
            <a:xfrm>
              <a:off x="9519053" y="2068542"/>
              <a:ext cx="72000" cy="72000"/>
            </a:xfrm>
            <a:prstGeom prst="ellipse">
              <a:avLst/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4" name="Google Shape;64;p7"/>
          <p:cNvSpPr/>
          <p:nvPr/>
        </p:nvSpPr>
        <p:spPr>
          <a:xfrm>
            <a:off x="10812333" y="3482975"/>
            <a:ext cx="303493" cy="303493"/>
          </a:xfrm>
          <a:prstGeom prst="donut">
            <a:avLst>
              <a:gd name="adj" fmla="val 20309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7"/>
          <p:cNvSpPr/>
          <p:nvPr/>
        </p:nvSpPr>
        <p:spPr>
          <a:xfrm>
            <a:off x="9244980" y="2628850"/>
            <a:ext cx="811307" cy="811307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6" name="Google Shape;66;p7"/>
          <p:cNvGrpSpPr/>
          <p:nvPr/>
        </p:nvGrpSpPr>
        <p:grpSpPr>
          <a:xfrm>
            <a:off x="10139638" y="755063"/>
            <a:ext cx="1810448" cy="1810448"/>
            <a:chOff x="10139638" y="755063"/>
            <a:chExt cx="1810448" cy="1810448"/>
          </a:xfrm>
        </p:grpSpPr>
        <p:sp>
          <p:nvSpPr>
            <p:cNvPr id="67" name="Google Shape;67;p7"/>
            <p:cNvSpPr/>
            <p:nvPr/>
          </p:nvSpPr>
          <p:spPr>
            <a:xfrm rot="-2700000">
              <a:off x="9829769" y="1595199"/>
              <a:ext cx="2430185" cy="130175"/>
            </a:xfrm>
            <a:prstGeom prst="roundRect">
              <a:avLst>
                <a:gd name="adj" fmla="val 50000"/>
              </a:avLst>
            </a:prstGeom>
            <a:solidFill>
              <a:srgbClr val="A5A5A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68;p7"/>
            <p:cNvSpPr/>
            <p:nvPr/>
          </p:nvSpPr>
          <p:spPr>
            <a:xfrm>
              <a:off x="10199538" y="2432782"/>
              <a:ext cx="72000" cy="72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9" name="Google Shape;69;p7"/>
          <p:cNvSpPr/>
          <p:nvPr/>
        </p:nvSpPr>
        <p:spPr>
          <a:xfrm>
            <a:off x="9248999" y="3126696"/>
            <a:ext cx="1079999" cy="1079999"/>
          </a:xfrm>
          <a:prstGeom prst="ellipse">
            <a:avLst/>
          </a:prstGeom>
          <a:solidFill>
            <a:srgbClr val="AA3B8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7"/>
          <p:cNvSpPr/>
          <p:nvPr/>
        </p:nvSpPr>
        <p:spPr>
          <a:xfrm>
            <a:off x="9331004" y="3208701"/>
            <a:ext cx="915989" cy="915989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7"/>
          <p:cNvSpPr/>
          <p:nvPr/>
        </p:nvSpPr>
        <p:spPr>
          <a:xfrm rot="8100000">
            <a:off x="10102990" y="4017863"/>
            <a:ext cx="179871" cy="107784"/>
          </a:xfrm>
          <a:prstGeom prst="triangle">
            <a:avLst>
              <a:gd name="adj" fmla="val 50000"/>
            </a:avLst>
          </a:prstGeom>
          <a:solidFill>
            <a:srgbClr val="AA3B8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2" name="Google Shape;72;p7" descr="engranaj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448087" y="3324695"/>
            <a:ext cx="681822" cy="68400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7"/>
          <p:cNvSpPr/>
          <p:nvPr/>
        </p:nvSpPr>
        <p:spPr>
          <a:xfrm>
            <a:off x="8129266" y="2384697"/>
            <a:ext cx="1411296" cy="1411296"/>
          </a:xfrm>
          <a:prstGeom prst="ellipse">
            <a:avLst/>
          </a:prstGeom>
          <a:solidFill>
            <a:srgbClr val="FAB80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7"/>
          <p:cNvSpPr/>
          <p:nvPr/>
        </p:nvSpPr>
        <p:spPr>
          <a:xfrm>
            <a:off x="8236427" y="2491858"/>
            <a:ext cx="1196975" cy="1196975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7"/>
          <p:cNvSpPr/>
          <p:nvPr/>
        </p:nvSpPr>
        <p:spPr>
          <a:xfrm rot="10800000">
            <a:off x="8717390" y="3771900"/>
            <a:ext cx="235048" cy="140847"/>
          </a:xfrm>
          <a:prstGeom prst="triangle">
            <a:avLst>
              <a:gd name="adj" fmla="val 50000"/>
            </a:avLst>
          </a:prstGeom>
          <a:solidFill>
            <a:srgbClr val="FAB80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7"/>
          <p:cNvSpPr/>
          <p:nvPr/>
        </p:nvSpPr>
        <p:spPr>
          <a:xfrm rot="-8100000" flipH="1">
            <a:off x="9145158" y="1300905"/>
            <a:ext cx="179871" cy="107784"/>
          </a:xfrm>
          <a:prstGeom prst="triangle">
            <a:avLst>
              <a:gd name="adj" fmla="val 5000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7"/>
          <p:cNvSpPr/>
          <p:nvPr/>
        </p:nvSpPr>
        <p:spPr>
          <a:xfrm rot="-2700000">
            <a:off x="11021284" y="1465662"/>
            <a:ext cx="863999" cy="57510"/>
          </a:xfrm>
          <a:prstGeom prst="roundRect">
            <a:avLst>
              <a:gd name="adj" fmla="val 50000"/>
            </a:avLst>
          </a:prstGeom>
          <a:solidFill>
            <a:srgbClr val="A5A5A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7"/>
          <p:cNvSpPr/>
          <p:nvPr/>
        </p:nvSpPr>
        <p:spPr>
          <a:xfrm rot="8100000">
            <a:off x="11344353" y="2333154"/>
            <a:ext cx="235048" cy="140847"/>
          </a:xfrm>
          <a:prstGeom prst="triangle">
            <a:avLst>
              <a:gd name="adj" fmla="val 50000"/>
            </a:avLst>
          </a:prstGeom>
          <a:solidFill>
            <a:srgbClr val="32AAA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7"/>
          <p:cNvSpPr/>
          <p:nvPr/>
        </p:nvSpPr>
        <p:spPr>
          <a:xfrm>
            <a:off x="10228394" y="1168615"/>
            <a:ext cx="1411296" cy="1411296"/>
          </a:xfrm>
          <a:prstGeom prst="ellipse">
            <a:avLst/>
          </a:prstGeom>
          <a:solidFill>
            <a:srgbClr val="32AAA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7"/>
          <p:cNvSpPr/>
          <p:nvPr/>
        </p:nvSpPr>
        <p:spPr>
          <a:xfrm>
            <a:off x="10335555" y="1275776"/>
            <a:ext cx="1196975" cy="1196975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1" name="Google Shape;81;p7" descr="planificacion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487642" y="1456465"/>
            <a:ext cx="892800" cy="75600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7"/>
          <p:cNvSpPr/>
          <p:nvPr/>
        </p:nvSpPr>
        <p:spPr>
          <a:xfrm>
            <a:off x="9102854" y="409739"/>
            <a:ext cx="1079999" cy="1079999"/>
          </a:xfrm>
          <a:prstGeom prst="ellipse">
            <a:avLst/>
          </a:prstGeom>
          <a:solidFill>
            <a:srgbClr val="E13D5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7"/>
          <p:cNvSpPr/>
          <p:nvPr/>
        </p:nvSpPr>
        <p:spPr>
          <a:xfrm>
            <a:off x="9184859" y="491744"/>
            <a:ext cx="915989" cy="915989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4" name="Google Shape;84;p7" descr="coordinacion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300853" y="607738"/>
            <a:ext cx="684000" cy="6840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7"/>
          <p:cNvSpPr/>
          <p:nvPr/>
        </p:nvSpPr>
        <p:spPr>
          <a:xfrm rot="-8100000">
            <a:off x="9147859" y="1299774"/>
            <a:ext cx="179871" cy="107784"/>
          </a:xfrm>
          <a:prstGeom prst="triangle">
            <a:avLst>
              <a:gd name="adj" fmla="val 50000"/>
            </a:avLst>
          </a:prstGeom>
          <a:solidFill>
            <a:srgbClr val="E13D5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6" name="Google Shape;86;p7" descr="objetivo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365161" y="2602184"/>
            <a:ext cx="939506" cy="9395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tada 2">
  <p:cSld name="Portada 2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8"/>
          <p:cNvSpPr/>
          <p:nvPr/>
        </p:nvSpPr>
        <p:spPr>
          <a:xfrm>
            <a:off x="9512703" y="246289"/>
            <a:ext cx="1871999" cy="1871999"/>
          </a:xfrm>
          <a:prstGeom prst="donut">
            <a:avLst>
              <a:gd name="adj" fmla="val 20781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9" name="Google Shape;89;p8"/>
          <p:cNvGrpSpPr/>
          <p:nvPr/>
        </p:nvGrpSpPr>
        <p:grpSpPr>
          <a:xfrm>
            <a:off x="9191813" y="2068542"/>
            <a:ext cx="399240" cy="72000"/>
            <a:chOff x="9191813" y="2068542"/>
            <a:chExt cx="399240" cy="72000"/>
          </a:xfrm>
        </p:grpSpPr>
        <p:sp>
          <p:nvSpPr>
            <p:cNvPr id="90" name="Google Shape;90;p8"/>
            <p:cNvSpPr/>
            <p:nvPr/>
          </p:nvSpPr>
          <p:spPr>
            <a:xfrm>
              <a:off x="9191813" y="2068542"/>
              <a:ext cx="72000" cy="72000"/>
            </a:xfrm>
            <a:prstGeom prst="ellipse">
              <a:avLst/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9355433" y="2068542"/>
              <a:ext cx="72000" cy="72000"/>
            </a:xfrm>
            <a:prstGeom prst="ellipse">
              <a:avLst/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9519053" y="2068542"/>
              <a:ext cx="72000" cy="72000"/>
            </a:xfrm>
            <a:prstGeom prst="ellipse">
              <a:avLst/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3" name="Google Shape;93;p8"/>
          <p:cNvSpPr/>
          <p:nvPr/>
        </p:nvSpPr>
        <p:spPr>
          <a:xfrm>
            <a:off x="8058149" y="806449"/>
            <a:ext cx="1400175" cy="130175"/>
          </a:xfrm>
          <a:prstGeom prst="roundRect">
            <a:avLst>
              <a:gd name="adj" fmla="val 50000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8"/>
          <p:cNvSpPr/>
          <p:nvPr/>
        </p:nvSpPr>
        <p:spPr>
          <a:xfrm>
            <a:off x="8563834" y="1005278"/>
            <a:ext cx="863999" cy="57510"/>
          </a:xfrm>
          <a:prstGeom prst="roundRect">
            <a:avLst>
              <a:gd name="adj" fmla="val 50000"/>
            </a:avLst>
          </a:prstGeom>
          <a:solidFill>
            <a:srgbClr val="A5A5A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8"/>
          <p:cNvSpPr/>
          <p:nvPr/>
        </p:nvSpPr>
        <p:spPr>
          <a:xfrm rot="-2700000">
            <a:off x="11021284" y="1465662"/>
            <a:ext cx="863999" cy="57510"/>
          </a:xfrm>
          <a:prstGeom prst="roundRect">
            <a:avLst>
              <a:gd name="adj" fmla="val 50000"/>
            </a:avLst>
          </a:prstGeom>
          <a:solidFill>
            <a:srgbClr val="A5A5A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6" name="Google Shape;96;p8"/>
          <p:cNvGrpSpPr/>
          <p:nvPr/>
        </p:nvGrpSpPr>
        <p:grpSpPr>
          <a:xfrm rot="5400000">
            <a:off x="10764459" y="4325819"/>
            <a:ext cx="399240" cy="72000"/>
            <a:chOff x="9191813" y="2068542"/>
            <a:chExt cx="399240" cy="72000"/>
          </a:xfrm>
        </p:grpSpPr>
        <p:sp>
          <p:nvSpPr>
            <p:cNvPr id="97" name="Google Shape;97;p8"/>
            <p:cNvSpPr/>
            <p:nvPr/>
          </p:nvSpPr>
          <p:spPr>
            <a:xfrm>
              <a:off x="9191813" y="2068542"/>
              <a:ext cx="72000" cy="72000"/>
            </a:xfrm>
            <a:prstGeom prst="ellipse">
              <a:avLst/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8"/>
            <p:cNvSpPr/>
            <p:nvPr/>
          </p:nvSpPr>
          <p:spPr>
            <a:xfrm>
              <a:off x="9355433" y="2068542"/>
              <a:ext cx="72000" cy="72000"/>
            </a:xfrm>
            <a:prstGeom prst="ellipse">
              <a:avLst/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8"/>
            <p:cNvSpPr/>
            <p:nvPr/>
          </p:nvSpPr>
          <p:spPr>
            <a:xfrm>
              <a:off x="9519053" y="2068542"/>
              <a:ext cx="72000" cy="72000"/>
            </a:xfrm>
            <a:prstGeom prst="ellipse">
              <a:avLst/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0" name="Google Shape;100;p8"/>
          <p:cNvSpPr/>
          <p:nvPr/>
        </p:nvSpPr>
        <p:spPr>
          <a:xfrm>
            <a:off x="10812333" y="3482975"/>
            <a:ext cx="303493" cy="303493"/>
          </a:xfrm>
          <a:prstGeom prst="donut">
            <a:avLst>
              <a:gd name="adj" fmla="val 20309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8"/>
          <p:cNvSpPr/>
          <p:nvPr/>
        </p:nvSpPr>
        <p:spPr>
          <a:xfrm>
            <a:off x="9244980" y="2628850"/>
            <a:ext cx="811307" cy="811307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2" name="Google Shape;102;p8"/>
          <p:cNvGrpSpPr/>
          <p:nvPr/>
        </p:nvGrpSpPr>
        <p:grpSpPr>
          <a:xfrm>
            <a:off x="10139638" y="755063"/>
            <a:ext cx="1810448" cy="1810448"/>
            <a:chOff x="10139638" y="755063"/>
            <a:chExt cx="1810448" cy="1810448"/>
          </a:xfrm>
        </p:grpSpPr>
        <p:sp>
          <p:nvSpPr>
            <p:cNvPr id="103" name="Google Shape;103;p8"/>
            <p:cNvSpPr/>
            <p:nvPr/>
          </p:nvSpPr>
          <p:spPr>
            <a:xfrm rot="-2700000">
              <a:off x="9829769" y="1595199"/>
              <a:ext cx="2430185" cy="130175"/>
            </a:xfrm>
            <a:prstGeom prst="roundRect">
              <a:avLst>
                <a:gd name="adj" fmla="val 50000"/>
              </a:avLst>
            </a:prstGeom>
            <a:solidFill>
              <a:srgbClr val="A5A5A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8"/>
            <p:cNvSpPr/>
            <p:nvPr/>
          </p:nvSpPr>
          <p:spPr>
            <a:xfrm>
              <a:off x="10199538" y="2432782"/>
              <a:ext cx="72000" cy="72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5" name="Google Shape;105;p8"/>
          <p:cNvGrpSpPr/>
          <p:nvPr/>
        </p:nvGrpSpPr>
        <p:grpSpPr>
          <a:xfrm>
            <a:off x="9248999" y="3126696"/>
            <a:ext cx="1079999" cy="1079999"/>
            <a:chOff x="9248999" y="3126696"/>
            <a:chExt cx="1079999" cy="1079999"/>
          </a:xfrm>
        </p:grpSpPr>
        <p:sp>
          <p:nvSpPr>
            <p:cNvPr id="106" name="Google Shape;106;p8"/>
            <p:cNvSpPr/>
            <p:nvPr/>
          </p:nvSpPr>
          <p:spPr>
            <a:xfrm>
              <a:off x="9248999" y="3126696"/>
              <a:ext cx="1079999" cy="1079999"/>
            </a:xfrm>
            <a:prstGeom prst="ellipse">
              <a:avLst/>
            </a:prstGeom>
            <a:solidFill>
              <a:srgbClr val="AA3B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8"/>
            <p:cNvSpPr/>
            <p:nvPr/>
          </p:nvSpPr>
          <p:spPr>
            <a:xfrm rot="8100000">
              <a:off x="10102990" y="4017863"/>
              <a:ext cx="179871" cy="107784"/>
            </a:xfrm>
            <a:prstGeom prst="triangle">
              <a:avLst>
                <a:gd name="adj" fmla="val 50000"/>
              </a:avLst>
            </a:prstGeom>
            <a:solidFill>
              <a:srgbClr val="AA3B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08" name="Google Shape;108;p8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9448087" y="3324695"/>
              <a:ext cx="681821" cy="684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9" name="Google Shape;109;p8"/>
          <p:cNvSpPr/>
          <p:nvPr/>
        </p:nvSpPr>
        <p:spPr>
          <a:xfrm>
            <a:off x="8129266" y="2384697"/>
            <a:ext cx="1411296" cy="1411296"/>
          </a:xfrm>
          <a:prstGeom prst="ellipse">
            <a:avLst/>
          </a:prstGeom>
          <a:solidFill>
            <a:srgbClr val="FAB80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8"/>
          <p:cNvSpPr/>
          <p:nvPr/>
        </p:nvSpPr>
        <p:spPr>
          <a:xfrm rot="10800000">
            <a:off x="8717390" y="3771900"/>
            <a:ext cx="235048" cy="140847"/>
          </a:xfrm>
          <a:prstGeom prst="triangle">
            <a:avLst>
              <a:gd name="adj" fmla="val 50000"/>
            </a:avLst>
          </a:prstGeom>
          <a:solidFill>
            <a:srgbClr val="FAB80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8"/>
          <p:cNvSpPr/>
          <p:nvPr/>
        </p:nvSpPr>
        <p:spPr>
          <a:xfrm rot="-8100000" flipH="1">
            <a:off x="9145158" y="1300905"/>
            <a:ext cx="179871" cy="107784"/>
          </a:xfrm>
          <a:prstGeom prst="triangle">
            <a:avLst>
              <a:gd name="adj" fmla="val 50000"/>
            </a:avLst>
          </a:prstGeom>
          <a:solidFill>
            <a:srgbClr val="E13D5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2" name="Google Shape;112;p8"/>
          <p:cNvGrpSpPr/>
          <p:nvPr/>
        </p:nvGrpSpPr>
        <p:grpSpPr>
          <a:xfrm>
            <a:off x="9102854" y="409739"/>
            <a:ext cx="1079999" cy="1079999"/>
            <a:chOff x="9102854" y="409739"/>
            <a:chExt cx="1079999" cy="1079999"/>
          </a:xfrm>
        </p:grpSpPr>
        <p:sp>
          <p:nvSpPr>
            <p:cNvPr id="113" name="Google Shape;113;p8"/>
            <p:cNvSpPr/>
            <p:nvPr/>
          </p:nvSpPr>
          <p:spPr>
            <a:xfrm>
              <a:off x="9102854" y="409739"/>
              <a:ext cx="1079999" cy="1079999"/>
            </a:xfrm>
            <a:prstGeom prst="ellipse">
              <a:avLst/>
            </a:prstGeom>
            <a:solidFill>
              <a:srgbClr val="E13D5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14" name="Google Shape;114;p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300853" y="607738"/>
              <a:ext cx="684000" cy="6840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5" name="Google Shape;115;p8"/>
          <p:cNvGrpSpPr/>
          <p:nvPr/>
        </p:nvGrpSpPr>
        <p:grpSpPr>
          <a:xfrm>
            <a:off x="10228394" y="1168615"/>
            <a:ext cx="1411296" cy="1411296"/>
            <a:chOff x="10228394" y="1168615"/>
            <a:chExt cx="1411296" cy="1411296"/>
          </a:xfrm>
        </p:grpSpPr>
        <p:grpSp>
          <p:nvGrpSpPr>
            <p:cNvPr id="116" name="Google Shape;116;p8"/>
            <p:cNvGrpSpPr/>
            <p:nvPr/>
          </p:nvGrpSpPr>
          <p:grpSpPr>
            <a:xfrm>
              <a:off x="10228394" y="1168615"/>
              <a:ext cx="1411296" cy="1411296"/>
              <a:chOff x="10228394" y="1168615"/>
              <a:chExt cx="1411296" cy="1411296"/>
            </a:xfrm>
          </p:grpSpPr>
          <p:sp>
            <p:nvSpPr>
              <p:cNvPr id="117" name="Google Shape;117;p8"/>
              <p:cNvSpPr/>
              <p:nvPr/>
            </p:nvSpPr>
            <p:spPr>
              <a:xfrm>
                <a:off x="10228394" y="1168615"/>
                <a:ext cx="1411296" cy="1411296"/>
              </a:xfrm>
              <a:prstGeom prst="ellipse">
                <a:avLst/>
              </a:prstGeom>
              <a:solidFill>
                <a:srgbClr val="32AA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" name="Google Shape;118;p8"/>
              <p:cNvSpPr/>
              <p:nvPr/>
            </p:nvSpPr>
            <p:spPr>
              <a:xfrm rot="8100000">
                <a:off x="11344353" y="2333154"/>
                <a:ext cx="235048" cy="140847"/>
              </a:xfrm>
              <a:prstGeom prst="triangle">
                <a:avLst>
                  <a:gd name="adj" fmla="val 50000"/>
                </a:avLst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119" name="Google Shape;119;p8"/>
              <p:cNvPicPr preferRelativeResize="0"/>
              <p:nvPr/>
            </p:nvPicPr>
            <p:blipFill rotWithShape="1">
              <a:blip r:embed="rId4">
                <a:alphaModFix/>
              </a:blip>
              <a:srcRect/>
              <a:stretch/>
            </p:blipFill>
            <p:spPr>
              <a:xfrm>
                <a:off x="10487642" y="1456465"/>
                <a:ext cx="892800" cy="756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20" name="Google Shape;120;p8"/>
            <p:cNvSpPr/>
            <p:nvPr/>
          </p:nvSpPr>
          <p:spPr>
            <a:xfrm rot="8100000">
              <a:off x="11348299" y="2333882"/>
              <a:ext cx="235048" cy="140847"/>
            </a:xfrm>
            <a:prstGeom prst="triangle">
              <a:avLst>
                <a:gd name="adj" fmla="val 50000"/>
              </a:avLst>
            </a:prstGeom>
            <a:solidFill>
              <a:srgbClr val="32AA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21" name="Google Shape;121;p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365161" y="2602184"/>
            <a:ext cx="939506" cy="9395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erior 2">
  <p:cSld name="Interior 2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3" name="Google Shape;123;p9"/>
          <p:cNvCxnSpPr/>
          <p:nvPr/>
        </p:nvCxnSpPr>
        <p:spPr>
          <a:xfrm>
            <a:off x="11817818" y="6580692"/>
            <a:ext cx="0" cy="179325"/>
          </a:xfrm>
          <a:prstGeom prst="straightConnector1">
            <a:avLst/>
          </a:prstGeom>
          <a:noFill/>
          <a:ln w="127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4" name="Google Shape;124;p9"/>
          <p:cNvSpPr txBox="1"/>
          <p:nvPr/>
        </p:nvSpPr>
        <p:spPr>
          <a:xfrm>
            <a:off x="11884723" y="6532213"/>
            <a:ext cx="332533" cy="2523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z="1000" b="0" i="0">
                <a:solidFill>
                  <a:srgbClr val="7F7F7F"/>
                </a:solidFill>
                <a:latin typeface="Raleway"/>
                <a:ea typeface="Raleway"/>
                <a:cs typeface="Raleway"/>
                <a:sym typeface="Raleway"/>
              </a:rPr>
              <a:t>‹Nº›</a:t>
            </a:fld>
            <a:endParaRPr sz="1000" b="0" i="0">
              <a:solidFill>
                <a:srgbClr val="7F7F7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25" name="Google Shape;125;p9"/>
          <p:cNvSpPr/>
          <p:nvPr/>
        </p:nvSpPr>
        <p:spPr>
          <a:xfrm rot="-5400000">
            <a:off x="11463312" y="-720229"/>
            <a:ext cx="1453217" cy="1453217"/>
          </a:xfrm>
          <a:prstGeom prst="blockArc">
            <a:avLst>
              <a:gd name="adj1" fmla="val 10800000"/>
              <a:gd name="adj2" fmla="val 16218736"/>
              <a:gd name="adj3" fmla="val 23210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9"/>
          <p:cNvSpPr/>
          <p:nvPr/>
        </p:nvSpPr>
        <p:spPr>
          <a:xfrm rot="5400000">
            <a:off x="10975118" y="-431342"/>
            <a:ext cx="79053" cy="1206981"/>
          </a:xfrm>
          <a:prstGeom prst="roundRect">
            <a:avLst>
              <a:gd name="adj" fmla="val 50000"/>
            </a:avLst>
          </a:prstGeom>
          <a:solidFill>
            <a:srgbClr val="A5A5A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9"/>
          <p:cNvSpPr/>
          <p:nvPr/>
        </p:nvSpPr>
        <p:spPr>
          <a:xfrm rot="5400000">
            <a:off x="11040977" y="-45774"/>
            <a:ext cx="36857" cy="672289"/>
          </a:xfrm>
          <a:prstGeom prst="roundRect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8" name="Google Shape;128;p9"/>
          <p:cNvGrpSpPr/>
          <p:nvPr/>
        </p:nvGrpSpPr>
        <p:grpSpPr>
          <a:xfrm>
            <a:off x="11031653" y="491093"/>
            <a:ext cx="256109" cy="44810"/>
            <a:chOff x="5533346" y="803663"/>
            <a:chExt cx="411511" cy="72000"/>
          </a:xfrm>
        </p:grpSpPr>
        <p:sp>
          <p:nvSpPr>
            <p:cNvPr id="129" name="Google Shape;129;p9"/>
            <p:cNvSpPr/>
            <p:nvPr/>
          </p:nvSpPr>
          <p:spPr>
            <a:xfrm>
              <a:off x="5533346" y="803663"/>
              <a:ext cx="72000" cy="72000"/>
            </a:xfrm>
            <a:prstGeom prst="ellipse">
              <a:avLst/>
            </a:prstGeom>
            <a:solidFill>
              <a:srgbClr val="A5A5A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9"/>
            <p:cNvSpPr/>
            <p:nvPr/>
          </p:nvSpPr>
          <p:spPr>
            <a:xfrm>
              <a:off x="5703101" y="803663"/>
              <a:ext cx="72000" cy="72000"/>
            </a:xfrm>
            <a:prstGeom prst="ellipse">
              <a:avLst/>
            </a:prstGeom>
            <a:solidFill>
              <a:srgbClr val="A5A5A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9"/>
            <p:cNvSpPr/>
            <p:nvPr/>
          </p:nvSpPr>
          <p:spPr>
            <a:xfrm>
              <a:off x="5872857" y="803663"/>
              <a:ext cx="72000" cy="72000"/>
            </a:xfrm>
            <a:prstGeom prst="ellipse">
              <a:avLst/>
            </a:prstGeom>
            <a:solidFill>
              <a:srgbClr val="A5A5A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2" name="Google Shape;132;p9"/>
          <p:cNvSpPr/>
          <p:nvPr/>
        </p:nvSpPr>
        <p:spPr>
          <a:xfrm>
            <a:off x="10028046" y="72357"/>
            <a:ext cx="199584" cy="199584"/>
          </a:xfrm>
          <a:prstGeom prst="donut">
            <a:avLst>
              <a:gd name="adj" fmla="val 20646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9"/>
          <p:cNvSpPr/>
          <p:nvPr/>
        </p:nvSpPr>
        <p:spPr>
          <a:xfrm rot="-8100000">
            <a:off x="11988183" y="410597"/>
            <a:ext cx="79053" cy="544235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32AAA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9"/>
          <p:cNvSpPr/>
          <p:nvPr/>
        </p:nvSpPr>
        <p:spPr>
          <a:xfrm rot="-8100000">
            <a:off x="12098048" y="643387"/>
            <a:ext cx="40657" cy="256108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A5A5A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9"/>
          <p:cNvSpPr txBox="1"/>
          <p:nvPr/>
        </p:nvSpPr>
        <p:spPr>
          <a:xfrm>
            <a:off x="11086578" y="6545088"/>
            <a:ext cx="654265" cy="226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000" b="1">
                <a:solidFill>
                  <a:srgbClr val="7F7F7F"/>
                </a:solidFill>
                <a:latin typeface="Raleway"/>
                <a:ea typeface="Raleway"/>
                <a:cs typeface="Raleway"/>
                <a:sym typeface="Raleway"/>
              </a:rPr>
              <a:t>SECPECG</a:t>
            </a:r>
            <a:endParaRPr sz="1000" b="1">
              <a:solidFill>
                <a:srgbClr val="7F7F7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erior 3">
  <p:cSld name="Interior 3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0"/>
          <p:cNvSpPr/>
          <p:nvPr/>
        </p:nvSpPr>
        <p:spPr>
          <a:xfrm>
            <a:off x="-1" y="0"/>
            <a:ext cx="12188825" cy="7560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10"/>
          <p:cNvSpPr/>
          <p:nvPr/>
        </p:nvSpPr>
        <p:spPr>
          <a:xfrm rot="-5400000">
            <a:off x="11557846" y="-629219"/>
            <a:ext cx="1258437" cy="1258437"/>
          </a:xfrm>
          <a:prstGeom prst="blockArc">
            <a:avLst>
              <a:gd name="adj1" fmla="val 10805229"/>
              <a:gd name="adj2" fmla="val 16214683"/>
              <a:gd name="adj3" fmla="val 25562"/>
            </a:avLst>
          </a:prstGeom>
          <a:solidFill>
            <a:srgbClr val="BFBFB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9" name="Google Shape;139;p10"/>
          <p:cNvGrpSpPr/>
          <p:nvPr/>
        </p:nvGrpSpPr>
        <p:grpSpPr>
          <a:xfrm>
            <a:off x="11059286" y="560717"/>
            <a:ext cx="265235" cy="46406"/>
            <a:chOff x="5533346" y="803663"/>
            <a:chExt cx="411511" cy="72000"/>
          </a:xfrm>
        </p:grpSpPr>
        <p:sp>
          <p:nvSpPr>
            <p:cNvPr id="140" name="Google Shape;140;p10"/>
            <p:cNvSpPr/>
            <p:nvPr/>
          </p:nvSpPr>
          <p:spPr>
            <a:xfrm>
              <a:off x="5533346" y="803663"/>
              <a:ext cx="72000" cy="72000"/>
            </a:xfrm>
            <a:prstGeom prst="ellipse">
              <a:avLst/>
            </a:prstGeom>
            <a:solidFill>
              <a:srgbClr val="BFBFB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10"/>
            <p:cNvSpPr/>
            <p:nvPr/>
          </p:nvSpPr>
          <p:spPr>
            <a:xfrm>
              <a:off x="5703101" y="803663"/>
              <a:ext cx="72000" cy="72000"/>
            </a:xfrm>
            <a:prstGeom prst="ellipse">
              <a:avLst/>
            </a:prstGeom>
            <a:solidFill>
              <a:srgbClr val="BFBFB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10"/>
            <p:cNvSpPr/>
            <p:nvPr/>
          </p:nvSpPr>
          <p:spPr>
            <a:xfrm>
              <a:off x="5872857" y="803663"/>
              <a:ext cx="72000" cy="72000"/>
            </a:xfrm>
            <a:prstGeom prst="ellipse">
              <a:avLst/>
            </a:prstGeom>
            <a:solidFill>
              <a:srgbClr val="BFBFB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3" name="Google Shape;143;p10"/>
          <p:cNvSpPr/>
          <p:nvPr/>
        </p:nvSpPr>
        <p:spPr>
          <a:xfrm>
            <a:off x="10307529" y="153195"/>
            <a:ext cx="198927" cy="198927"/>
          </a:xfrm>
          <a:prstGeom prst="donut">
            <a:avLst>
              <a:gd name="adj" fmla="val 20646"/>
            </a:avLst>
          </a:prstGeom>
          <a:solidFill>
            <a:srgbClr val="BFBFB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10"/>
          <p:cNvSpPr/>
          <p:nvPr/>
        </p:nvSpPr>
        <p:spPr>
          <a:xfrm rot="-8100000">
            <a:off x="11198092" y="-111907"/>
            <a:ext cx="81870" cy="56362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10"/>
          <p:cNvSpPr/>
          <p:nvPr/>
        </p:nvSpPr>
        <p:spPr>
          <a:xfrm rot="-8100000">
            <a:off x="11436532" y="-76817"/>
            <a:ext cx="42105" cy="397853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32AAA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6" name="Google Shape;146;p10"/>
          <p:cNvCxnSpPr/>
          <p:nvPr/>
        </p:nvCxnSpPr>
        <p:spPr>
          <a:xfrm>
            <a:off x="11817818" y="6580692"/>
            <a:ext cx="0" cy="179325"/>
          </a:xfrm>
          <a:prstGeom prst="straightConnector1">
            <a:avLst/>
          </a:prstGeom>
          <a:noFill/>
          <a:ln w="127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7" name="Google Shape;147;p10"/>
          <p:cNvSpPr txBox="1"/>
          <p:nvPr/>
        </p:nvSpPr>
        <p:spPr>
          <a:xfrm>
            <a:off x="11884723" y="6532213"/>
            <a:ext cx="332533" cy="2523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z="1000" b="0" i="0">
                <a:solidFill>
                  <a:srgbClr val="7F7F7F"/>
                </a:solidFill>
                <a:latin typeface="Raleway"/>
                <a:ea typeface="Raleway"/>
                <a:cs typeface="Raleway"/>
                <a:sym typeface="Raleway"/>
              </a:rPr>
              <a:t>‹Nº›</a:t>
            </a:fld>
            <a:endParaRPr sz="1000" b="0" i="0">
              <a:solidFill>
                <a:srgbClr val="7F7F7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48" name="Google Shape;148;p10"/>
          <p:cNvSpPr txBox="1"/>
          <p:nvPr/>
        </p:nvSpPr>
        <p:spPr>
          <a:xfrm>
            <a:off x="11086578" y="6545088"/>
            <a:ext cx="654265" cy="226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000" b="1">
                <a:solidFill>
                  <a:srgbClr val="7F7F7F"/>
                </a:solidFill>
                <a:latin typeface="Raleway"/>
                <a:ea typeface="Raleway"/>
                <a:cs typeface="Raleway"/>
                <a:sym typeface="Raleway"/>
              </a:rPr>
              <a:t>SECPECG</a:t>
            </a:r>
            <a:endParaRPr sz="1000" b="1">
              <a:solidFill>
                <a:srgbClr val="7F7F7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8510"/>
            <a:ext cx="12204000" cy="6943655"/>
          </a:xfrm>
          <a:prstGeom prst="rect">
            <a:avLst/>
          </a:prstGeom>
        </p:spPr>
      </p:pic>
      <p:sp>
        <p:nvSpPr>
          <p:cNvPr id="190" name="Google Shape;190;p14"/>
          <p:cNvSpPr/>
          <p:nvPr/>
        </p:nvSpPr>
        <p:spPr>
          <a:xfrm>
            <a:off x="0" y="-76200"/>
            <a:ext cx="12204000" cy="6934200"/>
          </a:xfrm>
          <a:prstGeom prst="rect">
            <a:avLst/>
          </a:prstGeom>
          <a:solidFill>
            <a:schemeClr val="dk1">
              <a:alpha val="4902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1" name="Google Shape;191;p14"/>
          <p:cNvCxnSpPr/>
          <p:nvPr/>
        </p:nvCxnSpPr>
        <p:spPr>
          <a:xfrm>
            <a:off x="353492" y="6299200"/>
            <a:ext cx="11481900" cy="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3" name="Google Shape;193;p14"/>
          <p:cNvSpPr txBox="1"/>
          <p:nvPr/>
        </p:nvSpPr>
        <p:spPr>
          <a:xfrm>
            <a:off x="3370997" y="5177931"/>
            <a:ext cx="9363122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SzPts val="3200"/>
            </a:pPr>
            <a:r>
              <a:rPr lang="es-AR" sz="4000" dirty="0">
                <a:solidFill>
                  <a:srgbClr val="FFFFFF"/>
                </a:solidFill>
                <a:latin typeface="Raleway Thin"/>
                <a:ea typeface="Raleway Thin"/>
                <a:cs typeface="Raleway Thin"/>
                <a:sym typeface="Raleway Thin"/>
              </a:rPr>
              <a:t>Programación Orientada a Objetos</a:t>
            </a:r>
          </a:p>
        </p:txBody>
      </p:sp>
      <p:sp>
        <p:nvSpPr>
          <p:cNvPr id="194" name="Google Shape;194;p14"/>
          <p:cNvSpPr/>
          <p:nvPr/>
        </p:nvSpPr>
        <p:spPr>
          <a:xfrm>
            <a:off x="760768" y="4226169"/>
            <a:ext cx="296400" cy="106500"/>
          </a:xfrm>
          <a:prstGeom prst="roundRect">
            <a:avLst>
              <a:gd name="adj" fmla="val 50000"/>
            </a:avLst>
          </a:prstGeom>
          <a:solidFill>
            <a:srgbClr val="A5A5A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14"/>
          <p:cNvSpPr txBox="1"/>
          <p:nvPr/>
        </p:nvSpPr>
        <p:spPr>
          <a:xfrm>
            <a:off x="660364" y="4485512"/>
            <a:ext cx="11103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-AR" sz="1600" dirty="0" smtClean="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MAR</a:t>
            </a:r>
            <a:r>
              <a:rPr lang="es-AR" sz="1600" b="0" i="0" u="none" strike="noStrike" cap="none" dirty="0" smtClean="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s-AR" sz="1600" b="0" i="0" u="none" strike="noStrike" cap="none" dirty="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2021</a:t>
            </a:r>
            <a:endParaRPr sz="1600" b="0" i="0" u="none" strike="noStrike" cap="none" dirty="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96" name="Google Shape;196;p14"/>
          <p:cNvSpPr txBox="1"/>
          <p:nvPr/>
        </p:nvSpPr>
        <p:spPr>
          <a:xfrm>
            <a:off x="2311426" y="6417740"/>
            <a:ext cx="75660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200" dirty="0" smtClean="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Prof. Nicolás Fernández – Nicolas.fernandez@istea.com.ar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9"/>
          <p:cNvSpPr txBox="1"/>
          <p:nvPr/>
        </p:nvSpPr>
        <p:spPr>
          <a:xfrm>
            <a:off x="260537" y="457003"/>
            <a:ext cx="1300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AR" sz="2400" b="1" i="0" u="none" strike="noStrike" cap="none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TÍTULO</a:t>
            </a:r>
            <a:endParaRPr sz="2400" b="1" i="0" u="none" strike="noStrike" cap="none">
              <a:solidFill>
                <a:srgbClr val="434343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41" name="Google Shape;241;p19"/>
          <p:cNvSpPr txBox="1"/>
          <p:nvPr/>
        </p:nvSpPr>
        <p:spPr>
          <a:xfrm>
            <a:off x="260537" y="168319"/>
            <a:ext cx="1665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AR" sz="1400" b="1" i="0" u="none" strike="noStrike" cap="none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TÍTULO SECCIÓN</a:t>
            </a:r>
            <a:endParaRPr sz="1400" b="1" i="0" u="none" strike="noStrike" cap="none">
              <a:solidFill>
                <a:srgbClr val="434343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43" name="Google Shape;243;p19"/>
          <p:cNvSpPr/>
          <p:nvPr/>
        </p:nvSpPr>
        <p:spPr>
          <a:xfrm>
            <a:off x="-26993" y="35200"/>
            <a:ext cx="12242700" cy="837600"/>
          </a:xfrm>
          <a:prstGeom prst="rect">
            <a:avLst/>
          </a:prstGeom>
          <a:solidFill>
            <a:srgbClr val="E13D5E"/>
          </a:solidFill>
          <a:ln>
            <a:noFill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19"/>
          <p:cNvSpPr txBox="1"/>
          <p:nvPr/>
        </p:nvSpPr>
        <p:spPr>
          <a:xfrm>
            <a:off x="113404" y="35200"/>
            <a:ext cx="114477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121875" rIns="121875" bIns="121875" anchor="t" anchorCtr="0">
            <a:noAutofit/>
          </a:bodyPr>
          <a:lstStyle/>
          <a:p>
            <a:pPr lvl="0">
              <a:buSzPts val="3200"/>
            </a:pPr>
            <a:r>
              <a:rPr lang="es-AR" sz="3200" dirty="0" smtClean="0">
                <a:solidFill>
                  <a:srgbClr val="FFFFFF"/>
                </a:solidFill>
                <a:latin typeface="Raleway Thin"/>
                <a:ea typeface="Raleway Thin"/>
                <a:cs typeface="Raleway Thin"/>
                <a:sym typeface="Raleway Thin"/>
              </a:rPr>
              <a:t>Programación Orientada a Objetos</a:t>
            </a:r>
            <a:endParaRPr lang="es-AR" sz="3200" dirty="0">
              <a:solidFill>
                <a:srgbClr val="FFFFFF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60537" y="1005919"/>
            <a:ext cx="11131252" cy="396414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79331" rIns="0" bIns="88872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 defTabSz="914400" eaLnBrk="0" fontAlgn="base" latinLnBrk="0" hangingPunct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tabLst/>
            </a:pPr>
            <a:r>
              <a:rPr lang="es-AR" altLang="es-AR" sz="1600" b="1" dirty="0">
                <a:solidFill>
                  <a:srgbClr val="434343"/>
                </a:solidFill>
                <a:latin typeface="Raleway"/>
                <a:ea typeface="Raleway"/>
                <a:cs typeface="Raleway"/>
              </a:rPr>
              <a:t>Programación Orientada a Objetos</a:t>
            </a:r>
          </a:p>
          <a:p>
            <a:pPr marL="0" indent="0" defTabSz="914400" eaLnBrk="0" fontAlgn="base" latinLnBrk="0" hangingPunct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tabLst/>
            </a:pPr>
            <a:r>
              <a:rPr lang="es-AR" altLang="es-AR" sz="1600" dirty="0">
                <a:solidFill>
                  <a:srgbClr val="434343"/>
                </a:solidFill>
                <a:latin typeface="Raleway"/>
                <a:ea typeface="Raleway"/>
                <a:cs typeface="Raleway"/>
              </a:rPr>
              <a:t/>
            </a:r>
            <a:br>
              <a:rPr lang="es-AR" altLang="es-AR" sz="1600" dirty="0">
                <a:solidFill>
                  <a:srgbClr val="434343"/>
                </a:solidFill>
                <a:latin typeface="Raleway"/>
                <a:ea typeface="Raleway"/>
                <a:cs typeface="Raleway"/>
              </a:rPr>
            </a:br>
            <a:endParaRPr lang="es-AR" altLang="es-AR" sz="1600" dirty="0">
              <a:solidFill>
                <a:srgbClr val="434343"/>
              </a:solidFill>
              <a:latin typeface="Raleway"/>
              <a:ea typeface="Raleway"/>
              <a:cs typeface="Raleway"/>
            </a:endParaRPr>
          </a:p>
          <a:p>
            <a:pPr marL="0" indent="0" defTabSz="914400" eaLnBrk="0" fontAlgn="base" latinLnBrk="0" hangingPunct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tabLst/>
            </a:pPr>
            <a:r>
              <a:rPr lang="es-AR" altLang="es-AR" sz="1600" dirty="0">
                <a:solidFill>
                  <a:srgbClr val="434343"/>
                </a:solidFill>
                <a:latin typeface="Raleway"/>
                <a:ea typeface="Raleway"/>
                <a:cs typeface="Raleway"/>
              </a:rPr>
              <a:t>Objeto es el concepto clave de la Programación Orientada a Objetos, la idea de objeto es similar a la del mundo real, </a:t>
            </a:r>
          </a:p>
          <a:p>
            <a:pPr marL="0" indent="0" defTabSz="914400" eaLnBrk="0" fontAlgn="base" latinLnBrk="0" hangingPunct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tabLst/>
            </a:pPr>
            <a:r>
              <a:rPr lang="es-AR" altLang="es-AR" sz="1600" dirty="0" smtClean="0">
                <a:solidFill>
                  <a:srgbClr val="434343"/>
                </a:solidFill>
                <a:latin typeface="Raleway"/>
                <a:ea typeface="Raleway"/>
                <a:cs typeface="Raleway"/>
              </a:rPr>
              <a:t>un </a:t>
            </a:r>
            <a:r>
              <a:rPr lang="es-AR" altLang="es-AR" sz="1600" dirty="0">
                <a:solidFill>
                  <a:srgbClr val="434343"/>
                </a:solidFill>
                <a:latin typeface="Raleway"/>
                <a:ea typeface="Raleway"/>
                <a:cs typeface="Raleway"/>
              </a:rPr>
              <a:t>objeto puede ser una silla, una mesa. </a:t>
            </a:r>
            <a:r>
              <a:rPr lang="es-AR" altLang="es-AR" sz="1600" dirty="0">
                <a:solidFill>
                  <a:srgbClr val="434343"/>
                </a:solidFill>
                <a:latin typeface="Raleway"/>
                <a:ea typeface="Raleway"/>
                <a:cs typeface="Raleway"/>
              </a:rPr>
              <a:t> </a:t>
            </a:r>
            <a:r>
              <a:rPr lang="es-AR" altLang="es-AR" sz="1600" dirty="0" smtClean="0">
                <a:solidFill>
                  <a:srgbClr val="434343"/>
                </a:solidFill>
                <a:latin typeface="Raleway"/>
                <a:ea typeface="Raleway"/>
                <a:cs typeface="Raleway"/>
              </a:rPr>
              <a:t>Un </a:t>
            </a:r>
            <a:r>
              <a:rPr lang="es-AR" altLang="es-AR" sz="1600" dirty="0" smtClean="0">
                <a:solidFill>
                  <a:srgbClr val="434343"/>
                </a:solidFill>
                <a:latin typeface="Raleway"/>
                <a:ea typeface="Raleway"/>
                <a:cs typeface="Raleway"/>
              </a:rPr>
              <a:t>vehículo también es un objeto.</a:t>
            </a:r>
          </a:p>
          <a:p>
            <a:pPr>
              <a:spcBef>
                <a:spcPts val="0"/>
              </a:spcBef>
              <a:spcAft>
                <a:spcPts val="0"/>
              </a:spcAft>
              <a:buSzPts val="2400"/>
            </a:pPr>
            <a:endParaRPr lang="es-AR" altLang="es-AR" sz="1600" dirty="0">
              <a:solidFill>
                <a:srgbClr val="434343"/>
              </a:solidFill>
              <a:latin typeface="Raleway"/>
              <a:ea typeface="Raleway"/>
              <a:cs typeface="Raleway"/>
            </a:endParaRPr>
          </a:p>
          <a:p>
            <a:pPr>
              <a:spcBef>
                <a:spcPts val="0"/>
              </a:spcBef>
              <a:spcAft>
                <a:spcPts val="0"/>
              </a:spcAft>
              <a:buSzPts val="2400"/>
            </a:pPr>
            <a:r>
              <a:rPr lang="es-AR" sz="1600" dirty="0">
                <a:solidFill>
                  <a:srgbClr val="434343"/>
                </a:solidFill>
                <a:latin typeface="Raleway"/>
                <a:ea typeface="Raleway"/>
                <a:cs typeface="Raleway"/>
              </a:rPr>
              <a:t>Los objetos tienen dos características: Un estado y un comportamiento. </a:t>
            </a:r>
            <a:r>
              <a:rPr lang="es-AR" sz="1600" dirty="0" smtClean="0">
                <a:solidFill>
                  <a:srgbClr val="434343"/>
                </a:solidFill>
                <a:latin typeface="Raleway"/>
                <a:ea typeface="Raleway"/>
                <a:cs typeface="Raleway"/>
              </a:rPr>
              <a:t>Por </a:t>
            </a:r>
            <a:r>
              <a:rPr lang="es-AR" sz="1600" dirty="0">
                <a:solidFill>
                  <a:srgbClr val="434343"/>
                </a:solidFill>
                <a:latin typeface="Raleway"/>
                <a:ea typeface="Raleway"/>
                <a:cs typeface="Raleway"/>
              </a:rPr>
              <a:t>ejemplo tu </a:t>
            </a:r>
            <a:r>
              <a:rPr lang="es-AR" sz="1600" dirty="0" smtClean="0">
                <a:solidFill>
                  <a:srgbClr val="434343"/>
                </a:solidFill>
                <a:latin typeface="Raleway"/>
                <a:ea typeface="Raleway"/>
                <a:cs typeface="Raleway"/>
              </a:rPr>
              <a:t>auto tiene </a:t>
            </a:r>
            <a:r>
              <a:rPr lang="es-AR" sz="1600" dirty="0">
                <a:solidFill>
                  <a:srgbClr val="434343"/>
                </a:solidFill>
                <a:latin typeface="Raleway"/>
                <a:ea typeface="Raleway"/>
                <a:cs typeface="Raleway"/>
              </a:rPr>
              <a:t>un </a:t>
            </a:r>
            <a:endParaRPr lang="es-AR" sz="1600" dirty="0" smtClean="0">
              <a:solidFill>
                <a:srgbClr val="434343"/>
              </a:solidFill>
              <a:latin typeface="Raleway"/>
              <a:ea typeface="Raleway"/>
              <a:cs typeface="Raleway"/>
            </a:endParaRPr>
          </a:p>
          <a:p>
            <a:pPr>
              <a:spcBef>
                <a:spcPts val="0"/>
              </a:spcBef>
              <a:spcAft>
                <a:spcPts val="0"/>
              </a:spcAft>
              <a:buSzPts val="2400"/>
            </a:pPr>
            <a:r>
              <a:rPr lang="es-AR" sz="1600" dirty="0" smtClean="0">
                <a:solidFill>
                  <a:srgbClr val="434343"/>
                </a:solidFill>
                <a:latin typeface="Raleway"/>
                <a:ea typeface="Raleway"/>
                <a:cs typeface="Raleway"/>
              </a:rPr>
              <a:t>estado</a:t>
            </a:r>
            <a:r>
              <a:rPr lang="es-AR" sz="1600" dirty="0">
                <a:solidFill>
                  <a:srgbClr val="434343"/>
                </a:solidFill>
                <a:latin typeface="Raleway"/>
                <a:ea typeface="Raleway"/>
                <a:cs typeface="Raleway"/>
              </a:rPr>
              <a:t>: </a:t>
            </a:r>
            <a:r>
              <a:rPr lang="es-AR" sz="1600" dirty="0" smtClean="0">
                <a:solidFill>
                  <a:srgbClr val="434343"/>
                </a:solidFill>
                <a:latin typeface="Raleway"/>
                <a:ea typeface="Raleway"/>
                <a:cs typeface="Raleway"/>
              </a:rPr>
              <a:t>marca, </a:t>
            </a:r>
            <a:r>
              <a:rPr lang="es-AR" sz="1600" dirty="0">
                <a:solidFill>
                  <a:srgbClr val="434343"/>
                </a:solidFill>
                <a:latin typeface="Raleway"/>
                <a:ea typeface="Raleway"/>
                <a:cs typeface="Raleway"/>
              </a:rPr>
              <a:t>color, </a:t>
            </a:r>
            <a:r>
              <a:rPr lang="es-AR" sz="1600" dirty="0" smtClean="0">
                <a:solidFill>
                  <a:srgbClr val="434343"/>
                </a:solidFill>
                <a:latin typeface="Raleway"/>
                <a:ea typeface="Raleway"/>
                <a:cs typeface="Raleway"/>
              </a:rPr>
              <a:t>modelo, </a:t>
            </a:r>
            <a:r>
              <a:rPr lang="es-AR" sz="1600" dirty="0">
                <a:solidFill>
                  <a:srgbClr val="434343"/>
                </a:solidFill>
                <a:latin typeface="Raleway"/>
                <a:ea typeface="Raleway"/>
                <a:cs typeface="Raleway"/>
              </a:rPr>
              <a:t>altura, etc. y un comportamiento: </a:t>
            </a:r>
            <a:r>
              <a:rPr lang="es-AR" sz="1600" dirty="0" smtClean="0">
                <a:solidFill>
                  <a:srgbClr val="434343"/>
                </a:solidFill>
                <a:latin typeface="Raleway"/>
                <a:ea typeface="Raleway"/>
                <a:cs typeface="Raleway"/>
              </a:rPr>
              <a:t>Acelerar, frenar, reversa , etc.</a:t>
            </a:r>
          </a:p>
          <a:p>
            <a:pPr>
              <a:spcBef>
                <a:spcPts val="0"/>
              </a:spcBef>
              <a:spcAft>
                <a:spcPts val="0"/>
              </a:spcAft>
              <a:buSzPts val="2400"/>
            </a:pPr>
            <a:endParaRPr lang="es-AR" sz="1600" dirty="0">
              <a:solidFill>
                <a:srgbClr val="434343"/>
              </a:solidFill>
              <a:latin typeface="Raleway"/>
              <a:ea typeface="Raleway"/>
              <a:cs typeface="Raleway"/>
            </a:endParaRPr>
          </a:p>
          <a:p>
            <a:pPr>
              <a:spcBef>
                <a:spcPts val="0"/>
              </a:spcBef>
              <a:spcAft>
                <a:spcPts val="0"/>
              </a:spcAft>
              <a:buSzPts val="2400"/>
            </a:pPr>
            <a:r>
              <a:rPr lang="es-AR" altLang="es-AR" sz="1600" dirty="0">
                <a:solidFill>
                  <a:srgbClr val="434343"/>
                </a:solidFill>
                <a:latin typeface="Raleway"/>
                <a:ea typeface="Raleway"/>
                <a:cs typeface="Raleway"/>
              </a:rPr>
              <a:t>Entonces podemos definir a un objeto en POO, como un conjunto de datos y funciones relacionadas. </a:t>
            </a:r>
            <a:endParaRPr lang="es-AR" altLang="es-AR" sz="1600" dirty="0" smtClean="0">
              <a:solidFill>
                <a:srgbClr val="434343"/>
              </a:solidFill>
              <a:latin typeface="Raleway"/>
              <a:ea typeface="Raleway"/>
              <a:cs typeface="Raleway"/>
            </a:endParaRPr>
          </a:p>
          <a:p>
            <a:pPr>
              <a:spcBef>
                <a:spcPts val="0"/>
              </a:spcBef>
              <a:spcAft>
                <a:spcPts val="0"/>
              </a:spcAft>
              <a:buSzPts val="2400"/>
            </a:pPr>
            <a:r>
              <a:rPr lang="es-AR" altLang="es-AR" sz="1600" dirty="0" smtClean="0">
                <a:solidFill>
                  <a:srgbClr val="434343"/>
                </a:solidFill>
                <a:latin typeface="Raleway"/>
                <a:ea typeface="Raleway"/>
                <a:cs typeface="Raleway"/>
              </a:rPr>
              <a:t>A </a:t>
            </a:r>
            <a:r>
              <a:rPr lang="es-AR" altLang="es-AR" sz="1600" dirty="0">
                <a:solidFill>
                  <a:srgbClr val="434343"/>
                </a:solidFill>
                <a:latin typeface="Raleway"/>
                <a:ea typeface="Raleway"/>
                <a:cs typeface="Raleway"/>
              </a:rPr>
              <a:t>las funciones de los objetos, tales como acelerar en el caso del auto, de aquí en más las llamaremos </a:t>
            </a:r>
            <a:r>
              <a:rPr lang="es-AR" altLang="es-AR" sz="1600" b="1" dirty="0">
                <a:solidFill>
                  <a:srgbClr val="434343"/>
                </a:solidFill>
                <a:latin typeface="Raleway"/>
                <a:ea typeface="Raleway"/>
                <a:cs typeface="Raleway"/>
              </a:rPr>
              <a:t>métodos</a:t>
            </a:r>
            <a:r>
              <a:rPr lang="es-AR" altLang="es-AR" sz="1600" dirty="0">
                <a:solidFill>
                  <a:srgbClr val="434343"/>
                </a:solidFill>
                <a:latin typeface="Raleway"/>
                <a:ea typeface="Raleway"/>
                <a:cs typeface="Raleway"/>
              </a:rPr>
              <a:t>, </a:t>
            </a:r>
            <a:endParaRPr lang="es-AR" altLang="es-AR" sz="1600" dirty="0" smtClean="0">
              <a:solidFill>
                <a:srgbClr val="434343"/>
              </a:solidFill>
              <a:latin typeface="Raleway"/>
              <a:ea typeface="Raleway"/>
              <a:cs typeface="Raleway"/>
            </a:endParaRPr>
          </a:p>
          <a:p>
            <a:pPr>
              <a:spcBef>
                <a:spcPts val="0"/>
              </a:spcBef>
              <a:spcAft>
                <a:spcPts val="0"/>
              </a:spcAft>
              <a:buSzPts val="2400"/>
            </a:pPr>
            <a:r>
              <a:rPr lang="es-AR" altLang="es-AR" sz="1600" dirty="0" smtClean="0">
                <a:solidFill>
                  <a:srgbClr val="434343"/>
                </a:solidFill>
                <a:latin typeface="Raleway"/>
                <a:ea typeface="Raleway"/>
                <a:cs typeface="Raleway"/>
              </a:rPr>
              <a:t>a </a:t>
            </a:r>
            <a:r>
              <a:rPr lang="es-AR" altLang="es-AR" sz="1600" dirty="0">
                <a:solidFill>
                  <a:srgbClr val="434343"/>
                </a:solidFill>
                <a:latin typeface="Raleway"/>
                <a:ea typeface="Raleway"/>
                <a:cs typeface="Raleway"/>
              </a:rPr>
              <a:t>los datos los llamaremos </a:t>
            </a:r>
            <a:r>
              <a:rPr lang="es-AR" altLang="es-AR" sz="1600" b="1" dirty="0" smtClean="0">
                <a:solidFill>
                  <a:srgbClr val="434343"/>
                </a:solidFill>
                <a:latin typeface="Raleway"/>
                <a:ea typeface="Raleway"/>
                <a:cs typeface="Raleway"/>
              </a:rPr>
              <a:t>atributos o propiedades</a:t>
            </a:r>
            <a:r>
              <a:rPr lang="es-AR" altLang="es-AR" sz="1600" dirty="0" smtClean="0">
                <a:solidFill>
                  <a:srgbClr val="434343"/>
                </a:solidFill>
                <a:latin typeface="Raleway"/>
                <a:ea typeface="Raleway"/>
                <a:cs typeface="Raleway"/>
              </a:rPr>
              <a:t>.</a:t>
            </a:r>
            <a:endParaRPr lang="es-AR" altLang="es-AR" sz="1600" dirty="0">
              <a:solidFill>
                <a:srgbClr val="434343"/>
              </a:solidFill>
              <a:latin typeface="Raleway"/>
              <a:ea typeface="Raleway"/>
              <a:cs typeface="Raleway"/>
            </a:endParaRPr>
          </a:p>
          <a:p>
            <a:pPr>
              <a:spcBef>
                <a:spcPts val="0"/>
              </a:spcBef>
              <a:spcAft>
                <a:spcPts val="0"/>
              </a:spcAft>
              <a:buSzPts val="2400"/>
            </a:pPr>
            <a:endParaRPr lang="es-AR" sz="1600" dirty="0" smtClean="0">
              <a:solidFill>
                <a:srgbClr val="434343"/>
              </a:solidFill>
              <a:latin typeface="Raleway"/>
              <a:ea typeface="Raleway"/>
              <a:cs typeface="Raleway"/>
            </a:endParaRPr>
          </a:p>
          <a:p>
            <a:pPr>
              <a:spcBef>
                <a:spcPts val="0"/>
              </a:spcBef>
              <a:spcAft>
                <a:spcPts val="0"/>
              </a:spcAft>
              <a:buSzPts val="2400"/>
            </a:pPr>
            <a:endParaRPr lang="es-AR" altLang="es-AR" sz="1600" dirty="0">
              <a:solidFill>
                <a:srgbClr val="434343"/>
              </a:solidFill>
              <a:latin typeface="Raleway"/>
              <a:ea typeface="Raleway"/>
              <a:cs typeface="Raleway"/>
            </a:endParaRPr>
          </a:p>
          <a:p>
            <a:pPr>
              <a:spcBef>
                <a:spcPts val="0"/>
              </a:spcBef>
              <a:spcAft>
                <a:spcPts val="0"/>
              </a:spcAft>
              <a:buSzPts val="2400"/>
            </a:pPr>
            <a:endParaRPr lang="es-AR" altLang="es-AR" sz="1600" dirty="0">
              <a:solidFill>
                <a:srgbClr val="434343"/>
              </a:solidFill>
              <a:latin typeface="Raleway"/>
              <a:ea typeface="Raleway"/>
              <a:cs typeface="Raleway"/>
            </a:endParaRPr>
          </a:p>
        </p:txBody>
      </p:sp>
      <p:grpSp>
        <p:nvGrpSpPr>
          <p:cNvPr id="7" name="Grupo 6"/>
          <p:cNvGrpSpPr/>
          <p:nvPr/>
        </p:nvGrpSpPr>
        <p:grpSpPr>
          <a:xfrm>
            <a:off x="5826163" y="4544704"/>
            <a:ext cx="1869744" cy="1836707"/>
            <a:chOff x="6414447" y="4558352"/>
            <a:chExt cx="1869744" cy="1836707"/>
          </a:xfrm>
        </p:grpSpPr>
        <p:sp>
          <p:nvSpPr>
            <p:cNvPr id="6" name="Rectángulo 5"/>
            <p:cNvSpPr/>
            <p:nvPr/>
          </p:nvSpPr>
          <p:spPr>
            <a:xfrm>
              <a:off x="6414448" y="4558352"/>
              <a:ext cx="1869743" cy="34119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600" b="1" dirty="0" smtClean="0"/>
                <a:t>VEHICULO</a:t>
              </a:r>
              <a:endParaRPr lang="es-AR" b="1" dirty="0"/>
            </a:p>
          </p:txBody>
        </p:sp>
        <p:sp>
          <p:nvSpPr>
            <p:cNvPr id="14" name="Rectángulo 13"/>
            <p:cNvSpPr/>
            <p:nvPr/>
          </p:nvSpPr>
          <p:spPr>
            <a:xfrm>
              <a:off x="6414448" y="4932583"/>
              <a:ext cx="1869743" cy="7312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AR" sz="1200" dirty="0" smtClean="0"/>
                <a:t>MARCA</a:t>
              </a:r>
            </a:p>
            <a:p>
              <a:r>
                <a:rPr lang="es-AR" sz="1200" dirty="0" smtClean="0"/>
                <a:t>COLOR</a:t>
              </a:r>
            </a:p>
            <a:p>
              <a:r>
                <a:rPr lang="es-AR" sz="1200" dirty="0" smtClean="0"/>
                <a:t>MODELO</a:t>
              </a:r>
            </a:p>
            <a:p>
              <a:r>
                <a:rPr lang="es-AR" sz="1200" dirty="0" smtClean="0"/>
                <a:t>ALTURA</a:t>
              </a:r>
              <a:endParaRPr lang="es-AR" sz="1200" dirty="0"/>
            </a:p>
          </p:txBody>
        </p:sp>
        <p:sp>
          <p:nvSpPr>
            <p:cNvPr id="15" name="Rectángulo 14"/>
            <p:cNvSpPr/>
            <p:nvPr/>
          </p:nvSpPr>
          <p:spPr>
            <a:xfrm>
              <a:off x="6414447" y="5663821"/>
              <a:ext cx="1869743" cy="7312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AR" dirty="0" smtClean="0"/>
                <a:t>Acelerar()</a:t>
              </a:r>
            </a:p>
            <a:p>
              <a:r>
                <a:rPr lang="es-AR" dirty="0" smtClean="0"/>
                <a:t>Frenar()</a:t>
              </a:r>
            </a:p>
            <a:p>
              <a:r>
                <a:rPr lang="es-AR" dirty="0" smtClean="0"/>
                <a:t>Reversa()</a:t>
              </a:r>
              <a:endParaRPr lang="es-AR" dirty="0"/>
            </a:p>
          </p:txBody>
        </p:sp>
      </p:grpSp>
      <p:sp>
        <p:nvSpPr>
          <p:cNvPr id="9" name="Cerrar llave 8"/>
          <p:cNvSpPr/>
          <p:nvPr/>
        </p:nvSpPr>
        <p:spPr>
          <a:xfrm>
            <a:off x="8175008" y="4544703"/>
            <a:ext cx="259307" cy="183670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1" name="CuadroTexto 10"/>
          <p:cNvSpPr txBox="1"/>
          <p:nvPr/>
        </p:nvSpPr>
        <p:spPr>
          <a:xfrm>
            <a:off x="8652681" y="5342396"/>
            <a:ext cx="13516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b="1" dirty="0" smtClean="0"/>
              <a:t>CLASE AUTO</a:t>
            </a:r>
            <a:endParaRPr lang="es-AR" b="1" dirty="0"/>
          </a:p>
        </p:txBody>
      </p:sp>
      <p:sp>
        <p:nvSpPr>
          <p:cNvPr id="12" name="Abrir llave 11"/>
          <p:cNvSpPr/>
          <p:nvPr/>
        </p:nvSpPr>
        <p:spPr>
          <a:xfrm>
            <a:off x="5560029" y="5711588"/>
            <a:ext cx="95535" cy="60840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0" name="Abrir llave 19"/>
          <p:cNvSpPr/>
          <p:nvPr/>
        </p:nvSpPr>
        <p:spPr>
          <a:xfrm>
            <a:off x="5560029" y="4923969"/>
            <a:ext cx="72919" cy="72620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1" name="CuadroTexto 20"/>
          <p:cNvSpPr txBox="1"/>
          <p:nvPr/>
        </p:nvSpPr>
        <p:spPr>
          <a:xfrm>
            <a:off x="4102168" y="5140549"/>
            <a:ext cx="14943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b="1" dirty="0" smtClean="0"/>
              <a:t>PROPIEDADES</a:t>
            </a:r>
            <a:endParaRPr lang="es-AR" b="1" dirty="0"/>
          </a:p>
        </p:txBody>
      </p:sp>
      <p:sp>
        <p:nvSpPr>
          <p:cNvPr id="22" name="CuadroTexto 21"/>
          <p:cNvSpPr txBox="1"/>
          <p:nvPr/>
        </p:nvSpPr>
        <p:spPr>
          <a:xfrm>
            <a:off x="4516854" y="5861902"/>
            <a:ext cx="10919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b="1" dirty="0" smtClean="0"/>
              <a:t>METODOS</a:t>
            </a:r>
            <a:endParaRPr lang="es-AR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9"/>
          <p:cNvSpPr txBox="1"/>
          <p:nvPr/>
        </p:nvSpPr>
        <p:spPr>
          <a:xfrm>
            <a:off x="260537" y="457003"/>
            <a:ext cx="1300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AR" sz="2400" b="1" i="0" u="none" strike="noStrike" cap="none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TÍTULO</a:t>
            </a:r>
            <a:endParaRPr sz="2400" b="1" i="0" u="none" strike="noStrike" cap="none">
              <a:solidFill>
                <a:srgbClr val="434343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41" name="Google Shape;241;p19"/>
          <p:cNvSpPr txBox="1"/>
          <p:nvPr/>
        </p:nvSpPr>
        <p:spPr>
          <a:xfrm>
            <a:off x="260537" y="168319"/>
            <a:ext cx="1665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AR" sz="1400" b="1" i="0" u="none" strike="noStrike" cap="none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TÍTULO SECCIÓN</a:t>
            </a:r>
            <a:endParaRPr sz="1400" b="1" i="0" u="none" strike="noStrike" cap="none">
              <a:solidFill>
                <a:srgbClr val="434343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43" name="Google Shape;243;p19"/>
          <p:cNvSpPr/>
          <p:nvPr/>
        </p:nvSpPr>
        <p:spPr>
          <a:xfrm>
            <a:off x="-26993" y="35200"/>
            <a:ext cx="12242700" cy="837600"/>
          </a:xfrm>
          <a:prstGeom prst="rect">
            <a:avLst/>
          </a:prstGeom>
          <a:solidFill>
            <a:srgbClr val="E13D5E"/>
          </a:solidFill>
          <a:ln>
            <a:noFill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19"/>
          <p:cNvSpPr txBox="1"/>
          <p:nvPr/>
        </p:nvSpPr>
        <p:spPr>
          <a:xfrm>
            <a:off x="113404" y="35200"/>
            <a:ext cx="114477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121875" rIns="121875" bIns="121875" anchor="t" anchorCtr="0">
            <a:noAutofit/>
          </a:bodyPr>
          <a:lstStyle/>
          <a:p>
            <a:pPr lvl="0">
              <a:buSzPts val="3200"/>
            </a:pPr>
            <a:r>
              <a:rPr lang="es-AR" sz="3200" dirty="0" smtClean="0">
                <a:solidFill>
                  <a:srgbClr val="FFFFFF"/>
                </a:solidFill>
                <a:latin typeface="Raleway Thin"/>
                <a:ea typeface="Raleway Thin"/>
                <a:cs typeface="Raleway Thin"/>
                <a:sym typeface="Raleway Thin"/>
              </a:rPr>
              <a:t>Clases y Objetos</a:t>
            </a:r>
            <a:endParaRPr lang="es-AR" sz="3200" dirty="0">
              <a:solidFill>
                <a:srgbClr val="FFFFFF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13404" y="918703"/>
            <a:ext cx="11322010" cy="150192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79331" rIns="0" bIns="88872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 defTabSz="914400" eaLnBrk="0" fontAlgn="base" latinLnBrk="0" hangingPunct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tabLst/>
            </a:pPr>
            <a:r>
              <a:rPr lang="es-AR" altLang="es-AR" sz="1600" b="1" dirty="0" smtClean="0">
                <a:solidFill>
                  <a:srgbClr val="434343"/>
                </a:solidFill>
                <a:latin typeface="Raleway"/>
                <a:ea typeface="Raleway"/>
                <a:cs typeface="Raleway"/>
              </a:rPr>
              <a:t>¿Qué es un objeto?</a:t>
            </a:r>
            <a:endParaRPr lang="es-AR" altLang="es-AR" sz="1600" dirty="0">
              <a:solidFill>
                <a:srgbClr val="434343"/>
              </a:solidFill>
              <a:latin typeface="Raleway"/>
              <a:ea typeface="Raleway"/>
              <a:cs typeface="Raleway"/>
            </a:endParaRPr>
          </a:p>
          <a:p>
            <a:pPr marL="0" indent="0" defTabSz="914400" eaLnBrk="0" fontAlgn="base" latinLnBrk="0" hangingPunct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tabLst/>
            </a:pPr>
            <a:r>
              <a:rPr lang="es-AR" altLang="es-AR" sz="1600" dirty="0" smtClean="0">
                <a:solidFill>
                  <a:srgbClr val="434343"/>
                </a:solidFill>
                <a:latin typeface="Raleway"/>
                <a:ea typeface="Raleway"/>
                <a:cs typeface="Raleway"/>
              </a:rPr>
              <a:t>Un objeto es la instancia de una clase, en un primer acercamiento un objeto hereda todos los métodos y propiedades</a:t>
            </a:r>
          </a:p>
          <a:p>
            <a:pPr marL="0" indent="0" defTabSz="914400" eaLnBrk="0" fontAlgn="base" latinLnBrk="0" hangingPunct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tabLst/>
            </a:pPr>
            <a:r>
              <a:rPr lang="es-AR" altLang="es-AR" sz="1600" dirty="0">
                <a:solidFill>
                  <a:srgbClr val="434343"/>
                </a:solidFill>
                <a:latin typeface="Raleway"/>
                <a:ea typeface="Raleway"/>
                <a:cs typeface="Raleway"/>
              </a:rPr>
              <a:t>d</a:t>
            </a:r>
            <a:r>
              <a:rPr lang="es-AR" altLang="es-AR" sz="1600" dirty="0" smtClean="0">
                <a:solidFill>
                  <a:srgbClr val="434343"/>
                </a:solidFill>
                <a:latin typeface="Raleway"/>
                <a:ea typeface="Raleway"/>
                <a:cs typeface="Raleway"/>
              </a:rPr>
              <a:t>e su clase.</a:t>
            </a:r>
          </a:p>
          <a:p>
            <a:pPr>
              <a:spcBef>
                <a:spcPts val="0"/>
              </a:spcBef>
              <a:spcAft>
                <a:spcPts val="0"/>
              </a:spcAft>
              <a:buSzPts val="2400"/>
            </a:pPr>
            <a:r>
              <a:rPr lang="es-AR" altLang="es-AR" sz="1600" dirty="0" smtClean="0">
                <a:solidFill>
                  <a:srgbClr val="434343"/>
                </a:solidFill>
                <a:latin typeface="Raleway"/>
                <a:ea typeface="Raleway"/>
                <a:cs typeface="Raleway"/>
              </a:rPr>
              <a:t>Una clase no se puede acceder directamente, siempre se tiene que instanciar un objeto para asignarle valores y utilizar</a:t>
            </a:r>
          </a:p>
          <a:p>
            <a:pPr>
              <a:spcBef>
                <a:spcPts val="0"/>
              </a:spcBef>
              <a:spcAft>
                <a:spcPts val="0"/>
              </a:spcAft>
              <a:buSzPts val="2400"/>
            </a:pPr>
            <a:r>
              <a:rPr lang="es-AR" altLang="es-AR" sz="1600" dirty="0" smtClean="0">
                <a:solidFill>
                  <a:srgbClr val="434343"/>
                </a:solidFill>
                <a:latin typeface="Raleway"/>
                <a:ea typeface="Raleway"/>
                <a:cs typeface="Raleway"/>
              </a:rPr>
              <a:t>Sus métodos.</a:t>
            </a:r>
            <a:endParaRPr lang="es-AR" altLang="es-AR" sz="1600" dirty="0">
              <a:solidFill>
                <a:srgbClr val="434343"/>
              </a:solidFill>
              <a:latin typeface="Raleway"/>
              <a:ea typeface="Raleway"/>
              <a:cs typeface="Raleway"/>
            </a:endParaRPr>
          </a:p>
        </p:txBody>
      </p:sp>
      <p:grpSp>
        <p:nvGrpSpPr>
          <p:cNvPr id="16" name="Grupo 15"/>
          <p:cNvGrpSpPr/>
          <p:nvPr/>
        </p:nvGrpSpPr>
        <p:grpSpPr>
          <a:xfrm>
            <a:off x="1822819" y="2230052"/>
            <a:ext cx="6737449" cy="4508100"/>
            <a:chOff x="1686341" y="2243699"/>
            <a:chExt cx="6737449" cy="4508100"/>
          </a:xfrm>
        </p:grpSpPr>
        <p:grpSp>
          <p:nvGrpSpPr>
            <p:cNvPr id="7" name="Grupo 6"/>
            <p:cNvGrpSpPr/>
            <p:nvPr/>
          </p:nvGrpSpPr>
          <p:grpSpPr>
            <a:xfrm>
              <a:off x="4120194" y="2243699"/>
              <a:ext cx="1869744" cy="1836707"/>
              <a:chOff x="6414447" y="4558352"/>
              <a:chExt cx="1869744" cy="1836707"/>
            </a:xfrm>
          </p:grpSpPr>
          <p:sp>
            <p:nvSpPr>
              <p:cNvPr id="6" name="Rectángulo 5"/>
              <p:cNvSpPr/>
              <p:nvPr/>
            </p:nvSpPr>
            <p:spPr>
              <a:xfrm>
                <a:off x="6414448" y="4558352"/>
                <a:ext cx="1869743" cy="34119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AR" sz="1600" b="1" dirty="0" smtClean="0"/>
                  <a:t>VEHICULO</a:t>
                </a:r>
                <a:endParaRPr lang="es-AR" b="1" dirty="0"/>
              </a:p>
            </p:txBody>
          </p:sp>
          <p:sp>
            <p:nvSpPr>
              <p:cNvPr id="14" name="Rectángulo 13"/>
              <p:cNvSpPr/>
              <p:nvPr/>
            </p:nvSpPr>
            <p:spPr>
              <a:xfrm>
                <a:off x="6414448" y="4932583"/>
                <a:ext cx="1869743" cy="73123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s-AR" sz="1200" dirty="0" smtClean="0"/>
                  <a:t>MARCA</a:t>
                </a:r>
              </a:p>
              <a:p>
                <a:r>
                  <a:rPr lang="es-AR" sz="1200" dirty="0" smtClean="0"/>
                  <a:t>COLOR</a:t>
                </a:r>
              </a:p>
              <a:p>
                <a:r>
                  <a:rPr lang="es-AR" sz="1200" dirty="0" smtClean="0"/>
                  <a:t>MODELO</a:t>
                </a:r>
              </a:p>
              <a:p>
                <a:r>
                  <a:rPr lang="es-AR" sz="1200" dirty="0" smtClean="0"/>
                  <a:t>ALTURA</a:t>
                </a:r>
                <a:endParaRPr lang="es-AR" sz="1200" dirty="0"/>
              </a:p>
            </p:txBody>
          </p:sp>
          <p:sp>
            <p:nvSpPr>
              <p:cNvPr id="15" name="Rectángulo 14"/>
              <p:cNvSpPr/>
              <p:nvPr/>
            </p:nvSpPr>
            <p:spPr>
              <a:xfrm>
                <a:off x="6414447" y="5663821"/>
                <a:ext cx="1869743" cy="73123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s-AR" dirty="0" smtClean="0"/>
                  <a:t>Acelerar()</a:t>
                </a:r>
              </a:p>
              <a:p>
                <a:r>
                  <a:rPr lang="es-AR" dirty="0" smtClean="0"/>
                  <a:t>Frenar()</a:t>
                </a:r>
              </a:p>
              <a:p>
                <a:r>
                  <a:rPr lang="es-AR" dirty="0" smtClean="0"/>
                  <a:t>Reversa()</a:t>
                </a:r>
                <a:endParaRPr lang="es-AR" dirty="0"/>
              </a:p>
            </p:txBody>
          </p:sp>
        </p:grpSp>
        <p:sp>
          <p:nvSpPr>
            <p:cNvPr id="25" name="Rectángulo 24"/>
            <p:cNvSpPr/>
            <p:nvPr/>
          </p:nvSpPr>
          <p:spPr>
            <a:xfrm>
              <a:off x="1686342" y="4546597"/>
              <a:ext cx="1869743" cy="34119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600" b="1" dirty="0" smtClean="0"/>
                <a:t>AUTO</a:t>
              </a:r>
              <a:endParaRPr lang="es-AR" b="1" dirty="0"/>
            </a:p>
          </p:txBody>
        </p:sp>
        <p:sp>
          <p:nvSpPr>
            <p:cNvPr id="26" name="Rectángulo 25"/>
            <p:cNvSpPr/>
            <p:nvPr/>
          </p:nvSpPr>
          <p:spPr>
            <a:xfrm>
              <a:off x="1686342" y="4920827"/>
              <a:ext cx="1869743" cy="10314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AR" sz="1200" dirty="0" smtClean="0"/>
                <a:t>MARCA</a:t>
              </a:r>
            </a:p>
            <a:p>
              <a:r>
                <a:rPr lang="es-AR" sz="1200" dirty="0" smtClean="0"/>
                <a:t>COLOR</a:t>
              </a:r>
            </a:p>
            <a:p>
              <a:r>
                <a:rPr lang="es-AR" sz="1200" dirty="0" smtClean="0"/>
                <a:t>MODELO</a:t>
              </a:r>
            </a:p>
            <a:p>
              <a:r>
                <a:rPr lang="es-AR" sz="1200" dirty="0" smtClean="0"/>
                <a:t>ALTURA</a:t>
              </a:r>
            </a:p>
            <a:p>
              <a:r>
                <a:rPr lang="es-AR" sz="1200" dirty="0" smtClean="0">
                  <a:solidFill>
                    <a:srgbClr val="FF0000"/>
                  </a:solidFill>
                </a:rPr>
                <a:t>CANT. PASAJEROS</a:t>
              </a:r>
              <a:endParaRPr lang="es-AR" sz="1200" dirty="0">
                <a:solidFill>
                  <a:srgbClr val="FF0000"/>
                </a:solidFill>
              </a:endParaRPr>
            </a:p>
          </p:txBody>
        </p:sp>
        <p:sp>
          <p:nvSpPr>
            <p:cNvPr id="27" name="Rectángulo 26"/>
            <p:cNvSpPr/>
            <p:nvPr/>
          </p:nvSpPr>
          <p:spPr>
            <a:xfrm>
              <a:off x="1686341" y="5952321"/>
              <a:ext cx="1869743" cy="7312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AR" dirty="0" smtClean="0"/>
                <a:t>Acelerar()</a:t>
              </a:r>
            </a:p>
            <a:p>
              <a:r>
                <a:rPr lang="es-AR" dirty="0" smtClean="0"/>
                <a:t>Frenar()</a:t>
              </a:r>
            </a:p>
            <a:p>
              <a:r>
                <a:rPr lang="es-AR" dirty="0" smtClean="0"/>
                <a:t>Reversa()</a:t>
              </a:r>
              <a:endParaRPr lang="es-AR" dirty="0"/>
            </a:p>
          </p:txBody>
        </p:sp>
        <p:sp>
          <p:nvSpPr>
            <p:cNvPr id="33" name="Rectángulo 32"/>
            <p:cNvSpPr/>
            <p:nvPr/>
          </p:nvSpPr>
          <p:spPr>
            <a:xfrm>
              <a:off x="4120195" y="4546602"/>
              <a:ext cx="1869743" cy="34119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600" b="1" dirty="0" smtClean="0"/>
                <a:t>CAMION</a:t>
              </a:r>
              <a:endParaRPr lang="es-AR" b="1" dirty="0"/>
            </a:p>
          </p:txBody>
        </p:sp>
        <p:sp>
          <p:nvSpPr>
            <p:cNvPr id="34" name="Rectángulo 33"/>
            <p:cNvSpPr/>
            <p:nvPr/>
          </p:nvSpPr>
          <p:spPr>
            <a:xfrm>
              <a:off x="4120195" y="4920833"/>
              <a:ext cx="1869743" cy="7312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AR" sz="1200" dirty="0" smtClean="0"/>
                <a:t>MARCA</a:t>
              </a:r>
            </a:p>
            <a:p>
              <a:r>
                <a:rPr lang="es-AR" sz="1200" dirty="0" smtClean="0"/>
                <a:t>COLOR</a:t>
              </a:r>
            </a:p>
            <a:p>
              <a:r>
                <a:rPr lang="es-AR" sz="1200" dirty="0" smtClean="0"/>
                <a:t>MODELO</a:t>
              </a:r>
            </a:p>
            <a:p>
              <a:r>
                <a:rPr lang="es-AR" sz="1200" dirty="0" smtClean="0"/>
                <a:t>ALTURA</a:t>
              </a:r>
              <a:endParaRPr lang="es-AR" sz="1200" dirty="0"/>
            </a:p>
          </p:txBody>
        </p:sp>
        <p:sp>
          <p:nvSpPr>
            <p:cNvPr id="35" name="Rectángulo 34"/>
            <p:cNvSpPr/>
            <p:nvPr/>
          </p:nvSpPr>
          <p:spPr>
            <a:xfrm>
              <a:off x="4120194" y="5652070"/>
              <a:ext cx="1869743" cy="109972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AR" dirty="0" smtClean="0"/>
                <a:t>Acelerar()</a:t>
              </a:r>
            </a:p>
            <a:p>
              <a:r>
                <a:rPr lang="es-AR" dirty="0" smtClean="0"/>
                <a:t>Frenar()</a:t>
              </a:r>
            </a:p>
            <a:p>
              <a:r>
                <a:rPr lang="es-AR" dirty="0" smtClean="0"/>
                <a:t>Reversa()</a:t>
              </a:r>
            </a:p>
            <a:p>
              <a:r>
                <a:rPr lang="es-AR" dirty="0" smtClean="0">
                  <a:solidFill>
                    <a:srgbClr val="FF0000"/>
                  </a:solidFill>
                </a:rPr>
                <a:t>Cargar()</a:t>
              </a:r>
              <a:endParaRPr lang="es-AR" dirty="0">
                <a:solidFill>
                  <a:srgbClr val="FF0000"/>
                </a:solidFill>
              </a:endParaRPr>
            </a:p>
          </p:txBody>
        </p:sp>
        <p:grpSp>
          <p:nvGrpSpPr>
            <p:cNvPr id="36" name="Grupo 35"/>
            <p:cNvGrpSpPr/>
            <p:nvPr/>
          </p:nvGrpSpPr>
          <p:grpSpPr>
            <a:xfrm>
              <a:off x="6554046" y="4589429"/>
              <a:ext cx="1869744" cy="1836707"/>
              <a:chOff x="6414447" y="4558352"/>
              <a:chExt cx="1869744" cy="1836707"/>
            </a:xfrm>
          </p:grpSpPr>
          <p:sp>
            <p:nvSpPr>
              <p:cNvPr id="37" name="Rectángulo 36"/>
              <p:cNvSpPr/>
              <p:nvPr/>
            </p:nvSpPr>
            <p:spPr>
              <a:xfrm>
                <a:off x="6414448" y="4558352"/>
                <a:ext cx="1869743" cy="34119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AR" sz="1600" b="1" dirty="0" smtClean="0"/>
                  <a:t>CAMIONETA</a:t>
                </a:r>
                <a:endParaRPr lang="es-AR" b="1" dirty="0"/>
              </a:p>
            </p:txBody>
          </p:sp>
          <p:sp>
            <p:nvSpPr>
              <p:cNvPr id="38" name="Rectángulo 37"/>
              <p:cNvSpPr/>
              <p:nvPr/>
            </p:nvSpPr>
            <p:spPr>
              <a:xfrm>
                <a:off x="6414448" y="4932583"/>
                <a:ext cx="1869743" cy="73123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s-AR" sz="1200" dirty="0" smtClean="0"/>
                  <a:t>MARCA</a:t>
                </a:r>
              </a:p>
              <a:p>
                <a:r>
                  <a:rPr lang="es-AR" sz="1200" dirty="0" smtClean="0"/>
                  <a:t>COLOR</a:t>
                </a:r>
              </a:p>
              <a:p>
                <a:r>
                  <a:rPr lang="es-AR" sz="1200" dirty="0" smtClean="0"/>
                  <a:t>MODELO</a:t>
                </a:r>
              </a:p>
              <a:p>
                <a:r>
                  <a:rPr lang="es-AR" sz="1200" dirty="0" smtClean="0"/>
                  <a:t>ALTURA</a:t>
                </a:r>
                <a:endParaRPr lang="es-AR" sz="1200" dirty="0"/>
              </a:p>
            </p:txBody>
          </p:sp>
          <p:sp>
            <p:nvSpPr>
              <p:cNvPr id="39" name="Rectángulo 38"/>
              <p:cNvSpPr/>
              <p:nvPr/>
            </p:nvSpPr>
            <p:spPr>
              <a:xfrm>
                <a:off x="6414447" y="5663821"/>
                <a:ext cx="1869743" cy="73123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s-AR" dirty="0" smtClean="0"/>
                  <a:t>Acelerar()</a:t>
                </a:r>
              </a:p>
              <a:p>
                <a:r>
                  <a:rPr lang="es-AR" dirty="0" smtClean="0"/>
                  <a:t>Frenar()</a:t>
                </a:r>
              </a:p>
              <a:p>
                <a:r>
                  <a:rPr lang="es-AR" dirty="0" smtClean="0"/>
                  <a:t>Reversa()</a:t>
                </a:r>
                <a:endParaRPr lang="es-AR" dirty="0"/>
              </a:p>
            </p:txBody>
          </p:sp>
        </p:grpSp>
        <p:cxnSp>
          <p:nvCxnSpPr>
            <p:cNvPr id="4" name="Conector recto de flecha 3"/>
            <p:cNvCxnSpPr/>
            <p:nvPr/>
          </p:nvCxnSpPr>
          <p:spPr>
            <a:xfrm>
              <a:off x="5055065" y="4080406"/>
              <a:ext cx="0" cy="34146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ctor recto de flecha 7"/>
            <p:cNvCxnSpPr/>
            <p:nvPr/>
          </p:nvCxnSpPr>
          <p:spPr>
            <a:xfrm flipH="1">
              <a:off x="3671248" y="4080406"/>
              <a:ext cx="448946" cy="36876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cto de flecha 12"/>
            <p:cNvCxnSpPr/>
            <p:nvPr/>
          </p:nvCxnSpPr>
          <p:spPr>
            <a:xfrm>
              <a:off x="5989937" y="4080406"/>
              <a:ext cx="438159" cy="36876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7834053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predeterminado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7053</TotalTime>
  <Words>147</Words>
  <Application>Microsoft Office PowerPoint</Application>
  <PresentationFormat>Personalizado</PresentationFormat>
  <Paragraphs>71</Paragraphs>
  <Slides>3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8" baseType="lpstr">
      <vt:lpstr>Arial</vt:lpstr>
      <vt:lpstr>Raleway</vt:lpstr>
      <vt:lpstr>Calibri</vt:lpstr>
      <vt:lpstr>Raleway Thin</vt:lpstr>
      <vt:lpstr>Tema predeterminado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PC-2</dc:creator>
  <cp:lastModifiedBy>PC-2</cp:lastModifiedBy>
  <cp:revision>77</cp:revision>
  <dcterms:modified xsi:type="dcterms:W3CDTF">2021-03-22T13:00:13Z</dcterms:modified>
</cp:coreProperties>
</file>