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277" r:id="rId3"/>
    <p:sldId id="381" r:id="rId4"/>
    <p:sldId id="382" r:id="rId5"/>
    <p:sldId id="383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AC5"/>
    <a:srgbClr val="F49845"/>
    <a:srgbClr val="F5993F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17/3/2020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3" y="2270683"/>
            <a:ext cx="5655564" cy="16128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4BB84A-8757-48F4-85D8-1883784B27C0}"/>
              </a:ext>
            </a:extLst>
          </p:cNvPr>
          <p:cNvSpPr txBox="1"/>
          <p:nvPr/>
        </p:nvSpPr>
        <p:spPr>
          <a:xfrm>
            <a:off x="5786632" y="4076269"/>
            <a:ext cx="565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EJERCICIOS</a:t>
            </a:r>
            <a:endParaRPr kumimoji="0" lang="es-A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453216"/>
            <a:ext cx="73269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Ejecutar la sección del script con el nombre “CARGA INICIAL DE DATOS”</a:t>
            </a: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Consultar todos los datos de la tabla “Clientes” desde el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SSMS</a:t>
            </a:r>
          </a:p>
          <a:p>
            <a:pPr marL="342900" lvl="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Hacer las siguientes consultas (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queries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sobre la tabla “Clientes”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Nombres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Nombres y Apellidos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‘Hola’, Nombre y Apellido de todos los clientes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‘Hola’ y el Nombre concatenado con el Apellido de todos los clientes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Concatenar el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‘Hola’ con el Nombre y el Apellido de todos los clientes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Nombre y Apellido de los clientes cuyo nombre es ‘Javier’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con Código “5”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con Código mayor a “5”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5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166842"/>
            <a:ext cx="7326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Hacer las siguientes consultas (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queries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sobre la tabla “Clientes”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con Código mayor a “5” y menor o igual a “10”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donde el Código sea “2” o el Nombre sea “Oscar”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donde el Código sea menor a “5” y que el Nombre sea “Lionel” o “Juan”. (Hacer uso de los paréntesis)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Sobre el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query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anterior, mover los paréntesis de sitio y evaluar el cambio en el resultado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con Dirección desconocida (vacía)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con Dirección igual a un 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vacío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que tengan una Dirección conocida</a:t>
            </a:r>
          </a:p>
          <a:p>
            <a:pPr marL="342900" lvl="0" indent="-342900">
              <a:buFont typeface="+mj-lt"/>
              <a:buAutoNum type="arabicPeriod" startAt="4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4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Hacer las siguientes consultas (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queries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sobre la tabla “Clientes”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con Código entre “4” y “9”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Reescribir la consulta anterior de otra forma con el mismo resultado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con Código que no esté entre “4” y “9”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Reescribir la consulta anterior de otra forma con el mismo resultado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4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166842"/>
            <a:ext cx="73269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Hacer las siguientes consultas (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queries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sobre la tabla “Clientes”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Todos los datos de los clientes cuyo Apellido sea “Kempes”, “Batistuta”, “Zanetti” o “Arango”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Reescribir la consulta anterior de otra forma con el mismo resultado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cuyo Apellido no sea “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Masherano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o “Aimar”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Reescribir la consulta anterior de otra forma con el mismo resultado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Hacer las siguientes consultas (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queries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sobre la tabla “Clientes”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Todos los datos de los clientes en los que la dirección contenga “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vene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cuyo Apellido termine con la letra “a”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cuya 2da letra del Apellido sea una “e”</a:t>
            </a:r>
          </a:p>
          <a:p>
            <a:pPr marL="342900" lvl="0" indent="-342900">
              <a:buFont typeface="+mj-lt"/>
              <a:buAutoNum type="arabicPeriod" startAt="6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6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Hacer las siguientes consultas (</a:t>
            </a:r>
            <a:r>
              <a:rPr lang="es-AR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queries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sobre la tabla “Clientes”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ordenados por Nombre de forma ascendente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desde el más viejo al más joven (Edad)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clientes ordenados por Nombre ascendente y luego por Apellido descendente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1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SELECT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359538"/>
            <a:ext cx="73269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Hacer las siguientes consultas (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queries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sobre la tabla “Clientes”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Todos los datos de 5 clientes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datos de los últimos 5 clientes ingresados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Hacer las siguientes consultas (</a:t>
            </a:r>
            <a:r>
              <a:rPr kumimoji="0" lang="es-A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queries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sobre la tabla “Clientes”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Nombres de los clientes sin repeticiones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Nombres y Apellidos de los clientes sin repeticiones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3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623</Words>
  <Application>Microsoft Office PowerPoint</Application>
  <PresentationFormat>Panorámica</PresentationFormat>
  <Paragraphs>56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192</cp:revision>
  <dcterms:created xsi:type="dcterms:W3CDTF">2018-03-11T02:17:42Z</dcterms:created>
  <dcterms:modified xsi:type="dcterms:W3CDTF">2020-03-17T23:42:42Z</dcterms:modified>
</cp:coreProperties>
</file>