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4" r:id="rId2"/>
    <p:sldId id="378" r:id="rId3"/>
    <p:sldId id="383" r:id="rId4"/>
    <p:sldId id="384" r:id="rId5"/>
    <p:sldId id="385" r:id="rId6"/>
    <p:sldId id="386" r:id="rId7"/>
    <p:sldId id="387" r:id="rId8"/>
    <p:sldId id="388" r:id="rId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AAC5"/>
    <a:srgbClr val="F49845"/>
    <a:srgbClr val="F5993F"/>
    <a:srgbClr val="7E659C"/>
    <a:srgbClr val="517DC1"/>
    <a:srgbClr val="9BBB58"/>
    <a:srgbClr val="C050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1E640-D6A5-4E45-8E19-ABB8C879A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3B06D4-036C-4757-9E70-D1F2D072E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347BBD-AA60-4500-AE05-2C788AA2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B45032-22DE-4CA3-AC24-EDC98034E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779B55-1B7A-4E04-879D-DF52A40C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9297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A328C-5B64-428A-BE67-59747F6FA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2DA075-EC5C-4654-AC6F-89994D1D3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F66FD8-2AF5-48AB-B9A7-68E01EA69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51160E-4125-4CB3-A609-AA910CBA0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F7EFCD-E254-4425-831C-8849088C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2038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0E1ECD2-A45B-4D23-B849-2BC053A888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034887-6BB3-45E2-97FF-F99D952B2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A61633-F2DB-4438-8724-FDEDE4AF2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F67C67-0F26-4708-82F4-837939CDF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97B033-BF25-4364-9EA4-9BC483E56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6360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E9BA56-35AA-47F6-9FCF-1525DF8E7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D7A7D4-13B9-4E72-9050-4F0B25F62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D26D31-C1B4-4453-A1F4-9AFDB7C81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BEFFCC-D3FB-44FC-8125-4ED24C88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D245C9-C2D3-41A0-ABBC-B8971E28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1083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FDFB2-2BF9-4F46-B2C8-DAE9CEEA3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85E07B-777C-45AF-9D08-43882DCB8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362C97-26C4-4A3C-BD14-A2D331788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119B85-4115-4D9F-9BD8-B812BD479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FB9487-8BB5-46A7-85B5-A05EDC5D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8044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650DDD-2568-42F1-B798-20E72C187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F80516-8004-4496-9273-D9641F8D6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4FB789-14AA-45EE-B450-B9D0852ED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5A565E-1BC3-493D-9CF3-1525D598F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1/4/2020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2060DF-EC85-4C71-932F-49EB3D515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43B3F9-543D-41A0-9310-4C6761048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26201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3D829-6EB0-49D7-BC27-1DE11755C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345C0B-5491-4BDA-B93F-D7A136949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F7D03B1-5609-4B72-9411-D450B8EE8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7FCE93A-DCB9-4D55-AD44-0AD314AA1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BF97C37-63C6-401B-A0C4-6F5328F9F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4281718-A6FD-46AF-A479-B723858DC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1/4/2020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B2B0145-BD3D-47D9-9C0E-26AA5A34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A62870E-B3E4-489D-B216-74243AB21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3507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D8D2A4-5CAC-4C19-8F5E-38BDFA310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C0FF9EF-373B-4D10-A927-1E26E45FA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1/4/2020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BFE8FB0-716E-406D-A2D1-CC45CE7F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6EA5FE5-2293-4732-AAED-74A7FF336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7801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FD00EA9-81BB-4CDF-80E7-7E4B8D64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1/4/2020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2BA968-3D78-4111-9D35-1DE5B7378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77D00D-AC35-45F6-8F7F-3A7B33CA0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2256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547B8B-1737-4274-8109-BDA6BB7BE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CBF43A-21A6-438C-AE6E-08BD6F67C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84EFE5-8AE0-4898-BCD8-194AFCD3A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978350-90E6-4A97-BF68-0A06DBF5C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1/4/2020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CF891D-10BF-4892-90EB-0493BC597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229647-7407-4464-87F4-048BC5460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14193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490B5-0A87-4C80-A591-C8579FA5A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23626DD-335F-450B-A7C8-CBE67C59FC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40952E1-64BE-418C-968F-5CB809B03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12D79B-920C-4FDB-BA93-ED85C83D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1/4/2020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E58CBB-A325-469B-864E-80841198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13D128-9AD3-456C-8162-B37714775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057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F6B5A34-93FB-48DF-AA47-E6171C907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E6E5D9-9B11-4D93-8656-6D7A267E8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A6274F-B0D5-49F8-BB6E-1E3EE2F53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6AE40-8AD2-4B29-AA2F-2DE2C9420E03}" type="datetimeFigureOut">
              <a:rPr lang="es-AR" smtClean="0"/>
              <a:t>1/4/2020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F3CEF-03E3-438D-A240-7DC375EED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C9DEDD-4AB7-46D8-B45B-E33B44E066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0861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E95D989-81FA-4BAD-9AD5-E46CEDA91B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56189E5-8A3E-4CFD-B71B-CCD0F8495E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7B60905-E298-4D9B-A88D-EA20DD7BCE25}"/>
              </a:ext>
            </a:extLst>
          </p:cNvPr>
          <p:cNvSpPr txBox="1"/>
          <p:nvPr/>
        </p:nvSpPr>
        <p:spPr>
          <a:xfrm>
            <a:off x="804673" y="1257300"/>
            <a:ext cx="3436023" cy="2626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4000" b="0" i="0" u="none" strike="noStrike" kern="1200" cap="none" spc="0" normalizeH="0" baseline="0" noProof="0" dirty="0">
                <a:ln w="0"/>
                <a:solidFill>
                  <a:prstClr val="white">
                    <a:lumMod val="85000"/>
                    <a:lumOff val="15000"/>
                  </a:prst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Diseño y Administración de Datos</a:t>
            </a:r>
          </a:p>
        </p:txBody>
      </p:sp>
      <p:pic>
        <p:nvPicPr>
          <p:cNvPr id="1030" name="Picture 6" descr="Resultado de imagen de istea">
            <a:extLst>
              <a:ext uri="{FF2B5EF4-FFF2-40B4-BE49-F238E27FC236}">
                <a16:creationId xmlns:a16="http://schemas.microsoft.com/office/drawing/2014/main" id="{DF210D09-E30A-4E8D-8DD4-258276D48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763" y="2270683"/>
            <a:ext cx="5655564" cy="161280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A4BB84A-8757-48F4-85D8-1883784B27C0}"/>
              </a:ext>
            </a:extLst>
          </p:cNvPr>
          <p:cNvSpPr txBox="1"/>
          <p:nvPr/>
        </p:nvSpPr>
        <p:spPr>
          <a:xfrm>
            <a:off x="5786632" y="4076269"/>
            <a:ext cx="5655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AR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EJERCICIOS</a:t>
            </a:r>
            <a:endParaRPr kumimoji="0" lang="es-AR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75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UPDATE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C2EB1F6-10DE-4F25-BE1F-DB7BC26EF3DF}"/>
              </a:ext>
            </a:extLst>
          </p:cNvPr>
          <p:cNvSpPr txBox="1"/>
          <p:nvPr/>
        </p:nvSpPr>
        <p:spPr>
          <a:xfrm>
            <a:off x="4032514" y="552065"/>
            <a:ext cx="732697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  <a:defRPr/>
            </a:pP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Crear la tabla “Facturas” 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vía </a:t>
            </a:r>
            <a:r>
              <a:rPr lang="es-AR" sz="1600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T-SQL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 los siguientes campos: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Letra 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Cadena de texto de 1 carácter y Obligatorio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Numero 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Entero y Obligatorio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Fecha  Tipo Fecha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Monto 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Número con decimales</a:t>
            </a:r>
            <a:endParaRPr lang="es-MX" sz="16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s-MX" sz="16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Letra y Número como clave primaria</a:t>
            </a:r>
          </a:p>
          <a:p>
            <a:pPr marL="342900" indent="-342900">
              <a:buFont typeface="+mj-lt"/>
              <a:buAutoNum type="arabicPeriod"/>
              <a:defRPr/>
            </a:pPr>
            <a:endParaRPr kumimoji="0" lang="es-A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Insertar varios registros de prueba vía </a:t>
            </a:r>
            <a:r>
              <a:rPr kumimoji="0" lang="es-AR" sz="1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T-SQL</a:t>
            </a:r>
          </a:p>
          <a:p>
            <a:pPr marL="342900" indent="-342900">
              <a:buFont typeface="+mj-lt"/>
              <a:buAutoNum type="arabicPeriod"/>
              <a:defRPr/>
            </a:pPr>
            <a:endParaRPr lang="es-AR" sz="1600" u="sng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Chequear los valores ingresados en la tabla “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Facturas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”</a:t>
            </a:r>
          </a:p>
          <a:p>
            <a:pPr marL="342900" indent="-342900">
              <a:buFont typeface="+mj-lt"/>
              <a:buAutoNum type="arabicPeriod"/>
              <a:defRPr/>
            </a:pPr>
            <a:endParaRPr lang="es-AR" sz="16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Mostrar (SIN EJECUTAR) cómo actualizar la Letras de todos los registros de la tabla “Facturas” vía </a:t>
            </a:r>
            <a:r>
              <a:rPr lang="es-AR" sz="1600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T-SQL</a:t>
            </a:r>
          </a:p>
          <a:p>
            <a:pPr marL="342900" indent="-342900">
              <a:buFont typeface="+mj-lt"/>
              <a:buAutoNum type="arabicPeriod"/>
              <a:defRPr/>
            </a:pPr>
            <a:endParaRPr lang="es-AR" sz="1600" u="sng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Actualizar el monto a 355 de la factura B-5 vía </a:t>
            </a:r>
            <a:r>
              <a:rPr lang="es-AR" sz="1600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T-SQL</a:t>
            </a:r>
          </a:p>
          <a:p>
            <a:pPr marL="342900" indent="-342900">
              <a:buFont typeface="+mj-lt"/>
              <a:buAutoNum type="arabicPeriod"/>
              <a:defRPr/>
            </a:pPr>
            <a:endParaRPr lang="es-AR" sz="1600" u="sng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Chequear los valores modificados de la tabla “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Facturas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”</a:t>
            </a:r>
          </a:p>
          <a:p>
            <a:pPr marL="342900" indent="-342900">
              <a:buFont typeface="+mj-lt"/>
              <a:buAutoNum type="arabicPeriod"/>
              <a:defRPr/>
            </a:pPr>
            <a:endParaRPr lang="es-AR" sz="1600" u="sng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Duplicar el monto de las facturas del 24/10/2018 vía </a:t>
            </a:r>
            <a:r>
              <a:rPr lang="es-AR" sz="1600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T-SQL</a:t>
            </a:r>
          </a:p>
          <a:p>
            <a:pPr marL="342900" indent="-342900">
              <a:buFont typeface="+mj-lt"/>
              <a:buAutoNum type="arabicPeriod"/>
              <a:defRPr/>
            </a:pPr>
            <a:endParaRPr lang="es-AR" sz="1600" u="sng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Chequear los valores modificados de la tabla “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Facturas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1144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C2EB1F6-10DE-4F25-BE1F-DB7BC26EF3DF}"/>
              </a:ext>
            </a:extLst>
          </p:cNvPr>
          <p:cNvSpPr txBox="1"/>
          <p:nvPr/>
        </p:nvSpPr>
        <p:spPr>
          <a:xfrm>
            <a:off x="4032514" y="644829"/>
            <a:ext cx="732697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 startAt="9"/>
              <a:defRPr/>
            </a:pP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Crear la tabla “</a:t>
            </a:r>
            <a:r>
              <a:rPr lang="es-MX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MejoresClubes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” vía T-SQL con los siguientes campos: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MX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IdClub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Cadena de texto de 3 caracteres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Nombre 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Cadena de Texto hasta 20 caracteres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País 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Cadena de Texto hasta 20 caracteres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9"/>
              <a:tabLst/>
              <a:defRPr/>
            </a:pPr>
            <a:endParaRPr kumimoji="0" lang="es-A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9"/>
              <a:tabLst/>
              <a:defRPr/>
            </a:pP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Insertar varios registros de prueba vía </a:t>
            </a:r>
            <a:r>
              <a:rPr kumimoji="0" lang="es-AR" sz="1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T-SQL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9"/>
              <a:tabLst/>
              <a:defRPr/>
            </a:pPr>
            <a:endParaRPr kumimoji="0" lang="es-AR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42900" lvl="0" indent="-342900">
              <a:buFont typeface="+mj-lt"/>
              <a:buAutoNum type="arabicPeriod" startAt="9"/>
              <a:defRPr/>
            </a:pP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Agregar los campos Fecha (tipo </a:t>
            </a:r>
            <a:r>
              <a:rPr kumimoji="0" lang="es-A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datetime</a:t>
            </a: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, opcional) y </a:t>
            </a:r>
            <a:r>
              <a:rPr kumimoji="0" lang="es-A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Descripcion</a:t>
            </a: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(cadena de texto de hasta 100 caracteres, opcional), a la 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tabla “</a:t>
            </a:r>
            <a:r>
              <a:rPr lang="es-MX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MejoresClubes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”</a:t>
            </a:r>
          </a:p>
          <a:p>
            <a:pPr marL="342900" lvl="0" indent="-342900">
              <a:buFont typeface="+mj-lt"/>
              <a:buAutoNum type="arabicPeriod" startAt="9"/>
              <a:defRPr/>
            </a:pPr>
            <a:endParaRPr kumimoji="0" lang="es-A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42900" lvl="0" indent="-342900">
              <a:buFont typeface="+mj-lt"/>
              <a:buAutoNum type="arabicPeriod" startAt="9"/>
              <a:defRPr/>
            </a:pP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Chequear los valores ingresados en la tabla “</a:t>
            </a:r>
            <a:r>
              <a:rPr lang="es-MX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MejoresClubes</a:t>
            </a: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9"/>
              <a:tabLst/>
              <a:defRPr/>
            </a:pPr>
            <a:endParaRPr kumimoji="0" lang="es-A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9"/>
              <a:tabLst/>
              <a:defRPr/>
            </a:pP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Actualizar el campo Fecha con la fecha actual en todos los registros de la tabla, vía </a:t>
            </a:r>
            <a:r>
              <a:rPr kumimoji="0" lang="es-AR" sz="1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T-SQL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9"/>
              <a:tabLst/>
              <a:defRPr/>
            </a:pPr>
            <a:endParaRPr lang="es-AR" sz="1600" u="sng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9"/>
              <a:tabLst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Chequear los valores modificados de la tabla “</a:t>
            </a:r>
            <a:r>
              <a:rPr lang="es-MX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MejoresClubes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9"/>
              <a:tabLst/>
              <a:defRPr/>
            </a:pPr>
            <a:endParaRPr kumimoji="0" lang="es-AR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42900" lvl="0" indent="-342900">
              <a:buFont typeface="+mj-lt"/>
              <a:buAutoNum type="arabicPeriod" startAt="9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Actualizar el campo Fecha con la fecha actual y </a:t>
            </a:r>
            <a:r>
              <a:rPr lang="es-AR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Descripcion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con la concatenación de Nombre + ‘ de ‘ + </a:t>
            </a:r>
            <a:r>
              <a:rPr lang="es-AR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Pais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en todos los registros de la tabla, vía </a:t>
            </a:r>
            <a:r>
              <a:rPr lang="es-AR" sz="1600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T-SQL</a:t>
            </a:r>
          </a:p>
          <a:p>
            <a:pPr marL="342900" lvl="0" indent="-342900">
              <a:buFont typeface="+mj-lt"/>
              <a:buAutoNum type="arabicPeriod" startAt="9"/>
              <a:defRPr/>
            </a:pPr>
            <a:endParaRPr lang="es-AR" sz="1600" u="sng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lvl="0" indent="-342900">
              <a:buFont typeface="+mj-lt"/>
              <a:buAutoNum type="arabicPeriod" startAt="9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Chequear los valores modificados de la tabla “</a:t>
            </a:r>
            <a:r>
              <a:rPr lang="es-MX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MejoresClubes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”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DE243A6-B425-421B-8367-02F6BD473445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2114313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C2EB1F6-10DE-4F25-BE1F-DB7BC26EF3DF}"/>
              </a:ext>
            </a:extLst>
          </p:cNvPr>
          <p:cNvSpPr txBox="1"/>
          <p:nvPr/>
        </p:nvSpPr>
        <p:spPr>
          <a:xfrm>
            <a:off x="4032514" y="764099"/>
            <a:ext cx="732697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7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Actualizar el Nombre y País del club CF América, vía </a:t>
            </a:r>
            <a:r>
              <a:rPr lang="es-AR" sz="1600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SSMS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17"/>
              <a:tabLst/>
              <a:defRPr/>
            </a:pPr>
            <a:endParaRPr kumimoji="0" lang="es-A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17"/>
              <a:tabLst/>
              <a:defRPr/>
            </a:pP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Actualizar el campo Fecha con la fecha actual y </a:t>
            </a:r>
            <a:r>
              <a:rPr kumimoji="0" lang="es-A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Descripcion</a:t>
            </a: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con la concatenación de Nombre + ‘ de ‘ + </a:t>
            </a:r>
            <a:r>
              <a:rPr kumimoji="0" lang="es-A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Pais</a:t>
            </a: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de 1 solo club, vía </a:t>
            </a:r>
            <a:r>
              <a:rPr kumimoji="0" lang="es-AR" sz="1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T-SQL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17"/>
              <a:tabLst/>
              <a:defRPr/>
            </a:pPr>
            <a:endParaRPr kumimoji="0" lang="es-AR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17"/>
              <a:tabLst/>
              <a:defRPr/>
            </a:pP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Chequear los valores modificados de la tabla “</a:t>
            </a:r>
            <a:r>
              <a:rPr kumimoji="0" lang="es-MX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MejoresClubes</a:t>
            </a: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17"/>
              <a:tabLst/>
              <a:defRPr/>
            </a:pPr>
            <a:endParaRPr lang="es-AR" sz="16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lvl="0" indent="-342900">
              <a:buFont typeface="+mj-lt"/>
              <a:buAutoNum type="arabicPeriod" startAt="17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Actualizar el campo Fecha con 5 días después de 1 solo club, vía </a:t>
            </a:r>
            <a:r>
              <a:rPr lang="es-AR" sz="1600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T-SQL</a:t>
            </a:r>
          </a:p>
          <a:p>
            <a:pPr marL="342900" lvl="0" indent="-342900">
              <a:buFont typeface="+mj-lt"/>
              <a:buAutoNum type="arabicPeriod" startAt="17"/>
              <a:defRPr/>
            </a:pPr>
            <a:endParaRPr lang="es-AR" sz="1600" u="sng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lvl="0" indent="-342900">
              <a:buFont typeface="+mj-lt"/>
              <a:buAutoNum type="arabicPeriod" startAt="17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Chequear los valores modificados de la tabla “</a:t>
            </a:r>
            <a:r>
              <a:rPr lang="es-MX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MejoresClubes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”</a:t>
            </a:r>
          </a:p>
          <a:p>
            <a:pPr marL="342900" lvl="0" indent="-342900">
              <a:buFont typeface="+mj-lt"/>
              <a:buAutoNum type="arabicPeriod" startAt="17"/>
              <a:defRPr/>
            </a:pPr>
            <a:endParaRPr lang="es-AR" sz="16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+mj-lt"/>
              <a:buAutoNum type="arabicPeriod" startAt="17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Agregar el campo Colores (cadena de texto de hasta 50 caracteres, opcional, por defecto ‘Sin Definir’), a la tabla “</a:t>
            </a:r>
            <a:r>
              <a:rPr lang="es-MX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MejoresClubes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”</a:t>
            </a:r>
          </a:p>
          <a:p>
            <a:pPr marL="342900" lvl="0" indent="-342900">
              <a:buFont typeface="+mj-lt"/>
              <a:buAutoNum type="arabicPeriod" startAt="17"/>
              <a:defRPr/>
            </a:pPr>
            <a:endParaRPr lang="es-AR" sz="16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+mj-lt"/>
              <a:buAutoNum type="arabicPeriod" startAt="17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Actualizar el campo Colores con el valor por defecto en todos los registros de la tabla, vía </a:t>
            </a:r>
            <a:r>
              <a:rPr lang="es-AR" sz="1600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T-SQL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17"/>
              <a:tabLst/>
              <a:defRPr/>
            </a:pPr>
            <a:endParaRPr kumimoji="0" lang="es-A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42900" indent="-342900">
              <a:buFont typeface="+mj-lt"/>
              <a:buAutoNum type="arabicPeriod" startAt="17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Actualizar el campo Color de 1 solo club, vía </a:t>
            </a:r>
            <a:r>
              <a:rPr lang="es-AR" sz="1600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T-SQL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17"/>
              <a:tabLst/>
              <a:defRPr/>
            </a:pPr>
            <a:endParaRPr kumimoji="0" lang="es-A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42900" indent="-342900">
              <a:buFont typeface="+mj-lt"/>
              <a:buAutoNum type="arabicPeriod" startAt="17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Chequear los valores modificados de la tabla “</a:t>
            </a:r>
            <a:r>
              <a:rPr lang="es-MX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MejoresClubes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”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30D075B-E262-4A2E-866C-54F8DC1C92AC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1974272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DELETE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C2EB1F6-10DE-4F25-BE1F-DB7BC26EF3DF}"/>
              </a:ext>
            </a:extLst>
          </p:cNvPr>
          <p:cNvSpPr txBox="1"/>
          <p:nvPr/>
        </p:nvSpPr>
        <p:spPr>
          <a:xfrm>
            <a:off x="4032514" y="2074363"/>
            <a:ext cx="732697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26"/>
              <a:tabLst/>
              <a:defRPr/>
            </a:pP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Chequear los valores ingresados en la tabla “</a:t>
            </a: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Facturas</a:t>
            </a: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26"/>
              <a:tabLst/>
              <a:defRPr/>
            </a:pPr>
            <a:endParaRPr kumimoji="0" lang="es-A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26"/>
              <a:tabLst/>
              <a:defRPr/>
            </a:pP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Mostrar (SIN EJECUTAR) cómo eliminar todos los registros de la tabla “Facturas” vía </a:t>
            </a:r>
            <a:r>
              <a:rPr kumimoji="0" lang="es-AR" sz="1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T-SQL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26"/>
              <a:tabLst/>
              <a:defRPr/>
            </a:pPr>
            <a:endParaRPr kumimoji="0" lang="es-AR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42900" lvl="0" indent="-342900">
              <a:buFont typeface="+mj-lt"/>
              <a:buAutoNum type="arabicPeriod" startAt="26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Eliminar la factura A-23 vía </a:t>
            </a:r>
            <a:r>
              <a:rPr lang="es-AR" sz="1600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T-SQL</a:t>
            </a:r>
          </a:p>
          <a:p>
            <a:pPr marL="342900" lvl="0" indent="-342900">
              <a:buFont typeface="+mj-lt"/>
              <a:buAutoNum type="arabicPeriod" startAt="26"/>
              <a:defRPr/>
            </a:pPr>
            <a:endParaRPr lang="es-AR" sz="1600" u="sng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lvl="0" indent="-342900">
              <a:buFont typeface="+mj-lt"/>
              <a:buAutoNum type="arabicPeriod" startAt="26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Eliminar la factura A-7 vía </a:t>
            </a:r>
            <a:r>
              <a:rPr lang="es-AR" sz="1600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T-SQL</a:t>
            </a:r>
          </a:p>
          <a:p>
            <a:pPr marL="342900" lvl="0" indent="-342900">
              <a:buFont typeface="+mj-lt"/>
              <a:buAutoNum type="arabicPeriod" startAt="26"/>
              <a:defRPr/>
            </a:pPr>
            <a:endParaRPr lang="es-AR" sz="1600" u="sng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+mj-lt"/>
              <a:buAutoNum type="arabicPeriod" startAt="26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Chequear los valores eliminados de la tabla “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Facturas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”</a:t>
            </a:r>
          </a:p>
          <a:p>
            <a:pPr marL="342900" lvl="0" indent="-342900">
              <a:buFont typeface="+mj-lt"/>
              <a:buAutoNum type="arabicPeriod" startAt="26"/>
              <a:defRPr/>
            </a:pPr>
            <a:endParaRPr lang="es-AR" sz="1600" u="sng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lvl="0" indent="-342900">
              <a:buFont typeface="+mj-lt"/>
              <a:buAutoNum type="arabicPeriod" startAt="26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Mostrar (SIN EJECUTAR) cómo vaciar la tabla “Facturas” con TRUNCATE vía </a:t>
            </a:r>
            <a:r>
              <a:rPr lang="es-AR" sz="1600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T-SQL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26"/>
              <a:tabLst/>
              <a:defRPr/>
            </a:pPr>
            <a:endParaRPr kumimoji="0" lang="es-AR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406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DELETE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C2EB1F6-10DE-4F25-BE1F-DB7BC26EF3DF}"/>
              </a:ext>
            </a:extLst>
          </p:cNvPr>
          <p:cNvSpPr txBox="1"/>
          <p:nvPr/>
        </p:nvSpPr>
        <p:spPr>
          <a:xfrm>
            <a:off x="4032514" y="1043731"/>
            <a:ext cx="732697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 startAt="32"/>
              <a:defRPr/>
            </a:pP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Generar una tabla 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llamada “</a:t>
            </a:r>
            <a:r>
              <a:rPr lang="es-MX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TablaGrande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” que contenga todos los registros de la tabla “</a:t>
            </a:r>
            <a:r>
              <a:rPr lang="es-MX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Sales.OrderTracking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” de </a:t>
            </a:r>
            <a:r>
              <a:rPr lang="es-MX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AdventureWorks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(SELECT INTO)</a:t>
            </a:r>
            <a:endParaRPr kumimoji="0" lang="es-A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2"/>
              <a:tabLst/>
              <a:defRPr/>
            </a:pPr>
            <a:endParaRPr kumimoji="0" lang="es-A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42900" indent="-342900">
              <a:buFont typeface="+mj-lt"/>
              <a:buAutoNum type="arabicPeriod" startAt="32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Chequear los valores de la tabla “</a:t>
            </a:r>
            <a:r>
              <a:rPr lang="es-AR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TablaGrande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2"/>
              <a:tabLst/>
              <a:defRPr/>
            </a:pPr>
            <a:endParaRPr kumimoji="0" lang="es-A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42900" lvl="0" indent="-342900">
              <a:buFont typeface="+mj-lt"/>
              <a:buAutoNum type="arabicPeriod" startAt="32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Eliminar todos los registros de la tabla “</a:t>
            </a:r>
            <a:r>
              <a:rPr lang="es-AR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TablaGrande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”, vía </a:t>
            </a:r>
            <a:r>
              <a:rPr lang="es-AR" sz="1600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T-SQL</a:t>
            </a:r>
            <a:endParaRPr lang="es-AR" sz="16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+mj-lt"/>
              <a:buAutoNum type="arabicPeriod" startAt="32"/>
              <a:defRPr/>
            </a:pPr>
            <a:endParaRPr lang="es-AR" sz="16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+mj-lt"/>
              <a:buAutoNum type="arabicPeriod" startAt="32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Chequear los valores eliminados de la tabla “</a:t>
            </a:r>
            <a:r>
              <a:rPr lang="es-AR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TablaGrande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2"/>
              <a:tabLst/>
              <a:defRPr/>
            </a:pPr>
            <a:endParaRPr kumimoji="0" lang="es-A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42900" lvl="0" indent="-342900">
              <a:buFont typeface="+mj-lt"/>
              <a:buAutoNum type="arabicPeriod" startAt="32"/>
              <a:defRPr/>
            </a:pP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Eliminar y volver a generar una tabla llamada “</a:t>
            </a:r>
            <a:r>
              <a:rPr lang="es-MX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TablaGrande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” que contenga todos los registros de la tabla “</a:t>
            </a:r>
            <a:r>
              <a:rPr lang="es-MX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Sales.OrderTracking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” de </a:t>
            </a:r>
            <a:r>
              <a:rPr lang="es-MX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AdventureWorks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(SELECT INTO)</a:t>
            </a:r>
            <a:endParaRPr lang="es-AR" sz="16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2"/>
              <a:tabLst/>
              <a:defRPr/>
            </a:pPr>
            <a:endParaRPr kumimoji="0" lang="es-AR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42900" indent="-342900">
              <a:buFont typeface="+mj-lt"/>
              <a:buAutoNum type="arabicPeriod" startAt="32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Chequear los valores de la tabla “</a:t>
            </a:r>
            <a:r>
              <a:rPr lang="es-AR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TablaGrande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”</a:t>
            </a:r>
          </a:p>
          <a:p>
            <a:pPr marL="342900" lvl="0" indent="-342900">
              <a:buFont typeface="+mj-lt"/>
              <a:buAutoNum type="arabicPeriod" startAt="32"/>
              <a:defRPr/>
            </a:pPr>
            <a:endParaRPr lang="es-AR" sz="16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lvl="0" indent="-342900">
              <a:buFont typeface="+mj-lt"/>
              <a:buAutoNum type="arabicPeriod" startAt="32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Eliminar los registros donde el </a:t>
            </a:r>
            <a:r>
              <a:rPr lang="es-AR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OrderTrackingID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sea mayor a 39090 de la tabla “</a:t>
            </a:r>
            <a:r>
              <a:rPr lang="es-AR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TablaGrande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”, vía </a:t>
            </a:r>
            <a:r>
              <a:rPr lang="es-AR" sz="1600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T-SQL</a:t>
            </a:r>
            <a:endParaRPr lang="es-AR" sz="16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+mj-lt"/>
              <a:buAutoNum type="arabicPeriod" startAt="32"/>
              <a:defRPr/>
            </a:pPr>
            <a:endParaRPr lang="es-AR" sz="16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+mj-lt"/>
              <a:buAutoNum type="arabicPeriod" startAt="32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Chequear los valores eliminados de la tabla “</a:t>
            </a:r>
            <a:r>
              <a:rPr lang="es-AR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TablaGrande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2"/>
              <a:tabLst/>
              <a:defRPr/>
            </a:pPr>
            <a:endParaRPr kumimoji="0" lang="es-AR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220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TRUNCATE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C2EB1F6-10DE-4F25-BE1F-DB7BC26EF3DF}"/>
              </a:ext>
            </a:extLst>
          </p:cNvPr>
          <p:cNvSpPr txBox="1"/>
          <p:nvPr/>
        </p:nvSpPr>
        <p:spPr>
          <a:xfrm>
            <a:off x="4032514" y="2074363"/>
            <a:ext cx="73269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0"/>
              <a:tabLst/>
              <a:defRPr/>
            </a:pP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Eliminar y volver a generar una tabla llamada “</a:t>
            </a:r>
            <a:r>
              <a:rPr kumimoji="0" lang="es-MX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TablaGrande</a:t>
            </a: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” que contenga todos los registros de la tabla “</a:t>
            </a:r>
            <a:r>
              <a:rPr kumimoji="0" lang="es-MX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Sales.OrderTracking</a:t>
            </a: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” de </a:t>
            </a:r>
            <a:r>
              <a:rPr kumimoji="0" lang="es-MX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AdventureWorks</a:t>
            </a: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(SELECT INTO)</a:t>
            </a:r>
            <a:endParaRPr kumimoji="0" lang="es-A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0"/>
              <a:tabLst/>
              <a:defRPr/>
            </a:pPr>
            <a:endParaRPr kumimoji="0" lang="es-AR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0"/>
              <a:tabLst/>
              <a:defRPr/>
            </a:pP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Chequear los valores de la tabla “</a:t>
            </a:r>
            <a:r>
              <a:rPr kumimoji="0" lang="es-A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TablaGrande</a:t>
            </a: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0"/>
              <a:tabLst/>
              <a:defRPr/>
            </a:pPr>
            <a:endParaRPr kumimoji="0" lang="es-A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0"/>
              <a:tabLst/>
              <a:defRPr/>
            </a:pP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Vaciar la tabla “</a:t>
            </a:r>
            <a:r>
              <a:rPr kumimoji="0" lang="es-A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TablaGrande</a:t>
            </a: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” con la sentencia TRUNCATE, vía </a:t>
            </a:r>
            <a:r>
              <a:rPr kumimoji="0" lang="es-AR" sz="1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T-SQL</a:t>
            </a:r>
            <a:endParaRPr kumimoji="0" lang="es-A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0"/>
              <a:tabLst/>
              <a:defRPr/>
            </a:pPr>
            <a:endParaRPr kumimoji="0" lang="es-A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0"/>
              <a:tabLst/>
              <a:defRPr/>
            </a:pP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Chequear los valores eliminados de la tabla “</a:t>
            </a:r>
            <a:r>
              <a:rPr kumimoji="0" lang="es-A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TablaGrande</a:t>
            </a: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0"/>
              <a:tabLst/>
              <a:defRPr/>
            </a:pPr>
            <a:endParaRPr kumimoji="0" lang="es-AR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180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Funciones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de Sistema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C2EB1F6-10DE-4F25-BE1F-DB7BC26EF3DF}"/>
              </a:ext>
            </a:extLst>
          </p:cNvPr>
          <p:cNvSpPr txBox="1"/>
          <p:nvPr/>
        </p:nvSpPr>
        <p:spPr>
          <a:xfrm>
            <a:off x="4032514" y="181957"/>
            <a:ext cx="7326973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4"/>
              <a:defRPr/>
            </a:pP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Hacer una consulta que permita concatenar Letra + ‘-’ + Numero de la tabla “Facturas”, 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vía </a:t>
            </a:r>
            <a:r>
              <a:rPr lang="es-AR" sz="1600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T-SQL</a:t>
            </a:r>
          </a:p>
          <a:p>
            <a:pPr marL="342900" indent="-342900">
              <a:buFont typeface="+mj-lt"/>
              <a:buAutoNum type="arabicPeriod" startAt="44"/>
              <a:defRPr/>
            </a:pPr>
            <a:endParaRPr lang="es-AR" sz="16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lvl="0" indent="-342900">
              <a:buFont typeface="+mj-lt"/>
              <a:buAutoNum type="arabicPeriod" startAt="44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Extraer las 3 primeras letras de ‘Lionel Messi’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vía </a:t>
            </a:r>
            <a:r>
              <a:rPr lang="es-AR" sz="1600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T-SQL</a:t>
            </a:r>
            <a:endParaRPr lang="es-AR" sz="16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+mj-lt"/>
              <a:buAutoNum type="arabicPeriod" startAt="44"/>
              <a:defRPr/>
            </a:pPr>
            <a:endParaRPr lang="es-AR" sz="16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+mj-lt"/>
              <a:buAutoNum type="arabicPeriod" startAt="44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Extraer las 5 últimas letras de ‘Lionel Messi’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vía </a:t>
            </a:r>
            <a:r>
              <a:rPr lang="es-AR" sz="1600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T-SQL</a:t>
            </a:r>
            <a:endParaRPr lang="es-AR" sz="16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lvl="0" indent="-342900">
              <a:buFont typeface="+mj-lt"/>
              <a:buAutoNum type="arabicPeriod" startAt="44"/>
              <a:defRPr/>
            </a:pPr>
            <a:endParaRPr kumimoji="0" lang="es-A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42900" lvl="0" indent="-342900">
              <a:buFont typeface="+mj-lt"/>
              <a:buAutoNum type="arabicPeriod" startAt="44"/>
              <a:defRPr/>
            </a:pP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Eliminar los espacios a la derecha 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 izquierda de '     Batistuta     ‘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vía </a:t>
            </a:r>
            <a:r>
              <a:rPr lang="es-AR" sz="1600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T-SQL</a:t>
            </a:r>
            <a:endParaRPr lang="es-AR" sz="16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lvl="0" indent="-342900">
              <a:buFont typeface="+mj-lt"/>
              <a:buAutoNum type="arabicPeriod" startAt="44"/>
              <a:defRPr/>
            </a:pPr>
            <a:endParaRPr kumimoji="0" lang="es-A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42900" lvl="0" indent="-342900">
              <a:buFont typeface="+mj-lt"/>
              <a:buAutoNum type="arabicPeriod" startAt="44"/>
              <a:defRPr/>
            </a:pP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Calcular la cantidad de 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caracteres de 'Claudio Paul Caniggia’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vía </a:t>
            </a:r>
            <a:r>
              <a:rPr lang="es-AR" sz="1600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T-SQL</a:t>
            </a:r>
            <a:endParaRPr lang="es-AR" sz="16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lvl="0" indent="-342900">
              <a:buFont typeface="+mj-lt"/>
              <a:buAutoNum type="arabicPeriod" startAt="44"/>
              <a:defRPr/>
            </a:pPr>
            <a:endParaRPr kumimoji="0" lang="es-A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42900" lvl="0" indent="-342900">
              <a:buFont typeface="+mj-lt"/>
              <a:buAutoNum type="arabicPeriod" startAt="44"/>
              <a:defRPr/>
            </a:pP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Sobre el </a:t>
            </a:r>
            <a:r>
              <a:rPr kumimoji="0" lang="es-A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string</a:t>
            </a: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‘DIOS’, reemplazar ‘IO’ por ’10’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vía </a:t>
            </a:r>
            <a:r>
              <a:rPr lang="es-AR" sz="1600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T-SQL</a:t>
            </a:r>
            <a:endParaRPr kumimoji="0" lang="es-A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42900" lvl="0" indent="-342900">
              <a:buFont typeface="+mj-lt"/>
              <a:buAutoNum type="arabicPeriod" startAt="44"/>
              <a:defRPr/>
            </a:pPr>
            <a:endParaRPr lang="es-AR" sz="16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lvl="0" indent="-342900">
              <a:buFont typeface="+mj-lt"/>
              <a:buAutoNum type="arabicPeriod" startAt="44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Obtener la información de la tabla “Facturas” junto con la fecha de hoy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vía </a:t>
            </a:r>
            <a:r>
              <a:rPr lang="es-AR" sz="1600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T-SQL</a:t>
            </a:r>
            <a:endParaRPr lang="es-AR" sz="16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+mj-lt"/>
              <a:buAutoNum type="arabicPeriod" startAt="44"/>
              <a:defRPr/>
            </a:pPr>
            <a:endParaRPr lang="es-AR" sz="16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+mj-lt"/>
              <a:buAutoNum type="arabicPeriod" startAt="44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Obtener la información de la tabla “Facturas” junto con el día de la semana del campo Fecha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vía </a:t>
            </a:r>
            <a:r>
              <a:rPr lang="es-AR" sz="1600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T-SQL</a:t>
            </a:r>
            <a:endParaRPr lang="es-AR" sz="16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+mj-lt"/>
              <a:buAutoNum type="arabicPeriod" startAt="44"/>
              <a:defRPr/>
            </a:pPr>
            <a:endParaRPr lang="es-AR" sz="16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+mj-lt"/>
              <a:buAutoNum type="arabicPeriod" startAt="44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Obtener la información de la tabla “Facturas” junto con el calculo de la Fecha + 25 días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vía </a:t>
            </a:r>
            <a:r>
              <a:rPr lang="es-AR" sz="1600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T-SQL</a:t>
            </a:r>
            <a:endParaRPr lang="es-AR" sz="16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+mj-lt"/>
              <a:buAutoNum type="arabicPeriod" startAt="44"/>
              <a:defRPr/>
            </a:pPr>
            <a:endParaRPr lang="es-AR" sz="16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+mj-lt"/>
              <a:buAutoNum type="arabicPeriod" startAt="44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Obtener la información de la tabla “Facturas” junto con la diferencia en días entre la fecha de hoy y el campo Fecha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vía </a:t>
            </a:r>
            <a:r>
              <a:rPr lang="es-AR" sz="1600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T-SQL</a:t>
            </a:r>
            <a:endParaRPr lang="es-AR" sz="16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+mj-lt"/>
              <a:buAutoNum type="arabicPeriod" startAt="44"/>
              <a:defRPr/>
            </a:pPr>
            <a:endParaRPr lang="es-AR" sz="16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+mj-lt"/>
              <a:buAutoNum type="arabicPeriod" startAt="44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Obtener la información de la tabla “Facturas” junto con el día, mes y año del campo Fecha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vía </a:t>
            </a:r>
            <a:r>
              <a:rPr lang="es-AR" sz="1600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T-SQL</a:t>
            </a:r>
            <a:endParaRPr lang="es-AR" sz="16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5151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3277</TotalTime>
  <Words>884</Words>
  <Application>Microsoft Office PowerPoint</Application>
  <PresentationFormat>Panorámica</PresentationFormat>
  <Paragraphs>119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A. Manzanares Klie</dc:creator>
  <cp:lastModifiedBy>Alejandro Manzanares Klie</cp:lastModifiedBy>
  <cp:revision>203</cp:revision>
  <dcterms:created xsi:type="dcterms:W3CDTF">2018-03-11T02:17:42Z</dcterms:created>
  <dcterms:modified xsi:type="dcterms:W3CDTF">2020-04-01T20:42:35Z</dcterms:modified>
</cp:coreProperties>
</file>