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8" r:id="rId3"/>
    <p:sldId id="379" r:id="rId4"/>
    <p:sldId id="380" r:id="rId5"/>
    <p:sldId id="381" r:id="rId6"/>
    <p:sldId id="38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AC5"/>
    <a:srgbClr val="F49845"/>
    <a:srgbClr val="F5993F"/>
    <a:srgbClr val="7E659C"/>
    <a:srgbClr val="517DC1"/>
    <a:srgbClr val="9BBB58"/>
    <a:srgbClr val="C0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2/4/2020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Diseño y Administración de Datos</a:t>
            </a:r>
          </a:p>
        </p:txBody>
      </p:sp>
      <p:pic>
        <p:nvPicPr>
          <p:cNvPr id="1030" name="Picture 6" descr="Resultado de imagen de istea">
            <a:extLst>
              <a:ext uri="{FF2B5EF4-FFF2-40B4-BE49-F238E27FC236}">
                <a16:creationId xmlns:a16="http://schemas.microsoft.com/office/drawing/2014/main" id="{DF210D09-E30A-4E8D-8DD4-258276D4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4BB84A-8757-48F4-85D8-1883784B27C0}"/>
              </a:ext>
            </a:extLst>
          </p:cNvPr>
          <p:cNvSpPr txBox="1"/>
          <p:nvPr/>
        </p:nvSpPr>
        <p:spPr>
          <a:xfrm>
            <a:off x="5786632" y="4076269"/>
            <a:ext cx="5655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EJERCICIOS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b="1" dirty="0" err="1">
                <a:solidFill>
                  <a:prstClr val="white"/>
                </a:solidFill>
                <a:latin typeface="Calibri Light" panose="020F0302020204030204"/>
              </a:rPr>
              <a:t>Funciones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 de </a:t>
            </a:r>
            <a:r>
              <a:rPr lang="en-US" sz="2400" b="1" dirty="0" err="1">
                <a:solidFill>
                  <a:prstClr val="white"/>
                </a:solidFill>
                <a:latin typeface="Calibri Light" panose="020F0302020204030204"/>
              </a:rPr>
              <a:t>Agrupamiento</a:t>
            </a:r>
            <a:endParaRPr lang="en-US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73770"/>
            <a:ext cx="732697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Crear la tabla “Facturas”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 los siguientes campos: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Letra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Cadena de texto de 1 carácter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Numero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Entero y Obligatorio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Fecha  Tipo Fecha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Monto 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Número con decimales</a:t>
            </a: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s-MX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Letra y Número como clave primaria</a:t>
            </a:r>
          </a:p>
          <a:p>
            <a:pPr marL="342900" indent="-342900">
              <a:buFont typeface="+mj-lt"/>
              <a:buAutoNum type="arabicPeriod"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Insertar varios registros de prueba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Chequear los valores ingresados en la tabla “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Facturas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Contar la cantidad de facturas,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Contar las facturas del día 19/10/2018, 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total facturado (monto),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total facturado (monto)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del día 19/10/2018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monto de la factura más pequeña y más grande,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fecha de la factura más vieja y la más nueva,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promedio facturado (monto),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</p:txBody>
      </p:sp>
    </p:spTree>
    <p:extLst>
      <p:ext uri="{BB962C8B-B14F-4D97-AF65-F5344CB8AC3E}">
        <p14:creationId xmlns:p14="http://schemas.microsoft.com/office/powerpoint/2010/main" val="271114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Funciones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Agrupamiento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280936"/>
            <a:ext cx="73269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cantidad de clientes distintos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CustomerID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que han comprado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total de las órdenes de venta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SubTotal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del año 2013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OrderDate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que no fueron Online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OnlineOrderFlag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fecha de nacimiento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BirthDate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del empleado más joven y más viejo que esta casado y sea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Assistant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HumanResources.Employee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1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promedio de las cantidades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OrderQty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de compras para cantidades mayores a 100 y que el producto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sea 856, 948, 908, 716, 923, 860 o 871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Purchasing.PurchaseOrderDetail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BY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433876"/>
            <a:ext cx="732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15"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Obtener el monto total de las facturas por día,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5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5"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Obtener la cantidad de facturas por día,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5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5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el monto total de las facturas por día, pero de aquellos días donde se facturó menos de 1000 pesos,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505544"/>
            <a:ext cx="73269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suma del monto total por línea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LineTotal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por cada orden de venta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SalesOrderID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ordenado por orden de venta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Sales.SalesOrderDetail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8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suma del monto total por línea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LineTotal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y la cantidad de productos vendidos por cada orden de venta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SalesOrderID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ordenado por monto descendente y luego por cantidad de productos descendente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Sales.SalesOrderDetail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8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cantidad total de productos vendidos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OrderQty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por cada Producto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Sales.SalesOrderDetail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8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suma total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SubTotal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de las ordenes de venta por Territorio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TerritoryID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ordenado por Territorio 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8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lvl="0" indent="-342900">
              <a:buFont typeface="+mj-lt"/>
              <a:buAutoNum type="arabicPeriod" startAt="18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la suma total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SubTotal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la más vieja y la más nueva de las ordenes de venta por Territorio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TerritoryID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y Vendedor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SalesPersonID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donde haya atendido un vendedor, ordenado desde el que más vendió al que menos vendió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Sales.SalesOrderHeader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95C0B8-11F2-4CAF-BC4B-26EF7A6334D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236573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499456"/>
            <a:ext cx="732697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la base de datos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AdventureWorks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3"/>
              <a:tabLst/>
              <a:defRPr/>
            </a:pP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Obtener la suma del monto total por línea (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LineTotal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por cada orden de venta (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SalesOrderID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de las ordenes menores al id 51131 y que la suma sea mayor a 100.000 ordenado por la suma total ascendente (tabla Sales. </a:t>
            </a:r>
            <a:r>
              <a:rPr kumimoji="0" lang="es-MX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SalesOrderDetail</a:t>
            </a:r>
            <a:r>
              <a: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), 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vía </a:t>
            </a: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3"/>
              <a:tabLst/>
              <a:defRPr/>
            </a:pPr>
            <a:endParaRPr lang="es-AR" sz="1600" u="sng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 startAt="23"/>
              <a:defRPr/>
            </a:pP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Obtener los primeros 10 cargos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JobTitle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con la cantidad de empleados y la fecha de nacimiento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BirthDate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del empleado más viejo por cargo de los empleados solteros (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MaritalStatus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y que el año de la fecha de nacimiento del empleado más viejo sea mayor a 1974 ordenado por cantidad descendente y fecha de nacimiento ascendente (tabla </a:t>
            </a:r>
            <a:r>
              <a:rPr lang="es-MX" sz="1600" dirty="0" err="1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HumanResources.Employee</a:t>
            </a:r>
            <a:r>
              <a:rPr lang="es-MX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</a:t>
            </a:r>
            <a:r>
              <a:rPr lang="es-AR" sz="1600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vía </a:t>
            </a:r>
            <a:r>
              <a:rPr lang="es-AR" sz="1600" u="sng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T-SQL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3"/>
              <a:tabLst/>
              <a:defRPr/>
            </a:pPr>
            <a:endParaRPr kumimoji="0" lang="es-AR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95C0B8-11F2-4CAF-BC4B-26EF7A6334D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GROUP BY</a:t>
            </a:r>
          </a:p>
        </p:txBody>
      </p:sp>
    </p:spTree>
    <p:extLst>
      <p:ext uri="{BB962C8B-B14F-4D97-AF65-F5344CB8AC3E}">
        <p14:creationId xmlns:p14="http://schemas.microsoft.com/office/powerpoint/2010/main" val="2328625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649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209</cp:revision>
  <dcterms:created xsi:type="dcterms:W3CDTF">2018-03-11T02:17:42Z</dcterms:created>
  <dcterms:modified xsi:type="dcterms:W3CDTF">2020-04-02T22:53:18Z</dcterms:modified>
</cp:coreProperties>
</file>