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4" r:id="rId3"/>
    <p:sldId id="365" r:id="rId4"/>
    <p:sldId id="362" r:id="rId5"/>
    <p:sldId id="363" r:id="rId6"/>
    <p:sldId id="303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45"/>
    <a:srgbClr val="F5993F"/>
    <a:srgbClr val="4FAAC5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90" y="2201775"/>
            <a:ext cx="6683674" cy="19059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98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Funciones de Agrupaciones</a:t>
            </a:r>
            <a:endParaRPr kumimoji="0" lang="es-AR" sz="5400" b="0" i="0" u="none" strike="noStrike" kern="1200" cap="none" spc="0" normalizeH="0" baseline="0" noProof="0" dirty="0">
              <a:ln w="0"/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Funciones de Agrupamiento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05348" y="577337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Las funciones de agrupamiento son aquellas que operan sobre conjuntos de registros, no con datos individuales</a:t>
            </a:r>
          </a:p>
        </p:txBody>
      </p:sp>
      <p:sp>
        <p:nvSpPr>
          <p:cNvPr id="16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680672" y="2014675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COUNT(*) FROM facturas</a:t>
            </a:r>
          </a:p>
        </p:txBody>
      </p:sp>
      <p:pic>
        <p:nvPicPr>
          <p:cNvPr id="13" name="Picture 6" descr="Resultado de imagen para funct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7815" y="104502"/>
            <a:ext cx="1567543" cy="1567543"/>
          </a:xfrm>
          <a:prstGeom prst="rect">
            <a:avLst/>
          </a:prstGeom>
          <a:noFill/>
        </p:spPr>
      </p:pic>
      <p:sp>
        <p:nvSpPr>
          <p:cNvPr id="19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00995" y="1304509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COUNT: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Retorna la cantidad de valores que contiene un campo especificado.</a:t>
            </a:r>
          </a:p>
        </p:txBody>
      </p:sp>
      <p:sp>
        <p:nvSpPr>
          <p:cNvPr id="20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02442" y="3225178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SUM(monto) FROM facturas</a:t>
            </a: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22765" y="2515012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SUM: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Retorna la suma de los valores que contiene el campo especificado.</a:t>
            </a:r>
          </a:p>
        </p:txBody>
      </p:sp>
      <p:sp>
        <p:nvSpPr>
          <p:cNvPr id="23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02443" y="4505336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MIN(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monto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), MAX(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monto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facturas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4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22766" y="3795170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MIN y MAX: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Retorna el valor mínimo y máximo que contiene el campo especificado.</a:t>
            </a:r>
          </a:p>
        </p:txBody>
      </p:sp>
      <p:sp>
        <p:nvSpPr>
          <p:cNvPr id="25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24213" y="5702776"/>
            <a:ext cx="555912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AVG(monto) FROM facturas</a:t>
            </a:r>
          </a:p>
        </p:txBody>
      </p:sp>
      <p:sp>
        <p:nvSpPr>
          <p:cNvPr id="26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44536" y="4992610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AVG: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Retorna el promedio de los valores que contiene el campo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8753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Funciones de Agrupamiento Avanzado</a:t>
            </a:r>
          </a:p>
        </p:txBody>
      </p:sp>
    </p:spTree>
    <p:extLst>
      <p:ext uri="{BB962C8B-B14F-4D97-AF65-F5344CB8AC3E}">
        <p14:creationId xmlns:p14="http://schemas.microsoft.com/office/powerpoint/2010/main" val="187763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GROUP BY</a:t>
            </a:r>
          </a:p>
        </p:txBody>
      </p:sp>
      <p:pic>
        <p:nvPicPr>
          <p:cNvPr id="13" name="Picture 6" descr="Resultado de imagen para funct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7815" y="104502"/>
            <a:ext cx="1567543" cy="1567543"/>
          </a:xfrm>
          <a:prstGeom prst="rect">
            <a:avLst/>
          </a:prstGeom>
          <a:noFill/>
        </p:spPr>
      </p:pic>
      <p:sp>
        <p:nvSpPr>
          <p:cNvPr id="19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00995" y="1147753"/>
            <a:ext cx="70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GROUP BY: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 cláusula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GROUP BY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agrupa información de acuerdo a un criterio en común.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Por lo general se utiliza con funciones de agrupación o de agregación                    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(COUNT, MIN, MAX, AVG, SUM)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23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02443" y="5380557"/>
            <a:ext cx="491033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fecha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, SUM(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monto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facturas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GROUP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fecha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HAVING SUM(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monto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)&lt;1000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4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22766" y="3795170"/>
            <a:ext cx="70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HAVING: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 cláusula HAVING permite hacer filtros en donde no es posible usar WHERE.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Esto dado a que se establece un criterio sobre un valor dado por una función de agrupamiento y no por valores de registros.</a:t>
            </a:r>
          </a:p>
        </p:txBody>
      </p:sp>
      <p:sp>
        <p:nvSpPr>
          <p:cNvPr id="25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24213" y="2828916"/>
            <a:ext cx="491033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fecha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, SUM(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monto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facturas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GROUP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fecha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233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122</cp:revision>
  <dcterms:created xsi:type="dcterms:W3CDTF">2018-03-11T02:17:42Z</dcterms:created>
  <dcterms:modified xsi:type="dcterms:W3CDTF">2020-04-02T22:57:23Z</dcterms:modified>
</cp:coreProperties>
</file>