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78" r:id="rId3"/>
    <p:sldId id="380" r:id="rId4"/>
    <p:sldId id="379" r:id="rId5"/>
    <p:sldId id="381" r:id="rId6"/>
    <p:sldId id="38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AC5"/>
    <a:srgbClr val="F49845"/>
    <a:srgbClr val="F5993F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3/4/2020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4BB84A-8757-48F4-85D8-1883784B27C0}"/>
              </a:ext>
            </a:extLst>
          </p:cNvPr>
          <p:cNvSpPr txBox="1"/>
          <p:nvPr/>
        </p:nvSpPr>
        <p:spPr>
          <a:xfrm>
            <a:off x="5786632" y="4076269"/>
            <a:ext cx="565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EJERCICIOS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s-MX" sz="2400" b="1">
                <a:solidFill>
                  <a:prstClr val="white"/>
                </a:solidFill>
                <a:latin typeface="Calibri Light" panose="020F0302020204030204"/>
              </a:rPr>
              <a:t>Consulta Varias Tablas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618325"/>
            <a:ext cx="73269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“Jugador”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de hasta 25 carácter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IdClub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Cadena de texto de hasta 3 carácter</a:t>
            </a: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“Club”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Cadena de texto de hasta 3 carácter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NombreClub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de hasta 25 carácter</a:t>
            </a: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varios registros de prueba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ingresados en las tablas “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Jugador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y “Club”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los registros de ambas tablas (Producto Cartesiano),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los registros de ambas tablas usando ALIAS (Producto Cartesiano),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composición interna de ambas tablas (INNER JOIN Implícito),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composición interna de ambas tablas usando ALIAS (INNER JOIN Implícito),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4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618325"/>
            <a:ext cx="73269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Obtener el listado de jugadores con sus respectivos clubes,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listado de TODOS los jugadores (tengan o no club) con sus respectivos clubes,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listado de jugadores que no hagan match con ningún club,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listado de TODOS los clubes (tengan o no jugador) con sus respectivos jugadores,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lvl="0" indent="-342900">
              <a:buFont typeface="+mj-lt"/>
              <a:buAutoNum type="arabicPeriod" startAt="9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listado de clubes que no hagan match con ningún jugador,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listado de TODOS los jugadores (tengan o no club) con TODOS sus respectivos clubes (tengan o no jugador),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listado de jugadores que no hagan match con ningún club, junto con los clubes que no hagan match con ningún jugador,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9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todas las combinaciones posibles entre jugadores y clubes (Producto Cartesiano),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CE1D6F-ACA2-4592-A538-489C5C84271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s-MX" sz="2400" b="1">
                <a:solidFill>
                  <a:prstClr val="white"/>
                </a:solidFill>
                <a:latin typeface="Calibri Light" panose="020F0302020204030204"/>
              </a:rPr>
              <a:t>Consulta Varias Tablas</a:t>
            </a:r>
          </a:p>
        </p:txBody>
      </p:sp>
    </p:spTree>
    <p:extLst>
      <p:ext uri="{BB962C8B-B14F-4D97-AF65-F5344CB8AC3E}">
        <p14:creationId xmlns:p14="http://schemas.microsoft.com/office/powerpoint/2010/main" val="350880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724344"/>
            <a:ext cx="73269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 la base de datos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AdventureWorks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7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kumimoji="0" lang="es-AR" sz="1600" b="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on</a:t>
            </a:r>
            <a:r>
              <a:rPr kumimoji="0" lang="es-AR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las tablas: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Person.Person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Person.Address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Person.BusinessEntityAddress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Person.StateProvince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Person.CountryRegion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nombre y la dirección completa de las personas,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nombre y la dirección completa de las personas. Agregar la información espacial y filtrar solo los de Australia,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kumimoji="0" lang="es-AR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7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7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las tablas: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Person.Person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Person.Password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Person.PersonPhone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Person.PhoneNumberType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nombre,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password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teléfono y tipo de teléfono de las personas,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053D2D-8C5C-4FDF-A3D3-BA32EBA68A8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s-MX" sz="2400" b="1">
                <a:solidFill>
                  <a:prstClr val="white"/>
                </a:solidFill>
                <a:latin typeface="Calibri Light" panose="020F0302020204030204"/>
              </a:rPr>
              <a:t>Consulta Varias Tablas</a:t>
            </a:r>
          </a:p>
        </p:txBody>
      </p:sp>
    </p:spTree>
    <p:extLst>
      <p:ext uri="{BB962C8B-B14F-4D97-AF65-F5344CB8AC3E}">
        <p14:creationId xmlns:p14="http://schemas.microsoft.com/office/powerpoint/2010/main" val="9922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724344"/>
            <a:ext cx="73269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 la base de datos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AdventureWorks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9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las tablas: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Person.Person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Sales.PersonCreditCard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Sales.CreditCard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nombre, y 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las tarjetas de crédito de las personas que han comprado,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nombre, y 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las tarjetas de crédito de las personas que han comprado (y las que no también)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nombre, de las personas que NO han comprado con tarjeta de crédito,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9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las tablas: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Sales.SalesOrderHeader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Sales.SalesTerritory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Person.CountryRegion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cantidad de ordenes de venta y el total vendido por país ordenado desde el que más vendió al que menos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60DE5E-F43D-4461-9053-7D3E3E59D4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s-MX" sz="2400" b="1">
                <a:solidFill>
                  <a:prstClr val="white"/>
                </a:solidFill>
                <a:latin typeface="Calibri Light" panose="020F0302020204030204"/>
              </a:rPr>
              <a:t>Consulta Varias Tablas</a:t>
            </a:r>
          </a:p>
        </p:txBody>
      </p:sp>
    </p:spTree>
    <p:extLst>
      <p:ext uri="{BB962C8B-B14F-4D97-AF65-F5344CB8AC3E}">
        <p14:creationId xmlns:p14="http://schemas.microsoft.com/office/powerpoint/2010/main" val="21807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062813"/>
            <a:ext cx="7326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 la base de datos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AdventureWorks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1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las tablas: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Sales.SalesOrderHeader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Sales.CreditCard</a:t>
            </a:r>
            <a:endParaRPr lang="en-US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cantidad de ordenes de venta y el total vendido por tarjeta de crédito ordenado desde la que más vendió al que menos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3A4648-C9ED-4FC4-A7DB-82EAA6A6120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s-MX" sz="2400" b="1">
                <a:solidFill>
                  <a:prstClr val="white"/>
                </a:solidFill>
                <a:latin typeface="Calibri Light" panose="020F0302020204030204"/>
              </a:rPr>
              <a:t>Consulta Varias Tablas</a:t>
            </a:r>
          </a:p>
        </p:txBody>
      </p:sp>
    </p:spTree>
    <p:extLst>
      <p:ext uri="{BB962C8B-B14F-4D97-AF65-F5344CB8AC3E}">
        <p14:creationId xmlns:p14="http://schemas.microsoft.com/office/powerpoint/2010/main" val="3982091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579</Words>
  <Application>Microsoft Office PowerPoint</Application>
  <PresentationFormat>Panorámica</PresentationFormat>
  <Paragraphs>84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214</cp:revision>
  <dcterms:created xsi:type="dcterms:W3CDTF">2018-03-11T02:17:42Z</dcterms:created>
  <dcterms:modified xsi:type="dcterms:W3CDTF">2020-04-03T21:09:20Z</dcterms:modified>
</cp:coreProperties>
</file>